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ink/ink166.xml" ContentType="application/inkml+xml"/>
  <Override PartName="/ppt/ink/ink167.xml" ContentType="application/inkml+xml"/>
  <Override PartName="/ppt/ink/ink168.xml" ContentType="application/inkml+xml"/>
  <Override PartName="/ppt/ink/ink169.xml" ContentType="application/inkml+xml"/>
  <Override PartName="/ppt/ink/ink170.xml" ContentType="application/inkml+xml"/>
  <Override PartName="/ppt/ink/ink171.xml" ContentType="application/inkml+xml"/>
  <Override PartName="/ppt/ink/ink172.xml" ContentType="application/inkml+xml"/>
  <Override PartName="/ppt/ink/ink173.xml" ContentType="application/inkml+xml"/>
  <Override PartName="/ppt/ink/ink174.xml" ContentType="application/inkml+xml"/>
  <Override PartName="/ppt/ink/ink175.xml" ContentType="application/inkml+xml"/>
  <Override PartName="/ppt/ink/ink176.xml" ContentType="application/inkml+xml"/>
  <Override PartName="/ppt/ink/ink177.xml" ContentType="application/inkml+xml"/>
  <Override PartName="/ppt/ink/ink178.xml" ContentType="application/inkml+xml"/>
  <Override PartName="/ppt/ink/ink179.xml" ContentType="application/inkml+xml"/>
  <Override PartName="/ppt/ink/ink180.xml" ContentType="application/inkml+xml"/>
  <Override PartName="/ppt/ink/ink181.xml" ContentType="application/inkml+xml"/>
  <Override PartName="/ppt/ink/ink182.xml" ContentType="application/inkml+xml"/>
  <Override PartName="/ppt/ink/ink183.xml" ContentType="application/inkml+xml"/>
  <Override PartName="/ppt/ink/ink184.xml" ContentType="application/inkml+xml"/>
  <Override PartName="/ppt/ink/ink185.xml" ContentType="application/inkml+xml"/>
  <Override PartName="/ppt/ink/ink186.xml" ContentType="application/inkml+xml"/>
  <Override PartName="/ppt/ink/ink187.xml" ContentType="application/inkml+xml"/>
  <Override PartName="/ppt/ink/ink188.xml" ContentType="application/inkml+xml"/>
  <Override PartName="/ppt/ink/ink189.xml" ContentType="application/inkml+xml"/>
  <Override PartName="/ppt/ink/ink190.xml" ContentType="application/inkml+xml"/>
  <Override PartName="/ppt/ink/ink191.xml" ContentType="application/inkml+xml"/>
  <Override PartName="/ppt/ink/ink192.xml" ContentType="application/inkml+xml"/>
  <Override PartName="/ppt/ink/ink193.xml" ContentType="application/inkml+xml"/>
  <Override PartName="/ppt/ink/ink194.xml" ContentType="application/inkml+xml"/>
  <Override PartName="/ppt/ink/ink195.xml" ContentType="application/inkml+xml"/>
  <Override PartName="/ppt/ink/ink196.xml" ContentType="application/inkml+xml"/>
  <Override PartName="/ppt/ink/ink197.xml" ContentType="application/inkml+xml"/>
  <Override PartName="/ppt/ink/ink198.xml" ContentType="application/inkml+xml"/>
  <Override PartName="/ppt/ink/ink199.xml" ContentType="application/inkml+xml"/>
  <Override PartName="/ppt/ink/ink200.xml" ContentType="application/inkml+xml"/>
  <Override PartName="/ppt/ink/ink201.xml" ContentType="application/inkml+xml"/>
  <Override PartName="/ppt/ink/ink202.xml" ContentType="application/inkml+xml"/>
  <Override PartName="/ppt/ink/ink203.xml" ContentType="application/inkml+xml"/>
  <Override PartName="/ppt/ink/ink204.xml" ContentType="application/inkml+xml"/>
  <Override PartName="/ppt/ink/ink205.xml" ContentType="application/inkml+xml"/>
  <Override PartName="/ppt/ink/ink206.xml" ContentType="application/inkml+xml"/>
  <Override PartName="/ppt/ink/ink207.xml" ContentType="application/inkml+xml"/>
  <Override PartName="/ppt/ink/ink208.xml" ContentType="application/inkml+xml"/>
  <Override PartName="/ppt/ink/ink209.xml" ContentType="application/inkml+xml"/>
  <Override PartName="/ppt/ink/ink210.xml" ContentType="application/inkml+xml"/>
  <Override PartName="/ppt/ink/ink211.xml" ContentType="application/inkml+xml"/>
  <Override PartName="/ppt/ink/ink212.xml" ContentType="application/inkml+xml"/>
  <Override PartName="/ppt/ink/ink213.xml" ContentType="application/inkml+xml"/>
  <Override PartName="/ppt/ink/ink214.xml" ContentType="application/inkml+xml"/>
  <Override PartName="/ppt/ink/ink215.xml" ContentType="application/inkml+xml"/>
  <Override PartName="/ppt/ink/ink216.xml" ContentType="application/inkml+xml"/>
  <Override PartName="/ppt/ink/ink217.xml" ContentType="application/inkml+xml"/>
  <Override PartName="/ppt/ink/ink218.xml" ContentType="application/inkml+xml"/>
  <Override PartName="/ppt/ink/ink219.xml" ContentType="application/inkml+xml"/>
  <Override PartName="/ppt/ink/ink220.xml" ContentType="application/inkml+xml"/>
  <Override PartName="/ppt/ink/ink221.xml" ContentType="application/inkml+xml"/>
  <Override PartName="/ppt/ink/ink222.xml" ContentType="application/inkml+xml"/>
  <Override PartName="/ppt/ink/ink223.xml" ContentType="application/inkml+xml"/>
  <Override PartName="/ppt/ink/ink224.xml" ContentType="application/inkml+xml"/>
  <Override PartName="/ppt/ink/ink225.xml" ContentType="application/inkml+xml"/>
  <Override PartName="/ppt/ink/ink226.xml" ContentType="application/inkml+xml"/>
  <Override PartName="/ppt/ink/ink227.xml" ContentType="application/inkml+xml"/>
  <Override PartName="/ppt/ink/ink228.xml" ContentType="application/inkml+xml"/>
  <Override PartName="/ppt/ink/ink229.xml" ContentType="application/inkml+xml"/>
  <Override PartName="/ppt/ink/ink230.xml" ContentType="application/inkml+xml"/>
  <Override PartName="/ppt/ink/ink231.xml" ContentType="application/inkml+xml"/>
  <Override PartName="/ppt/ink/ink232.xml" ContentType="application/inkml+xml"/>
  <Override PartName="/ppt/ink/ink233.xml" ContentType="application/inkml+xml"/>
  <Override PartName="/ppt/ink/ink234.xml" ContentType="application/inkml+xml"/>
  <Override PartName="/ppt/ink/ink235.xml" ContentType="application/inkml+xml"/>
  <Override PartName="/ppt/ink/ink236.xml" ContentType="application/inkml+xml"/>
  <Override PartName="/ppt/ink/ink237.xml" ContentType="application/inkml+xml"/>
  <Override PartName="/ppt/ink/ink238.xml" ContentType="application/inkml+xml"/>
  <Override PartName="/ppt/ink/ink239.xml" ContentType="application/inkml+xml"/>
  <Override PartName="/ppt/ink/ink240.xml" ContentType="application/inkml+xml"/>
  <Override PartName="/ppt/ink/ink241.xml" ContentType="application/inkml+xml"/>
  <Override PartName="/ppt/ink/ink242.xml" ContentType="application/inkml+xml"/>
  <Override PartName="/ppt/ink/ink243.xml" ContentType="application/inkml+xml"/>
  <Override PartName="/ppt/ink/ink244.xml" ContentType="application/inkml+xml"/>
  <Override PartName="/ppt/ink/ink245.xml" ContentType="application/inkml+xml"/>
  <Override PartName="/ppt/ink/ink246.xml" ContentType="application/inkml+xml"/>
  <Override PartName="/ppt/ink/ink247.xml" ContentType="application/inkml+xml"/>
  <Override PartName="/ppt/ink/ink248.xml" ContentType="application/inkml+xml"/>
  <Override PartName="/ppt/ink/ink249.xml" ContentType="application/inkml+xml"/>
  <Override PartName="/ppt/ink/ink250.xml" ContentType="application/inkml+xml"/>
  <Override PartName="/ppt/ink/ink251.xml" ContentType="application/inkml+xml"/>
  <Override PartName="/ppt/ink/ink252.xml" ContentType="application/inkml+xml"/>
  <Override PartName="/ppt/ink/ink253.xml" ContentType="application/inkml+xml"/>
  <Override PartName="/ppt/ink/ink254.xml" ContentType="application/inkml+xml"/>
  <Override PartName="/ppt/ink/ink255.xml" ContentType="application/inkml+xml"/>
  <Override PartName="/ppt/ink/ink256.xml" ContentType="application/inkml+xml"/>
  <Override PartName="/ppt/ink/ink257.xml" ContentType="application/inkml+xml"/>
  <Override PartName="/ppt/ink/ink258.xml" ContentType="application/inkml+xml"/>
  <Override PartName="/ppt/ink/ink259.xml" ContentType="application/inkml+xml"/>
  <Override PartName="/ppt/ink/ink260.xml" ContentType="application/inkml+xml"/>
  <Override PartName="/ppt/ink/ink261.xml" ContentType="application/inkml+xml"/>
  <Override PartName="/ppt/ink/ink262.xml" ContentType="application/inkml+xml"/>
  <Override PartName="/ppt/ink/ink263.xml" ContentType="application/inkml+xml"/>
  <Override PartName="/ppt/ink/ink264.xml" ContentType="application/inkml+xml"/>
  <Override PartName="/ppt/ink/ink265.xml" ContentType="application/inkml+xml"/>
  <Override PartName="/ppt/ink/ink266.xml" ContentType="application/inkml+xml"/>
  <Override PartName="/ppt/ink/ink267.xml" ContentType="application/inkml+xml"/>
  <Override PartName="/ppt/ink/ink268.xml" ContentType="application/inkml+xml"/>
  <Override PartName="/ppt/ink/ink269.xml" ContentType="application/inkml+xml"/>
  <Override PartName="/ppt/ink/ink270.xml" ContentType="application/inkml+xml"/>
  <Override PartName="/ppt/ink/ink271.xml" ContentType="application/inkml+xml"/>
  <Override PartName="/ppt/ink/ink272.xml" ContentType="application/inkml+xml"/>
  <Override PartName="/ppt/ink/ink273.xml" ContentType="application/inkml+xml"/>
  <Override PartName="/ppt/ink/ink274.xml" ContentType="application/inkml+xml"/>
  <Override PartName="/ppt/ink/ink275.xml" ContentType="application/inkml+xml"/>
  <Override PartName="/ppt/ink/ink276.xml" ContentType="application/inkml+xml"/>
  <Override PartName="/ppt/ink/ink277.xml" ContentType="application/inkml+xml"/>
  <Override PartName="/ppt/ink/ink278.xml" ContentType="application/inkml+xml"/>
  <Override PartName="/ppt/ink/ink279.xml" ContentType="application/inkml+xml"/>
  <Override PartName="/ppt/ink/ink280.xml" ContentType="application/inkml+xml"/>
  <Override PartName="/ppt/ink/ink281.xml" ContentType="application/inkml+xml"/>
  <Override PartName="/ppt/ink/ink282.xml" ContentType="application/inkml+xml"/>
  <Override PartName="/ppt/ink/ink283.xml" ContentType="application/inkml+xml"/>
  <Override PartName="/ppt/ink/ink284.xml" ContentType="application/inkml+xml"/>
  <Override PartName="/ppt/ink/ink285.xml" ContentType="application/inkml+xml"/>
  <Override PartName="/ppt/ink/ink286.xml" ContentType="application/inkml+xml"/>
  <Override PartName="/ppt/ink/ink287.xml" ContentType="application/inkml+xml"/>
  <Override PartName="/ppt/ink/ink288.xml" ContentType="application/inkml+xml"/>
  <Override PartName="/ppt/ink/ink289.xml" ContentType="application/inkml+xml"/>
  <Override PartName="/ppt/ink/ink290.xml" ContentType="application/inkml+xml"/>
  <Override PartName="/ppt/ink/ink291.xml" ContentType="application/inkml+xml"/>
  <Override PartName="/ppt/ink/ink292.xml" ContentType="application/inkml+xml"/>
  <Override PartName="/ppt/ink/ink293.xml" ContentType="application/inkml+xml"/>
  <Override PartName="/ppt/ink/ink294.xml" ContentType="application/inkml+xml"/>
  <Override PartName="/ppt/ink/ink295.xml" ContentType="application/inkml+xml"/>
  <Override PartName="/ppt/ink/ink296.xml" ContentType="application/inkml+xml"/>
  <Override PartName="/ppt/ink/ink297.xml" ContentType="application/inkml+xml"/>
  <Override PartName="/ppt/ink/ink298.xml" ContentType="application/inkml+xml"/>
  <Override PartName="/ppt/ink/ink299.xml" ContentType="application/inkml+xml"/>
  <Override PartName="/ppt/ink/ink300.xml" ContentType="application/inkml+xml"/>
  <Override PartName="/ppt/ink/ink301.xml" ContentType="application/inkml+xml"/>
  <Override PartName="/ppt/ink/ink302.xml" ContentType="application/inkml+xml"/>
  <Override PartName="/ppt/ink/ink303.xml" ContentType="application/inkml+xml"/>
  <Override PartName="/ppt/ink/ink304.xml" ContentType="application/inkml+xml"/>
  <Override PartName="/ppt/ink/ink305.xml" ContentType="application/inkml+xml"/>
  <Override PartName="/ppt/ink/ink306.xml" ContentType="application/inkml+xml"/>
  <Override PartName="/ppt/ink/ink307.xml" ContentType="application/inkml+xml"/>
  <Override PartName="/ppt/ink/ink308.xml" ContentType="application/inkml+xml"/>
  <Override PartName="/ppt/ink/ink309.xml" ContentType="application/inkml+xml"/>
  <Override PartName="/ppt/ink/ink310.xml" ContentType="application/inkml+xml"/>
  <Override PartName="/ppt/ink/ink311.xml" ContentType="application/inkml+xml"/>
  <Override PartName="/ppt/ink/ink312.xml" ContentType="application/inkml+xml"/>
  <Override PartName="/ppt/ink/ink313.xml" ContentType="application/inkml+xml"/>
  <Override PartName="/ppt/ink/ink314.xml" ContentType="application/inkml+xml"/>
  <Override PartName="/ppt/ink/ink315.xml" ContentType="application/inkml+xml"/>
  <Override PartName="/ppt/ink/ink316.xml" ContentType="application/inkml+xml"/>
  <Override PartName="/ppt/ink/ink317.xml" ContentType="application/inkml+xml"/>
  <Override PartName="/ppt/ink/ink318.xml" ContentType="application/inkml+xml"/>
  <Override PartName="/ppt/ink/ink319.xml" ContentType="application/inkml+xml"/>
  <Override PartName="/ppt/ink/ink320.xml" ContentType="application/inkml+xml"/>
  <Override PartName="/ppt/ink/ink321.xml" ContentType="application/inkml+xml"/>
  <Override PartName="/ppt/ink/ink322.xml" ContentType="application/inkml+xml"/>
  <Override PartName="/ppt/ink/ink323.xml" ContentType="application/inkml+xml"/>
  <Override PartName="/ppt/ink/ink324.xml" ContentType="application/inkml+xml"/>
  <Override PartName="/ppt/ink/ink325.xml" ContentType="application/inkml+xml"/>
  <Override PartName="/ppt/ink/ink326.xml" ContentType="application/inkml+xml"/>
  <Override PartName="/ppt/ink/ink327.xml" ContentType="application/inkml+xml"/>
  <Override PartName="/ppt/ink/ink328.xml" ContentType="application/inkml+xml"/>
  <Override PartName="/ppt/ink/ink329.xml" ContentType="application/inkml+xml"/>
  <Override PartName="/ppt/ink/ink330.xml" ContentType="application/inkml+xml"/>
  <Override PartName="/ppt/ink/ink331.xml" ContentType="application/inkml+xml"/>
  <Override PartName="/ppt/ink/ink332.xml" ContentType="application/inkml+xml"/>
  <Override PartName="/ppt/ink/ink333.xml" ContentType="application/inkml+xml"/>
  <Override PartName="/ppt/ink/ink334.xml" ContentType="application/inkml+xml"/>
  <Override PartName="/ppt/ink/ink335.xml" ContentType="application/inkml+xml"/>
  <Override PartName="/ppt/ink/ink336.xml" ContentType="application/inkml+xml"/>
  <Override PartName="/ppt/ink/ink337.xml" ContentType="application/inkml+xml"/>
  <Override PartName="/ppt/ink/ink338.xml" ContentType="application/inkml+xml"/>
  <Override PartName="/ppt/ink/ink339.xml" ContentType="application/inkml+xml"/>
  <Override PartName="/ppt/ink/ink340.xml" ContentType="application/inkml+xml"/>
  <Override PartName="/ppt/ink/ink341.xml" ContentType="application/inkml+xml"/>
  <Override PartName="/ppt/ink/ink342.xml" ContentType="application/inkml+xml"/>
  <Override PartName="/ppt/ink/ink343.xml" ContentType="application/inkml+xml"/>
  <Override PartName="/ppt/ink/ink344.xml" ContentType="application/inkml+xml"/>
  <Override PartName="/ppt/ink/ink345.xml" ContentType="application/inkml+xml"/>
  <Override PartName="/ppt/ink/ink346.xml" ContentType="application/inkml+xml"/>
  <Override PartName="/ppt/ink/ink347.xml" ContentType="application/inkml+xml"/>
  <Override PartName="/ppt/ink/ink348.xml" ContentType="application/inkml+xml"/>
  <Override PartName="/ppt/ink/ink349.xml" ContentType="application/inkml+xml"/>
  <Override PartName="/ppt/ink/ink350.xml" ContentType="application/inkml+xml"/>
  <Override PartName="/ppt/ink/ink351.xml" ContentType="application/inkml+xml"/>
  <Override PartName="/ppt/ink/ink352.xml" ContentType="application/inkml+xml"/>
  <Override PartName="/ppt/ink/ink353.xml" ContentType="application/inkml+xml"/>
  <Override PartName="/ppt/ink/ink354.xml" ContentType="application/inkml+xml"/>
  <Override PartName="/ppt/ink/ink355.xml" ContentType="application/inkml+xml"/>
  <Override PartName="/ppt/ink/ink356.xml" ContentType="application/inkml+xml"/>
  <Override PartName="/ppt/ink/ink357.xml" ContentType="application/inkml+xml"/>
  <Override PartName="/ppt/ink/ink358.xml" ContentType="application/inkml+xml"/>
  <Override PartName="/ppt/ink/ink359.xml" ContentType="application/inkml+xml"/>
  <Override PartName="/ppt/ink/ink360.xml" ContentType="application/inkml+xml"/>
  <Override PartName="/ppt/ink/ink361.xml" ContentType="application/inkml+xml"/>
  <Override PartName="/ppt/ink/ink362.xml" ContentType="application/inkml+xml"/>
  <Override PartName="/ppt/ink/ink363.xml" ContentType="application/inkml+xml"/>
  <Override PartName="/ppt/ink/ink364.xml" ContentType="application/inkml+xml"/>
  <Override PartName="/ppt/ink/ink365.xml" ContentType="application/inkml+xml"/>
  <Override PartName="/ppt/ink/ink366.xml" ContentType="application/inkml+xml"/>
  <Override PartName="/ppt/ink/ink367.xml" ContentType="application/inkml+xml"/>
  <Override PartName="/ppt/ink/ink368.xml" ContentType="application/inkml+xml"/>
  <Override PartName="/ppt/ink/ink369.xml" ContentType="application/inkml+xml"/>
  <Override PartName="/ppt/ink/ink370.xml" ContentType="application/inkml+xml"/>
  <Override PartName="/ppt/ink/ink371.xml" ContentType="application/inkml+xml"/>
  <Override PartName="/ppt/ink/ink372.xml" ContentType="application/inkml+xml"/>
  <Override PartName="/ppt/ink/ink373.xml" ContentType="application/inkml+xml"/>
  <Override PartName="/ppt/ink/ink374.xml" ContentType="application/inkml+xml"/>
  <Override PartName="/ppt/ink/ink375.xml" ContentType="application/inkml+xml"/>
  <Override PartName="/ppt/ink/ink376.xml" ContentType="application/inkml+xml"/>
  <Override PartName="/ppt/ink/ink377.xml" ContentType="application/inkml+xml"/>
  <Override PartName="/ppt/ink/ink378.xml" ContentType="application/inkml+xml"/>
  <Override PartName="/ppt/ink/ink379.xml" ContentType="application/inkml+xml"/>
  <Override PartName="/ppt/ink/ink380.xml" ContentType="application/inkml+xml"/>
  <Override PartName="/ppt/ink/ink381.xml" ContentType="application/inkml+xml"/>
  <Override PartName="/ppt/ink/ink382.xml" ContentType="application/inkml+xml"/>
  <Override PartName="/ppt/ink/ink383.xml" ContentType="application/inkml+xml"/>
  <Override PartName="/ppt/ink/ink384.xml" ContentType="application/inkml+xml"/>
  <Override PartName="/ppt/ink/ink385.xml" ContentType="application/inkml+xml"/>
  <Override PartName="/ppt/ink/ink386.xml" ContentType="application/inkml+xml"/>
  <Override PartName="/ppt/ink/ink387.xml" ContentType="application/inkml+xml"/>
  <Override PartName="/ppt/ink/ink388.xml" ContentType="application/inkml+xml"/>
  <Override PartName="/ppt/ink/ink389.xml" ContentType="application/inkml+xml"/>
  <Override PartName="/ppt/ink/ink390.xml" ContentType="application/inkml+xml"/>
  <Override PartName="/ppt/ink/ink391.xml" ContentType="application/inkml+xml"/>
  <Override PartName="/ppt/ink/ink392.xml" ContentType="application/inkml+xml"/>
  <Override PartName="/ppt/ink/ink393.xml" ContentType="application/inkml+xml"/>
  <Override PartName="/ppt/ink/ink394.xml" ContentType="application/inkml+xml"/>
  <Override PartName="/ppt/ink/ink395.xml" ContentType="application/inkml+xml"/>
  <Override PartName="/ppt/ink/ink396.xml" ContentType="application/inkml+xml"/>
  <Override PartName="/ppt/ink/ink397.xml" ContentType="application/inkml+xml"/>
  <Override PartName="/ppt/ink/ink398.xml" ContentType="application/inkml+xml"/>
  <Override PartName="/ppt/ink/ink399.xml" ContentType="application/inkml+xml"/>
  <Override PartName="/ppt/ink/ink400.xml" ContentType="application/inkml+xml"/>
  <Override PartName="/ppt/ink/ink401.xml" ContentType="application/inkml+xml"/>
  <Override PartName="/ppt/ink/ink402.xml" ContentType="application/inkml+xml"/>
  <Override PartName="/ppt/ink/ink403.xml" ContentType="application/inkml+xml"/>
  <Override PartName="/ppt/ink/ink404.xml" ContentType="application/inkml+xml"/>
  <Override PartName="/ppt/ink/ink405.xml" ContentType="application/inkml+xml"/>
  <Override PartName="/ppt/ink/ink406.xml" ContentType="application/inkml+xml"/>
  <Override PartName="/ppt/ink/ink407.xml" ContentType="application/inkml+xml"/>
  <Override PartName="/ppt/ink/ink408.xml" ContentType="application/inkml+xml"/>
  <Override PartName="/ppt/ink/ink409.xml" ContentType="application/inkml+xml"/>
  <Override PartName="/ppt/ink/ink410.xml" ContentType="application/inkml+xml"/>
  <Override PartName="/ppt/ink/ink411.xml" ContentType="application/inkml+xml"/>
  <Override PartName="/ppt/ink/ink412.xml" ContentType="application/inkml+xml"/>
  <Override PartName="/ppt/ink/ink413.xml" ContentType="application/inkml+xml"/>
  <Override PartName="/ppt/ink/ink414.xml" ContentType="application/inkml+xml"/>
  <Override PartName="/ppt/ink/ink415.xml" ContentType="application/inkml+xml"/>
  <Override PartName="/ppt/ink/ink416.xml" ContentType="application/inkml+xml"/>
  <Override PartName="/ppt/ink/ink417.xml" ContentType="application/inkml+xml"/>
  <Override PartName="/ppt/ink/ink418.xml" ContentType="application/inkml+xml"/>
  <Override PartName="/ppt/ink/ink419.xml" ContentType="application/inkml+xml"/>
  <Override PartName="/ppt/ink/ink420.xml" ContentType="application/inkml+xml"/>
  <Override PartName="/ppt/ink/ink421.xml" ContentType="application/inkml+xml"/>
  <Override PartName="/ppt/ink/ink422.xml" ContentType="application/inkml+xml"/>
  <Override PartName="/ppt/ink/ink423.xml" ContentType="application/inkml+xml"/>
  <Override PartName="/ppt/ink/ink424.xml" ContentType="application/inkml+xml"/>
  <Override PartName="/ppt/ink/ink425.xml" ContentType="application/inkml+xml"/>
  <Override PartName="/ppt/ink/ink426.xml" ContentType="application/inkml+xml"/>
  <Override PartName="/ppt/ink/ink427.xml" ContentType="application/inkml+xml"/>
  <Override PartName="/ppt/ink/ink428.xml" ContentType="application/inkml+xml"/>
  <Override PartName="/ppt/ink/ink429.xml" ContentType="application/inkml+xml"/>
  <Override PartName="/ppt/ink/ink430.xml" ContentType="application/inkml+xml"/>
  <Override PartName="/ppt/ink/ink431.xml" ContentType="application/inkml+xml"/>
  <Override PartName="/ppt/ink/ink432.xml" ContentType="application/inkml+xml"/>
  <Override PartName="/ppt/ink/ink433.xml" ContentType="application/inkml+xml"/>
  <Override PartName="/ppt/ink/ink434.xml" ContentType="application/inkml+xml"/>
  <Override PartName="/ppt/ink/ink435.xml" ContentType="application/inkml+xml"/>
  <Override PartName="/ppt/ink/ink436.xml" ContentType="application/inkml+xml"/>
  <Override PartName="/ppt/ink/ink437.xml" ContentType="application/inkml+xml"/>
  <Override PartName="/ppt/ink/ink438.xml" ContentType="application/inkml+xml"/>
  <Override PartName="/ppt/ink/ink439.xml" ContentType="application/inkml+xml"/>
  <Override PartName="/ppt/ink/ink440.xml" ContentType="application/inkml+xml"/>
  <Override PartName="/ppt/ink/ink441.xml" ContentType="application/inkml+xml"/>
  <Override PartName="/ppt/ink/ink442.xml" ContentType="application/inkml+xml"/>
  <Override PartName="/ppt/ink/ink443.xml" ContentType="application/inkml+xml"/>
  <Override PartName="/ppt/ink/ink444.xml" ContentType="application/inkml+xml"/>
  <Override PartName="/ppt/ink/ink445.xml" ContentType="application/inkml+xml"/>
  <Override PartName="/ppt/ink/ink446.xml" ContentType="application/inkml+xml"/>
  <Override PartName="/ppt/ink/ink447.xml" ContentType="application/inkml+xml"/>
  <Override PartName="/ppt/ink/ink448.xml" ContentType="application/inkml+xml"/>
  <Override PartName="/ppt/ink/ink449.xml" ContentType="application/inkml+xml"/>
  <Override PartName="/ppt/ink/ink450.xml" ContentType="application/inkml+xml"/>
  <Override PartName="/ppt/ink/ink451.xml" ContentType="application/inkml+xml"/>
  <Override PartName="/ppt/ink/ink452.xml" ContentType="application/inkml+xml"/>
  <Override PartName="/ppt/ink/ink453.xml" ContentType="application/inkml+xml"/>
  <Override PartName="/ppt/ink/ink454.xml" ContentType="application/inkml+xml"/>
  <Override PartName="/ppt/ink/ink455.xml" ContentType="application/inkml+xml"/>
  <Override PartName="/ppt/ink/ink456.xml" ContentType="application/inkml+xml"/>
  <Override PartName="/ppt/ink/ink457.xml" ContentType="application/inkml+xml"/>
  <Override PartName="/ppt/ink/ink458.xml" ContentType="application/inkml+xml"/>
  <Override PartName="/ppt/ink/ink459.xml" ContentType="application/inkml+xml"/>
  <Override PartName="/ppt/ink/ink460.xml" ContentType="application/inkml+xml"/>
  <Override PartName="/ppt/ink/ink461.xml" ContentType="application/inkml+xml"/>
  <Override PartName="/ppt/ink/ink462.xml" ContentType="application/inkml+xml"/>
  <Override PartName="/ppt/ink/ink463.xml" ContentType="application/inkml+xml"/>
  <Override PartName="/ppt/ink/ink464.xml" ContentType="application/inkml+xml"/>
  <Override PartName="/ppt/ink/ink465.xml" ContentType="application/inkml+xml"/>
  <Override PartName="/ppt/ink/ink466.xml" ContentType="application/inkml+xml"/>
  <Override PartName="/ppt/ink/ink467.xml" ContentType="application/inkml+xml"/>
  <Override PartName="/ppt/ink/ink468.xml" ContentType="application/inkml+xml"/>
  <Override PartName="/ppt/ink/ink469.xml" ContentType="application/inkml+xml"/>
  <Override PartName="/ppt/ink/ink470.xml" ContentType="application/inkml+xml"/>
  <Override PartName="/ppt/ink/ink471.xml" ContentType="application/inkml+xml"/>
  <Override PartName="/ppt/ink/ink472.xml" ContentType="application/inkml+xml"/>
  <Override PartName="/ppt/ink/ink473.xml" ContentType="application/inkml+xml"/>
  <Override PartName="/ppt/ink/ink474.xml" ContentType="application/inkml+xml"/>
  <Override PartName="/ppt/ink/ink475.xml" ContentType="application/inkml+xml"/>
  <Override PartName="/ppt/ink/ink476.xml" ContentType="application/inkml+xml"/>
  <Override PartName="/ppt/ink/ink477.xml" ContentType="application/inkml+xml"/>
  <Override PartName="/ppt/ink/ink478.xml" ContentType="application/inkml+xml"/>
  <Override PartName="/ppt/ink/ink479.xml" ContentType="application/inkml+xml"/>
  <Override PartName="/ppt/ink/ink480.xml" ContentType="application/inkml+xml"/>
  <Override PartName="/ppt/ink/ink481.xml" ContentType="application/inkml+xml"/>
  <Override PartName="/ppt/ink/ink482.xml" ContentType="application/inkml+xml"/>
  <Override PartName="/ppt/ink/ink483.xml" ContentType="application/inkml+xml"/>
  <Override PartName="/ppt/ink/ink484.xml" ContentType="application/inkml+xml"/>
  <Override PartName="/ppt/ink/ink485.xml" ContentType="application/inkml+xml"/>
  <Override PartName="/ppt/ink/ink486.xml" ContentType="application/inkml+xml"/>
  <Override PartName="/ppt/ink/ink487.xml" ContentType="application/inkml+xml"/>
  <Override PartName="/ppt/ink/ink488.xml" ContentType="application/inkml+xml"/>
  <Override PartName="/ppt/ink/ink489.xml" ContentType="application/inkml+xml"/>
  <Override PartName="/ppt/ink/ink490.xml" ContentType="application/inkml+xml"/>
  <Override PartName="/ppt/ink/ink491.xml" ContentType="application/inkml+xml"/>
  <Override PartName="/ppt/ink/ink492.xml" ContentType="application/inkml+xml"/>
  <Override PartName="/ppt/ink/ink493.xml" ContentType="application/inkml+xml"/>
  <Override PartName="/ppt/ink/ink494.xml" ContentType="application/inkml+xml"/>
  <Override PartName="/ppt/ink/ink495.xml" ContentType="application/inkml+xml"/>
  <Override PartName="/ppt/ink/ink496.xml" ContentType="application/inkml+xml"/>
  <Override PartName="/ppt/ink/ink497.xml" ContentType="application/inkml+xml"/>
  <Override PartName="/ppt/ink/ink498.xml" ContentType="application/inkml+xml"/>
  <Override PartName="/ppt/ink/ink499.xml" ContentType="application/inkml+xml"/>
  <Override PartName="/ppt/ink/ink500.xml" ContentType="application/inkml+xml"/>
  <Override PartName="/ppt/ink/ink501.xml" ContentType="application/inkml+xml"/>
  <Override PartName="/ppt/ink/ink502.xml" ContentType="application/inkml+xml"/>
  <Override PartName="/ppt/ink/ink503.xml" ContentType="application/inkml+xml"/>
  <Override PartName="/ppt/ink/ink504.xml" ContentType="application/inkml+xml"/>
  <Override PartName="/ppt/ink/ink505.xml" ContentType="application/inkml+xml"/>
  <Override PartName="/ppt/ink/ink506.xml" ContentType="application/inkml+xml"/>
  <Override PartName="/ppt/ink/ink507.xml" ContentType="application/inkml+xml"/>
  <Override PartName="/ppt/ink/ink508.xml" ContentType="application/inkml+xml"/>
  <Override PartName="/ppt/ink/ink509.xml" ContentType="application/inkml+xml"/>
  <Override PartName="/ppt/ink/ink510.xml" ContentType="application/inkml+xml"/>
  <Override PartName="/ppt/ink/ink511.xml" ContentType="application/inkml+xml"/>
  <Override PartName="/ppt/ink/ink512.xml" ContentType="application/inkml+xml"/>
  <Override PartName="/ppt/ink/ink513.xml" ContentType="application/inkml+xml"/>
  <Override PartName="/ppt/ink/ink514.xml" ContentType="application/inkml+xml"/>
  <Override PartName="/ppt/ink/ink515.xml" ContentType="application/inkml+xml"/>
  <Override PartName="/ppt/ink/ink516.xml" ContentType="application/inkml+xml"/>
  <Override PartName="/ppt/ink/ink517.xml" ContentType="application/inkml+xml"/>
  <Override PartName="/ppt/ink/ink518.xml" ContentType="application/inkml+xml"/>
  <Override PartName="/ppt/ink/ink519.xml" ContentType="application/inkml+xml"/>
  <Override PartName="/ppt/ink/ink520.xml" ContentType="application/inkml+xml"/>
  <Override PartName="/ppt/ink/ink521.xml" ContentType="application/inkml+xml"/>
  <Override PartName="/ppt/ink/ink522.xml" ContentType="application/inkml+xml"/>
  <Override PartName="/ppt/ink/ink523.xml" ContentType="application/inkml+xml"/>
  <Override PartName="/ppt/ink/ink524.xml" ContentType="application/inkml+xml"/>
  <Override PartName="/ppt/ink/ink525.xml" ContentType="application/inkml+xml"/>
  <Override PartName="/ppt/ink/ink526.xml" ContentType="application/inkml+xml"/>
  <Override PartName="/ppt/ink/ink527.xml" ContentType="application/inkml+xml"/>
  <Override PartName="/ppt/ink/ink528.xml" ContentType="application/inkml+xml"/>
  <Override PartName="/ppt/ink/ink529.xml" ContentType="application/inkml+xml"/>
  <Override PartName="/ppt/ink/ink530.xml" ContentType="application/inkml+xml"/>
  <Override PartName="/ppt/ink/ink531.xml" ContentType="application/inkml+xml"/>
  <Override PartName="/ppt/ink/ink532.xml" ContentType="application/inkml+xml"/>
  <Override PartName="/ppt/ink/ink533.xml" ContentType="application/inkml+xml"/>
  <Override PartName="/ppt/ink/ink534.xml" ContentType="application/inkml+xml"/>
  <Override PartName="/ppt/ink/ink535.xml" ContentType="application/inkml+xml"/>
  <Override PartName="/ppt/ink/ink536.xml" ContentType="application/inkml+xml"/>
  <Override PartName="/ppt/ink/ink537.xml" ContentType="application/inkml+xml"/>
  <Override PartName="/ppt/ink/ink538.xml" ContentType="application/inkml+xml"/>
  <Override PartName="/ppt/ink/ink539.xml" ContentType="application/inkml+xml"/>
  <Override PartName="/ppt/ink/ink540.xml" ContentType="application/inkml+xml"/>
  <Override PartName="/ppt/ink/ink541.xml" ContentType="application/inkml+xml"/>
  <Override PartName="/ppt/ink/ink542.xml" ContentType="application/inkml+xml"/>
  <Override PartName="/ppt/ink/ink543.xml" ContentType="application/inkml+xml"/>
  <Override PartName="/ppt/ink/ink544.xml" ContentType="application/inkml+xml"/>
  <Override PartName="/ppt/ink/ink545.xml" ContentType="application/inkml+xml"/>
  <Override PartName="/ppt/ink/ink546.xml" ContentType="application/inkml+xml"/>
  <Override PartName="/ppt/ink/ink547.xml" ContentType="application/inkml+xml"/>
  <Override PartName="/ppt/ink/ink548.xml" ContentType="application/inkml+xml"/>
  <Override PartName="/ppt/ink/ink549.xml" ContentType="application/inkml+xml"/>
  <Override PartName="/ppt/ink/ink550.xml" ContentType="application/inkml+xml"/>
  <Override PartName="/ppt/ink/ink551.xml" ContentType="application/inkml+xml"/>
  <Override PartName="/ppt/ink/ink552.xml" ContentType="application/inkml+xml"/>
  <Override PartName="/ppt/ink/ink553.xml" ContentType="application/inkml+xml"/>
  <Override PartName="/ppt/ink/ink554.xml" ContentType="application/inkml+xml"/>
  <Override PartName="/ppt/ink/ink555.xml" ContentType="application/inkml+xml"/>
  <Override PartName="/ppt/ink/ink556.xml" ContentType="application/inkml+xml"/>
  <Override PartName="/ppt/ink/ink557.xml" ContentType="application/inkml+xml"/>
  <Override PartName="/ppt/ink/ink558.xml" ContentType="application/inkml+xml"/>
  <Override PartName="/ppt/ink/ink559.xml" ContentType="application/inkml+xml"/>
  <Override PartName="/ppt/ink/ink560.xml" ContentType="application/inkml+xml"/>
  <Override PartName="/ppt/ink/ink561.xml" ContentType="application/inkml+xml"/>
  <Override PartName="/ppt/ink/ink562.xml" ContentType="application/inkml+xml"/>
  <Override PartName="/ppt/ink/ink563.xml" ContentType="application/inkml+xml"/>
  <Override PartName="/ppt/ink/ink564.xml" ContentType="application/inkml+xml"/>
  <Override PartName="/ppt/ink/ink565.xml" ContentType="application/inkml+xml"/>
  <Override PartName="/ppt/ink/ink566.xml" ContentType="application/inkml+xml"/>
  <Override PartName="/ppt/ink/ink567.xml" ContentType="application/inkml+xml"/>
  <Override PartName="/ppt/ink/ink568.xml" ContentType="application/inkml+xml"/>
  <Override PartName="/ppt/ink/ink569.xml" ContentType="application/inkml+xml"/>
  <Override PartName="/ppt/ink/ink570.xml" ContentType="application/inkml+xml"/>
  <Override PartName="/ppt/ink/ink571.xml" ContentType="application/inkml+xml"/>
  <Override PartName="/ppt/ink/ink572.xml" ContentType="application/inkml+xml"/>
  <Override PartName="/ppt/ink/ink573.xml" ContentType="application/inkml+xml"/>
  <Override PartName="/ppt/ink/ink574.xml" ContentType="application/inkml+xml"/>
  <Override PartName="/ppt/ink/ink575.xml" ContentType="application/inkml+xml"/>
  <Override PartName="/ppt/ink/ink576.xml" ContentType="application/inkml+xml"/>
  <Override PartName="/ppt/ink/ink577.xml" ContentType="application/inkml+xml"/>
  <Override PartName="/ppt/ink/ink578.xml" ContentType="application/inkml+xml"/>
  <Override PartName="/ppt/ink/ink579.xml" ContentType="application/inkml+xml"/>
  <Override PartName="/ppt/ink/ink580.xml" ContentType="application/inkml+xml"/>
  <Override PartName="/ppt/ink/ink581.xml" ContentType="application/inkml+xml"/>
  <Override PartName="/ppt/ink/ink582.xml" ContentType="application/inkml+xml"/>
  <Override PartName="/ppt/ink/ink583.xml" ContentType="application/inkml+xml"/>
  <Override PartName="/ppt/ink/ink584.xml" ContentType="application/inkml+xml"/>
  <Override PartName="/ppt/ink/ink585.xml" ContentType="application/inkml+xml"/>
  <Override PartName="/ppt/ink/ink586.xml" ContentType="application/inkml+xml"/>
  <Override PartName="/ppt/ink/ink587.xml" ContentType="application/inkml+xml"/>
  <Override PartName="/ppt/ink/ink588.xml" ContentType="application/inkml+xml"/>
  <Override PartName="/ppt/ink/ink589.xml" ContentType="application/inkml+xml"/>
  <Override PartName="/ppt/ink/ink590.xml" ContentType="application/inkml+xml"/>
  <Override PartName="/ppt/ink/ink591.xml" ContentType="application/inkml+xml"/>
  <Override PartName="/ppt/ink/ink592.xml" ContentType="application/inkml+xml"/>
  <Override PartName="/ppt/ink/ink593.xml" ContentType="application/inkml+xml"/>
  <Override PartName="/ppt/ink/ink594.xml" ContentType="application/inkml+xml"/>
  <Override PartName="/ppt/ink/ink595.xml" ContentType="application/inkml+xml"/>
  <Override PartName="/ppt/ink/ink596.xml" ContentType="application/inkml+xml"/>
  <Override PartName="/ppt/ink/ink597.xml" ContentType="application/inkml+xml"/>
  <Override PartName="/ppt/ink/ink598.xml" ContentType="application/inkml+xml"/>
  <Override PartName="/ppt/ink/ink599.xml" ContentType="application/inkml+xml"/>
  <Override PartName="/ppt/ink/ink600.xml" ContentType="application/inkml+xml"/>
  <Override PartName="/ppt/ink/ink601.xml" ContentType="application/inkml+xml"/>
  <Override PartName="/ppt/ink/ink602.xml" ContentType="application/inkml+xml"/>
  <Override PartName="/ppt/ink/ink603.xml" ContentType="application/inkml+xml"/>
  <Override PartName="/ppt/ink/ink604.xml" ContentType="application/inkml+xml"/>
  <Override PartName="/ppt/ink/ink605.xml" ContentType="application/inkml+xml"/>
  <Override PartName="/ppt/ink/ink606.xml" ContentType="application/inkml+xml"/>
  <Override PartName="/ppt/ink/ink607.xml" ContentType="application/inkml+xml"/>
  <Override PartName="/ppt/ink/ink608.xml" ContentType="application/inkml+xml"/>
  <Override PartName="/ppt/ink/ink609.xml" ContentType="application/inkml+xml"/>
  <Override PartName="/ppt/ink/ink610.xml" ContentType="application/inkml+xml"/>
  <Override PartName="/ppt/ink/ink611.xml" ContentType="application/inkml+xml"/>
  <Override PartName="/ppt/ink/ink612.xml" ContentType="application/inkml+xml"/>
  <Override PartName="/ppt/ink/ink613.xml" ContentType="application/inkml+xml"/>
  <Override PartName="/ppt/ink/ink614.xml" ContentType="application/inkml+xml"/>
  <Override PartName="/ppt/ink/ink615.xml" ContentType="application/inkml+xml"/>
  <Override PartName="/ppt/ink/ink616.xml" ContentType="application/inkml+xml"/>
  <Override PartName="/ppt/ink/ink617.xml" ContentType="application/inkml+xml"/>
  <Override PartName="/ppt/ink/ink618.xml" ContentType="application/inkml+xml"/>
  <Override PartName="/ppt/ink/ink619.xml" ContentType="application/inkml+xml"/>
  <Override PartName="/ppt/ink/ink620.xml" ContentType="application/inkml+xml"/>
  <Override PartName="/ppt/ink/ink621.xml" ContentType="application/inkml+xml"/>
  <Override PartName="/ppt/ink/ink622.xml" ContentType="application/inkml+xml"/>
  <Override PartName="/ppt/ink/ink623.xml" ContentType="application/inkml+xml"/>
  <Override PartName="/ppt/ink/ink624.xml" ContentType="application/inkml+xml"/>
  <Override PartName="/ppt/ink/ink625.xml" ContentType="application/inkml+xml"/>
  <Override PartName="/ppt/ink/ink626.xml" ContentType="application/inkml+xml"/>
  <Override PartName="/ppt/ink/ink627.xml" ContentType="application/inkml+xml"/>
  <Override PartName="/ppt/ink/ink628.xml" ContentType="application/inkml+xml"/>
  <Override PartName="/ppt/ink/ink629.xml" ContentType="application/inkml+xml"/>
  <Override PartName="/ppt/ink/ink630.xml" ContentType="application/inkml+xml"/>
  <Override PartName="/ppt/ink/ink631.xml" ContentType="application/inkml+xml"/>
  <Override PartName="/ppt/ink/ink632.xml" ContentType="application/inkml+xml"/>
  <Override PartName="/ppt/ink/ink633.xml" ContentType="application/inkml+xml"/>
  <Override PartName="/ppt/ink/ink634.xml" ContentType="application/inkml+xml"/>
  <Override PartName="/ppt/ink/ink635.xml" ContentType="application/inkml+xml"/>
  <Override PartName="/ppt/ink/ink636.xml" ContentType="application/inkml+xml"/>
  <Override PartName="/ppt/ink/ink637.xml" ContentType="application/inkml+xml"/>
  <Override PartName="/ppt/ink/ink638.xml" ContentType="application/inkml+xml"/>
  <Override PartName="/ppt/ink/ink639.xml" ContentType="application/inkml+xml"/>
  <Override PartName="/ppt/ink/ink640.xml" ContentType="application/inkml+xml"/>
  <Override PartName="/ppt/ink/ink641.xml" ContentType="application/inkml+xml"/>
  <Override PartName="/ppt/ink/ink642.xml" ContentType="application/inkml+xml"/>
  <Override PartName="/ppt/ink/ink643.xml" ContentType="application/inkml+xml"/>
  <Override PartName="/ppt/ink/ink644.xml" ContentType="application/inkml+xml"/>
  <Override PartName="/ppt/ink/ink645.xml" ContentType="application/inkml+xml"/>
  <Override PartName="/ppt/ink/ink646.xml" ContentType="application/inkml+xml"/>
  <Override PartName="/ppt/ink/ink647.xml" ContentType="application/inkml+xml"/>
  <Override PartName="/ppt/ink/ink648.xml" ContentType="application/inkml+xml"/>
  <Override PartName="/ppt/ink/ink649.xml" ContentType="application/inkml+xml"/>
  <Override PartName="/ppt/ink/ink650.xml" ContentType="application/inkml+xml"/>
  <Override PartName="/ppt/ink/ink651.xml" ContentType="application/inkml+xml"/>
  <Override PartName="/ppt/ink/ink652.xml" ContentType="application/inkml+xml"/>
  <Override PartName="/ppt/ink/ink653.xml" ContentType="application/inkml+xml"/>
  <Override PartName="/ppt/ink/ink654.xml" ContentType="application/inkml+xml"/>
  <Override PartName="/ppt/ink/ink655.xml" ContentType="application/inkml+xml"/>
  <Override PartName="/ppt/ink/ink656.xml" ContentType="application/inkml+xml"/>
  <Override PartName="/ppt/ink/ink657.xml" ContentType="application/inkml+xml"/>
  <Override PartName="/ppt/ink/ink658.xml" ContentType="application/inkml+xml"/>
  <Override PartName="/ppt/ink/ink659.xml" ContentType="application/inkml+xml"/>
  <Override PartName="/ppt/ink/ink660.xml" ContentType="application/inkml+xml"/>
  <Override PartName="/ppt/ink/ink661.xml" ContentType="application/inkml+xml"/>
  <Override PartName="/ppt/ink/ink662.xml" ContentType="application/inkml+xml"/>
  <Override PartName="/ppt/ink/ink663.xml" ContentType="application/inkml+xml"/>
  <Override PartName="/ppt/ink/ink664.xml" ContentType="application/inkml+xml"/>
  <Override PartName="/ppt/ink/ink665.xml" ContentType="application/inkml+xml"/>
  <Override PartName="/ppt/ink/ink666.xml" ContentType="application/inkml+xml"/>
  <Override PartName="/ppt/ink/ink667.xml" ContentType="application/inkml+xml"/>
  <Override PartName="/ppt/ink/ink668.xml" ContentType="application/inkml+xml"/>
  <Override PartName="/ppt/ink/ink669.xml" ContentType="application/inkml+xml"/>
  <Override PartName="/ppt/ink/ink670.xml" ContentType="application/inkml+xml"/>
  <Override PartName="/ppt/ink/ink671.xml" ContentType="application/inkml+xml"/>
  <Override PartName="/ppt/ink/ink672.xml" ContentType="application/inkml+xml"/>
  <Override PartName="/ppt/ink/ink673.xml" ContentType="application/inkml+xml"/>
  <Override PartName="/ppt/ink/ink674.xml" ContentType="application/inkml+xml"/>
  <Override PartName="/ppt/ink/ink675.xml" ContentType="application/inkml+xml"/>
  <Override PartName="/ppt/ink/ink676.xml" ContentType="application/inkml+xml"/>
  <Override PartName="/ppt/ink/ink677.xml" ContentType="application/inkml+xml"/>
  <Override PartName="/ppt/ink/ink678.xml" ContentType="application/inkml+xml"/>
  <Override PartName="/ppt/ink/ink679.xml" ContentType="application/inkml+xml"/>
  <Override PartName="/ppt/ink/ink680.xml" ContentType="application/inkml+xml"/>
  <Override PartName="/ppt/ink/ink681.xml" ContentType="application/inkml+xml"/>
  <Override PartName="/ppt/ink/ink682.xml" ContentType="application/inkml+xml"/>
  <Override PartName="/ppt/ink/ink683.xml" ContentType="application/inkml+xml"/>
  <Override PartName="/ppt/ink/ink684.xml" ContentType="application/inkml+xml"/>
  <Override PartName="/ppt/ink/ink685.xml" ContentType="application/inkml+xml"/>
  <Override PartName="/ppt/ink/ink686.xml" ContentType="application/inkml+xml"/>
  <Override PartName="/ppt/ink/ink687.xml" ContentType="application/inkml+xml"/>
  <Override PartName="/ppt/ink/ink688.xml" ContentType="application/inkml+xml"/>
  <Override PartName="/ppt/ink/ink689.xml" ContentType="application/inkml+xml"/>
  <Override PartName="/ppt/ink/ink690.xml" ContentType="application/inkml+xml"/>
  <Override PartName="/ppt/ink/ink691.xml" ContentType="application/inkml+xml"/>
  <Override PartName="/ppt/ink/ink692.xml" ContentType="application/inkml+xml"/>
  <Override PartName="/ppt/ink/ink693.xml" ContentType="application/inkml+xml"/>
  <Override PartName="/ppt/ink/ink694.xml" ContentType="application/inkml+xml"/>
  <Override PartName="/ppt/ink/ink695.xml" ContentType="application/inkml+xml"/>
  <Override PartName="/ppt/ink/ink696.xml" ContentType="application/inkml+xml"/>
  <Override PartName="/ppt/ink/ink697.xml" ContentType="application/inkml+xml"/>
  <Override PartName="/ppt/ink/ink698.xml" ContentType="application/inkml+xml"/>
  <Override PartName="/ppt/ink/ink699.xml" ContentType="application/inkml+xml"/>
  <Override PartName="/ppt/ink/ink700.xml" ContentType="application/inkml+xml"/>
  <Override PartName="/ppt/ink/ink701.xml" ContentType="application/inkml+xml"/>
  <Override PartName="/ppt/ink/ink702.xml" ContentType="application/inkml+xml"/>
  <Override PartName="/ppt/ink/ink703.xml" ContentType="application/inkml+xml"/>
  <Override PartName="/ppt/ink/ink704.xml" ContentType="application/inkml+xml"/>
  <Override PartName="/ppt/ink/ink705.xml" ContentType="application/inkml+xml"/>
  <Override PartName="/ppt/ink/ink706.xml" ContentType="application/inkml+xml"/>
  <Override PartName="/ppt/ink/ink707.xml" ContentType="application/inkml+xml"/>
  <Override PartName="/ppt/ink/ink708.xml" ContentType="application/inkml+xml"/>
  <Override PartName="/ppt/ink/ink709.xml" ContentType="application/inkml+xml"/>
  <Override PartName="/ppt/ink/ink710.xml" ContentType="application/inkml+xml"/>
  <Override PartName="/ppt/ink/ink711.xml" ContentType="application/inkml+xml"/>
  <Override PartName="/ppt/ink/ink712.xml" ContentType="application/inkml+xml"/>
  <Override PartName="/ppt/ink/ink713.xml" ContentType="application/inkml+xml"/>
  <Override PartName="/ppt/ink/ink714.xml" ContentType="application/inkml+xml"/>
  <Override PartName="/ppt/ink/ink715.xml" ContentType="application/inkml+xml"/>
  <Override PartName="/ppt/ink/ink716.xml" ContentType="application/inkml+xml"/>
  <Override PartName="/ppt/ink/ink717.xml" ContentType="application/inkml+xml"/>
  <Override PartName="/ppt/ink/ink718.xml" ContentType="application/inkml+xml"/>
  <Override PartName="/ppt/ink/ink719.xml" ContentType="application/inkml+xml"/>
  <Override PartName="/ppt/notesSlides/notesSlide2.xml" ContentType="application/vnd.openxmlformats-officedocument.presentationml.notesSlide+xml"/>
  <Override PartName="/ppt/ink/ink720.xml" ContentType="application/inkml+xml"/>
  <Override PartName="/ppt/ink/ink721.xml" ContentType="application/inkml+xml"/>
  <Override PartName="/ppt/ink/ink722.xml" ContentType="application/inkml+xml"/>
  <Override PartName="/ppt/ink/ink723.xml" ContentType="application/inkml+xml"/>
  <Override PartName="/ppt/ink/ink724.xml" ContentType="application/inkml+xml"/>
  <Override PartName="/ppt/ink/ink725.xml" ContentType="application/inkml+xml"/>
  <Override PartName="/ppt/ink/ink726.xml" ContentType="application/inkml+xml"/>
  <Override PartName="/ppt/ink/ink727.xml" ContentType="application/inkml+xml"/>
  <Override PartName="/ppt/ink/ink728.xml" ContentType="application/inkml+xml"/>
  <Override PartName="/ppt/ink/ink729.xml" ContentType="application/inkml+xml"/>
  <Override PartName="/ppt/ink/ink730.xml" ContentType="application/inkml+xml"/>
  <Override PartName="/ppt/ink/ink731.xml" ContentType="application/inkml+xml"/>
  <Override PartName="/ppt/ink/ink732.xml" ContentType="application/inkml+xml"/>
  <Override PartName="/ppt/ink/ink733.xml" ContentType="application/inkml+xml"/>
  <Override PartName="/ppt/ink/ink734.xml" ContentType="application/inkml+xml"/>
  <Override PartName="/ppt/ink/ink735.xml" ContentType="application/inkml+xml"/>
  <Override PartName="/ppt/ink/ink736.xml" ContentType="application/inkml+xml"/>
  <Override PartName="/ppt/ink/ink737.xml" ContentType="application/inkml+xml"/>
  <Override PartName="/ppt/ink/ink738.xml" ContentType="application/inkml+xml"/>
  <Override PartName="/ppt/ink/ink739.xml" ContentType="application/inkml+xml"/>
  <Override PartName="/ppt/ink/ink740.xml" ContentType="application/inkml+xml"/>
  <Override PartName="/ppt/ink/ink741.xml" ContentType="application/inkml+xml"/>
  <Override PartName="/ppt/ink/ink742.xml" ContentType="application/inkml+xml"/>
  <Override PartName="/ppt/ink/ink743.xml" ContentType="application/inkml+xml"/>
  <Override PartName="/ppt/ink/ink744.xml" ContentType="application/inkml+xml"/>
  <Override PartName="/ppt/ink/ink745.xml" ContentType="application/inkml+xml"/>
  <Override PartName="/ppt/ink/ink746.xml" ContentType="application/inkml+xml"/>
  <Override PartName="/ppt/ink/ink747.xml" ContentType="application/inkml+xml"/>
  <Override PartName="/ppt/ink/ink748.xml" ContentType="application/inkml+xml"/>
  <Override PartName="/ppt/ink/ink749.xml" ContentType="application/inkml+xml"/>
  <Override PartName="/ppt/ink/ink750.xml" ContentType="application/inkml+xml"/>
  <Override PartName="/ppt/ink/ink751.xml" ContentType="application/inkml+xml"/>
  <Override PartName="/ppt/ink/ink752.xml" ContentType="application/inkml+xml"/>
  <Override PartName="/ppt/ink/ink753.xml" ContentType="application/inkml+xml"/>
  <Override PartName="/ppt/ink/ink754.xml" ContentType="application/inkml+xml"/>
  <Override PartName="/ppt/ink/ink755.xml" ContentType="application/inkml+xml"/>
  <Override PartName="/ppt/ink/ink756.xml" ContentType="application/inkml+xml"/>
  <Override PartName="/ppt/ink/ink757.xml" ContentType="application/inkml+xml"/>
  <Override PartName="/ppt/ink/ink758.xml" ContentType="application/inkml+xml"/>
  <Override PartName="/ppt/ink/ink759.xml" ContentType="application/inkml+xml"/>
  <Override PartName="/ppt/ink/ink760.xml" ContentType="application/inkml+xml"/>
  <Override PartName="/ppt/ink/ink761.xml" ContentType="application/inkml+xml"/>
  <Override PartName="/ppt/ink/ink762.xml" ContentType="application/inkml+xml"/>
  <Override PartName="/ppt/ink/ink763.xml" ContentType="application/inkml+xml"/>
  <Override PartName="/ppt/ink/ink764.xml" ContentType="application/inkml+xml"/>
  <Override PartName="/ppt/ink/ink765.xml" ContentType="application/inkml+xml"/>
  <Override PartName="/ppt/ink/ink766.xml" ContentType="application/inkml+xml"/>
  <Override PartName="/ppt/ink/ink767.xml" ContentType="application/inkml+xml"/>
  <Override PartName="/ppt/ink/ink768.xml" ContentType="application/inkml+xml"/>
  <Override PartName="/ppt/ink/ink769.xml" ContentType="application/inkml+xml"/>
  <Override PartName="/ppt/ink/ink770.xml" ContentType="application/inkml+xml"/>
  <Override PartName="/ppt/ink/ink771.xml" ContentType="application/inkml+xml"/>
  <Override PartName="/ppt/ink/ink772.xml" ContentType="application/inkml+xml"/>
  <Override PartName="/ppt/ink/ink773.xml" ContentType="application/inkml+xml"/>
  <Override PartName="/ppt/ink/ink774.xml" ContentType="application/inkml+xml"/>
  <Override PartName="/ppt/ink/ink775.xml" ContentType="application/inkml+xml"/>
  <Override PartName="/ppt/ink/ink776.xml" ContentType="application/inkml+xml"/>
  <Override PartName="/ppt/ink/ink777.xml" ContentType="application/inkml+xml"/>
  <Override PartName="/ppt/ink/ink778.xml" ContentType="application/inkml+xml"/>
  <Override PartName="/ppt/ink/ink779.xml" ContentType="application/inkml+xml"/>
  <Override PartName="/ppt/ink/ink780.xml" ContentType="application/inkml+xml"/>
  <Override PartName="/ppt/ink/ink781.xml" ContentType="application/inkml+xml"/>
  <Override PartName="/ppt/ink/ink782.xml" ContentType="application/inkml+xml"/>
  <Override PartName="/ppt/ink/ink783.xml" ContentType="application/inkml+xml"/>
  <Override PartName="/ppt/ink/ink784.xml" ContentType="application/inkml+xml"/>
  <Override PartName="/ppt/ink/ink785.xml" ContentType="application/inkml+xml"/>
  <Override PartName="/ppt/ink/ink786.xml" ContentType="application/inkml+xml"/>
  <Override PartName="/ppt/ink/ink787.xml" ContentType="application/inkml+xml"/>
  <Override PartName="/ppt/ink/ink788.xml" ContentType="application/inkml+xml"/>
  <Override PartName="/ppt/ink/ink789.xml" ContentType="application/inkml+xml"/>
  <Override PartName="/ppt/ink/ink790.xml" ContentType="application/inkml+xml"/>
  <Override PartName="/ppt/ink/ink791.xml" ContentType="application/inkml+xml"/>
  <Override PartName="/ppt/ink/ink792.xml" ContentType="application/inkml+xml"/>
  <Override PartName="/ppt/ink/ink793.xml" ContentType="application/inkml+xml"/>
  <Override PartName="/ppt/ink/ink794.xml" ContentType="application/inkml+xml"/>
  <Override PartName="/ppt/ink/ink795.xml" ContentType="application/inkml+xml"/>
  <Override PartName="/ppt/ink/ink796.xml" ContentType="application/inkml+xml"/>
  <Override PartName="/ppt/ink/ink797.xml" ContentType="application/inkml+xml"/>
  <Override PartName="/ppt/ink/ink798.xml" ContentType="application/inkml+xml"/>
  <Override PartName="/ppt/ink/ink799.xml" ContentType="application/inkml+xml"/>
  <Override PartName="/ppt/ink/ink800.xml" ContentType="application/inkml+xml"/>
  <Override PartName="/ppt/ink/ink801.xml" ContentType="application/inkml+xml"/>
  <Override PartName="/ppt/ink/ink802.xml" ContentType="application/inkml+xml"/>
  <Override PartName="/ppt/ink/ink803.xml" ContentType="application/inkml+xml"/>
  <Override PartName="/ppt/ink/ink804.xml" ContentType="application/inkml+xml"/>
  <Override PartName="/ppt/ink/ink805.xml" ContentType="application/inkml+xml"/>
  <Override PartName="/ppt/ink/ink806.xml" ContentType="application/inkml+xml"/>
  <Override PartName="/ppt/ink/ink807.xml" ContentType="application/inkml+xml"/>
  <Override PartName="/ppt/ink/ink808.xml" ContentType="application/inkml+xml"/>
  <Override PartName="/ppt/ink/ink809.xml" ContentType="application/inkml+xml"/>
  <Override PartName="/ppt/ink/ink810.xml" ContentType="application/inkml+xml"/>
  <Override PartName="/ppt/ink/ink811.xml" ContentType="application/inkml+xml"/>
  <Override PartName="/ppt/ink/ink812.xml" ContentType="application/inkml+xml"/>
  <Override PartName="/ppt/ink/ink813.xml" ContentType="application/inkml+xml"/>
  <Override PartName="/ppt/ink/ink814.xml" ContentType="application/inkml+xml"/>
  <Override PartName="/ppt/ink/ink815.xml" ContentType="application/inkml+xml"/>
  <Override PartName="/ppt/ink/ink816.xml" ContentType="application/inkml+xml"/>
  <Override PartName="/ppt/ink/ink817.xml" ContentType="application/inkml+xml"/>
  <Override PartName="/ppt/ink/ink818.xml" ContentType="application/inkml+xml"/>
  <Override PartName="/ppt/ink/ink819.xml" ContentType="application/inkml+xml"/>
  <Override PartName="/ppt/ink/ink820.xml" ContentType="application/inkml+xml"/>
  <Override PartName="/ppt/ink/ink821.xml" ContentType="application/inkml+xml"/>
  <Override PartName="/ppt/ink/ink822.xml" ContentType="application/inkml+xml"/>
  <Override PartName="/ppt/ink/ink823.xml" ContentType="application/inkml+xml"/>
  <Override PartName="/ppt/ink/ink824.xml" ContentType="application/inkml+xml"/>
  <Override PartName="/ppt/ink/ink825.xml" ContentType="application/inkml+xml"/>
  <Override PartName="/ppt/ink/ink826.xml" ContentType="application/inkml+xml"/>
  <Override PartName="/ppt/ink/ink827.xml" ContentType="application/inkml+xml"/>
  <Override PartName="/ppt/ink/ink828.xml" ContentType="application/inkml+xml"/>
  <Override PartName="/ppt/ink/ink829.xml" ContentType="application/inkml+xml"/>
  <Override PartName="/ppt/ink/ink830.xml" ContentType="application/inkml+xml"/>
  <Override PartName="/ppt/ink/ink831.xml" ContentType="application/inkml+xml"/>
  <Override PartName="/ppt/ink/ink832.xml" ContentType="application/inkml+xml"/>
  <Override PartName="/ppt/ink/ink833.xml" ContentType="application/inkml+xml"/>
  <Override PartName="/ppt/ink/ink834.xml" ContentType="application/inkml+xml"/>
  <Override PartName="/ppt/ink/ink835.xml" ContentType="application/inkml+xml"/>
  <Override PartName="/ppt/ink/ink836.xml" ContentType="application/inkml+xml"/>
  <Override PartName="/ppt/ink/ink837.xml" ContentType="application/inkml+xml"/>
  <Override PartName="/ppt/ink/ink838.xml" ContentType="application/inkml+xml"/>
  <Override PartName="/ppt/ink/ink839.xml" ContentType="application/inkml+xml"/>
  <Override PartName="/ppt/ink/ink840.xml" ContentType="application/inkml+xml"/>
  <Override PartName="/ppt/ink/ink841.xml" ContentType="application/inkml+xml"/>
  <Override PartName="/ppt/ink/ink842.xml" ContentType="application/inkml+xml"/>
  <Override PartName="/ppt/ink/ink843.xml" ContentType="application/inkml+xml"/>
  <Override PartName="/ppt/ink/ink844.xml" ContentType="application/inkml+xml"/>
  <Override PartName="/ppt/ink/ink845.xml" ContentType="application/inkml+xml"/>
  <Override PartName="/ppt/ink/ink846.xml" ContentType="application/inkml+xml"/>
  <Override PartName="/ppt/ink/ink847.xml" ContentType="application/inkml+xml"/>
  <Override PartName="/ppt/ink/ink848.xml" ContentType="application/inkml+xml"/>
  <Override PartName="/ppt/ink/ink849.xml" ContentType="application/inkml+xml"/>
  <Override PartName="/ppt/ink/ink850.xml" ContentType="application/inkml+xml"/>
  <Override PartName="/ppt/ink/ink851.xml" ContentType="application/inkml+xml"/>
  <Override PartName="/ppt/ink/ink852.xml" ContentType="application/inkml+xml"/>
  <Override PartName="/ppt/ink/ink853.xml" ContentType="application/inkml+xml"/>
  <Override PartName="/ppt/ink/ink854.xml" ContentType="application/inkml+xml"/>
  <Override PartName="/ppt/ink/ink855.xml" ContentType="application/inkml+xml"/>
  <Override PartName="/ppt/ink/ink856.xml" ContentType="application/inkml+xml"/>
  <Override PartName="/ppt/ink/ink857.xml" ContentType="application/inkml+xml"/>
  <Override PartName="/ppt/ink/ink858.xml" ContentType="application/inkml+xml"/>
  <Override PartName="/ppt/ink/ink859.xml" ContentType="application/inkml+xml"/>
  <Override PartName="/ppt/ink/ink860.xml" ContentType="application/inkml+xml"/>
  <Override PartName="/ppt/ink/ink861.xml" ContentType="application/inkml+xml"/>
  <Override PartName="/ppt/ink/ink862.xml" ContentType="application/inkml+xml"/>
  <Override PartName="/ppt/ink/ink863.xml" ContentType="application/inkml+xml"/>
  <Override PartName="/ppt/ink/ink864.xml" ContentType="application/inkml+xml"/>
  <Override PartName="/ppt/ink/ink865.xml" ContentType="application/inkml+xml"/>
  <Override PartName="/ppt/ink/ink866.xml" ContentType="application/inkml+xml"/>
  <Override PartName="/ppt/ink/ink867.xml" ContentType="application/inkml+xml"/>
  <Override PartName="/ppt/ink/ink868.xml" ContentType="application/inkml+xml"/>
  <Override PartName="/ppt/ink/ink869.xml" ContentType="application/inkml+xml"/>
  <Override PartName="/ppt/ink/ink870.xml" ContentType="application/inkml+xml"/>
  <Override PartName="/ppt/ink/ink871.xml" ContentType="application/inkml+xml"/>
  <Override PartName="/ppt/ink/ink872.xml" ContentType="application/inkml+xml"/>
  <Override PartName="/ppt/ink/ink873.xml" ContentType="application/inkml+xml"/>
  <Override PartName="/ppt/ink/ink874.xml" ContentType="application/inkml+xml"/>
  <Override PartName="/ppt/ink/ink875.xml" ContentType="application/inkml+xml"/>
  <Override PartName="/ppt/ink/ink876.xml" ContentType="application/inkml+xml"/>
  <Override PartName="/ppt/ink/ink877.xml" ContentType="application/inkml+xml"/>
  <Override PartName="/ppt/ink/ink878.xml" ContentType="application/inkml+xml"/>
  <Override PartName="/ppt/ink/ink879.xml" ContentType="application/inkml+xml"/>
  <Override PartName="/ppt/ink/ink880.xml" ContentType="application/inkml+xml"/>
  <Override PartName="/ppt/ink/ink881.xml" ContentType="application/inkml+xml"/>
  <Override PartName="/ppt/ink/ink882.xml" ContentType="application/inkml+xml"/>
  <Override PartName="/ppt/ink/ink883.xml" ContentType="application/inkml+xml"/>
  <Override PartName="/ppt/ink/ink884.xml" ContentType="application/inkml+xml"/>
  <Override PartName="/ppt/ink/ink885.xml" ContentType="application/inkml+xml"/>
  <Override PartName="/ppt/ink/ink886.xml" ContentType="application/inkml+xml"/>
  <Override PartName="/ppt/ink/ink887.xml" ContentType="application/inkml+xml"/>
  <Override PartName="/ppt/ink/ink888.xml" ContentType="application/inkml+xml"/>
  <Override PartName="/ppt/ink/ink889.xml" ContentType="application/inkml+xml"/>
  <Override PartName="/ppt/ink/ink890.xml" ContentType="application/inkml+xml"/>
  <Override PartName="/ppt/ink/ink891.xml" ContentType="application/inkml+xml"/>
  <Override PartName="/ppt/ink/ink892.xml" ContentType="application/inkml+xml"/>
  <Override PartName="/ppt/ink/ink893.xml" ContentType="application/inkml+xml"/>
  <Override PartName="/ppt/ink/ink894.xml" ContentType="application/inkml+xml"/>
  <Override PartName="/ppt/ink/ink895.xml" ContentType="application/inkml+xml"/>
  <Override PartName="/ppt/ink/ink896.xml" ContentType="application/inkml+xml"/>
  <Override PartName="/ppt/ink/ink897.xml" ContentType="application/inkml+xml"/>
  <Override PartName="/ppt/ink/ink898.xml" ContentType="application/inkml+xml"/>
  <Override PartName="/ppt/ink/ink899.xml" ContentType="application/inkml+xml"/>
  <Override PartName="/ppt/ink/ink900.xml" ContentType="application/inkml+xml"/>
  <Override PartName="/ppt/ink/ink901.xml" ContentType="application/inkml+xml"/>
  <Override PartName="/ppt/ink/ink902.xml" ContentType="application/inkml+xml"/>
  <Override PartName="/ppt/ink/ink903.xml" ContentType="application/inkml+xml"/>
  <Override PartName="/ppt/ink/ink904.xml" ContentType="application/inkml+xml"/>
  <Override PartName="/ppt/ink/ink905.xml" ContentType="application/inkml+xml"/>
  <Override PartName="/ppt/ink/ink906.xml" ContentType="application/inkml+xml"/>
  <Override PartName="/ppt/ink/ink907.xml" ContentType="application/inkml+xml"/>
  <Override PartName="/ppt/ink/ink908.xml" ContentType="application/inkml+xml"/>
  <Override PartName="/ppt/ink/ink909.xml" ContentType="application/inkml+xml"/>
  <Override PartName="/ppt/ink/ink910.xml" ContentType="application/inkml+xml"/>
  <Override PartName="/ppt/ink/ink911.xml" ContentType="application/inkml+xml"/>
  <Override PartName="/ppt/ink/ink912.xml" ContentType="application/inkml+xml"/>
  <Override PartName="/ppt/ink/ink913.xml" ContentType="application/inkml+xml"/>
  <Override PartName="/ppt/ink/ink914.xml" ContentType="application/inkml+xml"/>
  <Override PartName="/ppt/ink/ink915.xml" ContentType="application/inkml+xml"/>
  <Override PartName="/ppt/ink/ink916.xml" ContentType="application/inkml+xml"/>
  <Override PartName="/ppt/ink/ink917.xml" ContentType="application/inkml+xml"/>
  <Override PartName="/ppt/ink/ink918.xml" ContentType="application/inkml+xml"/>
  <Override PartName="/ppt/ink/ink919.xml" ContentType="application/inkml+xml"/>
  <Override PartName="/ppt/ink/ink920.xml" ContentType="application/inkml+xml"/>
  <Override PartName="/ppt/ink/ink921.xml" ContentType="application/inkml+xml"/>
  <Override PartName="/ppt/ink/ink922.xml" ContentType="application/inkml+xml"/>
  <Override PartName="/ppt/ink/ink923.xml" ContentType="application/inkml+xml"/>
  <Override PartName="/ppt/ink/ink924.xml" ContentType="application/inkml+xml"/>
  <Override PartName="/ppt/ink/ink925.xml" ContentType="application/inkml+xml"/>
  <Override PartName="/ppt/ink/ink926.xml" ContentType="application/inkml+xml"/>
  <Override PartName="/ppt/ink/ink927.xml" ContentType="application/inkml+xml"/>
  <Override PartName="/ppt/ink/ink928.xml" ContentType="application/inkml+xml"/>
  <Override PartName="/ppt/ink/ink929.xml" ContentType="application/inkml+xml"/>
  <Override PartName="/ppt/ink/ink930.xml" ContentType="application/inkml+xml"/>
  <Override PartName="/ppt/ink/ink931.xml" ContentType="application/inkml+xml"/>
  <Override PartName="/ppt/ink/ink932.xml" ContentType="application/inkml+xml"/>
  <Override PartName="/ppt/ink/ink933.xml" ContentType="application/inkml+xml"/>
  <Override PartName="/ppt/ink/ink934.xml" ContentType="application/inkml+xml"/>
  <Override PartName="/ppt/ink/ink935.xml" ContentType="application/inkml+xml"/>
  <Override PartName="/ppt/ink/ink936.xml" ContentType="application/inkml+xml"/>
  <Override PartName="/ppt/ink/ink937.xml" ContentType="application/inkml+xml"/>
  <Override PartName="/ppt/ink/ink938.xml" ContentType="application/inkml+xml"/>
  <Override PartName="/ppt/ink/ink939.xml" ContentType="application/inkml+xml"/>
  <Override PartName="/ppt/ink/ink940.xml" ContentType="application/inkml+xml"/>
  <Override PartName="/ppt/ink/ink941.xml" ContentType="application/inkml+xml"/>
  <Override PartName="/ppt/ink/ink942.xml" ContentType="application/inkml+xml"/>
  <Override PartName="/ppt/ink/ink943.xml" ContentType="application/inkml+xml"/>
  <Override PartName="/ppt/ink/ink944.xml" ContentType="application/inkml+xml"/>
  <Override PartName="/ppt/ink/ink945.xml" ContentType="application/inkml+xml"/>
  <Override PartName="/ppt/ink/ink946.xml" ContentType="application/inkml+xml"/>
  <Override PartName="/ppt/ink/ink947.xml" ContentType="application/inkml+xml"/>
  <Override PartName="/ppt/ink/ink948.xml" ContentType="application/inkml+xml"/>
  <Override PartName="/ppt/ink/ink949.xml" ContentType="application/inkml+xml"/>
  <Override PartName="/ppt/ink/ink950.xml" ContentType="application/inkml+xml"/>
  <Override PartName="/ppt/ink/ink951.xml" ContentType="application/inkml+xml"/>
  <Override PartName="/ppt/ink/ink952.xml" ContentType="application/inkml+xml"/>
  <Override PartName="/ppt/ink/ink953.xml" ContentType="application/inkml+xml"/>
  <Override PartName="/ppt/ink/ink954.xml" ContentType="application/inkml+xml"/>
  <Override PartName="/ppt/ink/ink955.xml" ContentType="application/inkml+xml"/>
  <Override PartName="/ppt/ink/ink956.xml" ContentType="application/inkml+xml"/>
  <Override PartName="/ppt/ink/ink957.xml" ContentType="application/inkml+xml"/>
  <Override PartName="/ppt/ink/ink958.xml" ContentType="application/inkml+xml"/>
  <Override PartName="/ppt/ink/ink959.xml" ContentType="application/inkml+xml"/>
  <Override PartName="/ppt/ink/ink960.xml" ContentType="application/inkml+xml"/>
  <Override PartName="/ppt/ink/ink961.xml" ContentType="application/inkml+xml"/>
  <Override PartName="/ppt/ink/ink962.xml" ContentType="application/inkml+xml"/>
  <Override PartName="/ppt/ink/ink963.xml" ContentType="application/inkml+xml"/>
  <Override PartName="/ppt/ink/ink964.xml" ContentType="application/inkml+xml"/>
  <Override PartName="/ppt/ink/ink965.xml" ContentType="application/inkml+xml"/>
  <Override PartName="/ppt/ink/ink966.xml" ContentType="application/inkml+xml"/>
  <Override PartName="/ppt/ink/ink967.xml" ContentType="application/inkml+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386" r:id="rId3"/>
    <p:sldId id="396" r:id="rId4"/>
    <p:sldId id="397" r:id="rId5"/>
    <p:sldId id="387" r:id="rId6"/>
    <p:sldId id="389" r:id="rId7"/>
    <p:sldId id="261" r:id="rId8"/>
    <p:sldId id="382" r:id="rId9"/>
    <p:sldId id="390" r:id="rId10"/>
    <p:sldId id="384" r:id="rId11"/>
    <p:sldId id="399" r:id="rId12"/>
    <p:sldId id="400" r:id="rId13"/>
    <p:sldId id="398" r:id="rId14"/>
    <p:sldId id="401" r:id="rId15"/>
    <p:sldId id="402" r:id="rId16"/>
    <p:sldId id="403" r:id="rId17"/>
    <p:sldId id="282" r:id="rId18"/>
    <p:sldId id="284" r:id="rId19"/>
    <p:sldId id="283" r:id="rId20"/>
    <p:sldId id="285" r:id="rId21"/>
    <p:sldId id="286" r:id="rId22"/>
    <p:sldId id="391" r:id="rId23"/>
    <p:sldId id="392" r:id="rId24"/>
    <p:sldId id="404" r:id="rId25"/>
    <p:sldId id="393" r:id="rId26"/>
    <p:sldId id="395" r:id="rId27"/>
    <p:sldId id="260" r:id="rId28"/>
    <p:sldId id="377" r:id="rId29"/>
    <p:sldId id="376"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68619D0-4EAD-4A64-8B04-8892F8BAD340}" v="1273" dt="2026-10-16T17:26:31.9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5" d="100"/>
          <a:sy n="155" d="100"/>
        </p:scale>
        <p:origin x="404" y="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den, John D." userId="afe13863-2991-4154-9e07-6c5e9c7d7690" providerId="ADAL" clId="{90F2765C-D0DE-466C-8210-375B3AE053B6}"/>
    <pc:docChg chg="undo redo custSel addSld modSld sldOrd">
      <pc:chgData name="Paden, John D." userId="afe13863-2991-4154-9e07-6c5e9c7d7690" providerId="ADAL" clId="{90F2765C-D0DE-466C-8210-375B3AE053B6}" dt="2026-10-16T17:29:01.273" v="2096" actId="207"/>
      <pc:docMkLst>
        <pc:docMk/>
      </pc:docMkLst>
      <pc:sldChg chg="add">
        <pc:chgData name="Paden, John D." userId="afe13863-2991-4154-9e07-6c5e9c7d7690" providerId="ADAL" clId="{90F2765C-D0DE-466C-8210-375B3AE053B6}" dt="2026-10-15T16:19:39.334" v="658"/>
        <pc:sldMkLst>
          <pc:docMk/>
          <pc:sldMk cId="1983722740" sldId="260"/>
        </pc:sldMkLst>
      </pc:sldChg>
      <pc:sldChg chg="modSp add mod">
        <pc:chgData name="Paden, John D." userId="afe13863-2991-4154-9e07-6c5e9c7d7690" providerId="ADAL" clId="{90F2765C-D0DE-466C-8210-375B3AE053B6}" dt="2026-10-16T17:27:27.952" v="1998" actId="20577"/>
        <pc:sldMkLst>
          <pc:docMk/>
          <pc:sldMk cId="3333690707" sldId="261"/>
        </pc:sldMkLst>
        <pc:spChg chg="mod">
          <ac:chgData name="Paden, John D." userId="afe13863-2991-4154-9e07-6c5e9c7d7690" providerId="ADAL" clId="{90F2765C-D0DE-466C-8210-375B3AE053B6}" dt="2026-10-16T17:27:27.952" v="1998" actId="20577"/>
          <ac:spMkLst>
            <pc:docMk/>
            <pc:sldMk cId="3333690707" sldId="261"/>
            <ac:spMk id="3" creationId="{0ABD227F-4682-6341-9FF9-8C7061D8F729}"/>
          </ac:spMkLst>
        </pc:spChg>
      </pc:sldChg>
      <pc:sldChg chg="modSp mod">
        <pc:chgData name="Paden, John D." userId="afe13863-2991-4154-9e07-6c5e9c7d7690" providerId="ADAL" clId="{90F2765C-D0DE-466C-8210-375B3AE053B6}" dt="2026-10-16T16:45:54.208" v="1380" actId="404"/>
        <pc:sldMkLst>
          <pc:docMk/>
          <pc:sldMk cId="275500259" sldId="282"/>
        </pc:sldMkLst>
        <pc:spChg chg="mod">
          <ac:chgData name="Paden, John D." userId="afe13863-2991-4154-9e07-6c5e9c7d7690" providerId="ADAL" clId="{90F2765C-D0DE-466C-8210-375B3AE053B6}" dt="2026-10-16T16:45:54.208" v="1380" actId="404"/>
          <ac:spMkLst>
            <pc:docMk/>
            <pc:sldMk cId="275500259" sldId="282"/>
            <ac:spMk id="2" creationId="{9765591F-E8FB-B846-E1A9-C23159725FA1}"/>
          </ac:spMkLst>
        </pc:spChg>
        <pc:spChg chg="mod">
          <ac:chgData name="Paden, John D." userId="afe13863-2991-4154-9e07-6c5e9c7d7690" providerId="ADAL" clId="{90F2765C-D0DE-466C-8210-375B3AE053B6}" dt="2026-10-15T17:14:38.471" v="926"/>
          <ac:spMkLst>
            <pc:docMk/>
            <pc:sldMk cId="275500259" sldId="282"/>
            <ac:spMk id="3" creationId="{4496CCBB-CA09-2120-DD2C-EBA9945BF55D}"/>
          </ac:spMkLst>
        </pc:spChg>
        <pc:spChg chg="mod">
          <ac:chgData name="Paden, John D." userId="afe13863-2991-4154-9e07-6c5e9c7d7690" providerId="ADAL" clId="{90F2765C-D0DE-466C-8210-375B3AE053B6}" dt="2026-10-15T17:14:55.090" v="934" actId="20577"/>
          <ac:spMkLst>
            <pc:docMk/>
            <pc:sldMk cId="275500259" sldId="282"/>
            <ac:spMk id="5" creationId="{5C8250CF-EBE5-B93F-15E9-868BC2373B77}"/>
          </ac:spMkLst>
        </pc:spChg>
      </pc:sldChg>
      <pc:sldChg chg="addSp delSp modSp mod">
        <pc:chgData name="Paden, John D." userId="afe13863-2991-4154-9e07-6c5e9c7d7690" providerId="ADAL" clId="{90F2765C-D0DE-466C-8210-375B3AE053B6}" dt="2026-10-16T16:46:31.707" v="1390"/>
        <pc:sldMkLst>
          <pc:docMk/>
          <pc:sldMk cId="3624462503" sldId="283"/>
        </pc:sldMkLst>
        <pc:spChg chg="del">
          <ac:chgData name="Paden, John D." userId="afe13863-2991-4154-9e07-6c5e9c7d7690" providerId="ADAL" clId="{90F2765C-D0DE-466C-8210-375B3AE053B6}" dt="2026-10-16T16:46:13.904" v="1384" actId="478"/>
          <ac:spMkLst>
            <pc:docMk/>
            <pc:sldMk cId="3624462503" sldId="283"/>
            <ac:spMk id="2" creationId="{1F52F64B-C8AA-2BB3-6995-7EE405969697}"/>
          </ac:spMkLst>
        </pc:spChg>
        <pc:spChg chg="add del mod">
          <ac:chgData name="Paden, John D." userId="afe13863-2991-4154-9e07-6c5e9c7d7690" providerId="ADAL" clId="{90F2765C-D0DE-466C-8210-375B3AE053B6}" dt="2026-10-16T16:46:16.742" v="1385" actId="478"/>
          <ac:spMkLst>
            <pc:docMk/>
            <pc:sldMk cId="3624462503" sldId="283"/>
            <ac:spMk id="5" creationId="{03006A31-95DD-F73A-BA22-53C22464F37D}"/>
          </ac:spMkLst>
        </pc:spChg>
        <pc:spChg chg="add mod">
          <ac:chgData name="Paden, John D." userId="afe13863-2991-4154-9e07-6c5e9c7d7690" providerId="ADAL" clId="{90F2765C-D0DE-466C-8210-375B3AE053B6}" dt="2026-10-16T16:46:31.707" v="1390"/>
          <ac:spMkLst>
            <pc:docMk/>
            <pc:sldMk cId="3624462503" sldId="283"/>
            <ac:spMk id="6" creationId="{C3DFA166-D304-AF7C-2B16-B2E6BC59A75D}"/>
          </ac:spMkLst>
        </pc:spChg>
      </pc:sldChg>
      <pc:sldChg chg="addSp delSp modSp mod">
        <pc:chgData name="Paden, John D." userId="afe13863-2991-4154-9e07-6c5e9c7d7690" providerId="ADAL" clId="{90F2765C-D0DE-466C-8210-375B3AE053B6}" dt="2026-10-16T16:46:30.150" v="1389"/>
        <pc:sldMkLst>
          <pc:docMk/>
          <pc:sldMk cId="489497041" sldId="284"/>
        </pc:sldMkLst>
        <pc:spChg chg="del mod">
          <ac:chgData name="Paden, John D." userId="afe13863-2991-4154-9e07-6c5e9c7d7690" providerId="ADAL" clId="{90F2765C-D0DE-466C-8210-375B3AE053B6}" dt="2026-10-16T16:46:09.931" v="1383" actId="478"/>
          <ac:spMkLst>
            <pc:docMk/>
            <pc:sldMk cId="489497041" sldId="284"/>
            <ac:spMk id="2" creationId="{29CE09AD-5AB9-AA53-5C34-E4DC58EC5BCF}"/>
          </ac:spMkLst>
        </pc:spChg>
        <pc:spChg chg="add del mod">
          <ac:chgData name="Paden, John D." userId="afe13863-2991-4154-9e07-6c5e9c7d7690" providerId="ADAL" clId="{90F2765C-D0DE-466C-8210-375B3AE053B6}" dt="2026-10-16T16:46:19.253" v="1386" actId="478"/>
          <ac:spMkLst>
            <pc:docMk/>
            <pc:sldMk cId="489497041" sldId="284"/>
            <ac:spMk id="5" creationId="{FFF311C0-1338-23A6-9D0D-E8D05050EE8B}"/>
          </ac:spMkLst>
        </pc:spChg>
        <pc:spChg chg="add mod">
          <ac:chgData name="Paden, John D." userId="afe13863-2991-4154-9e07-6c5e9c7d7690" providerId="ADAL" clId="{90F2765C-D0DE-466C-8210-375B3AE053B6}" dt="2026-10-16T16:46:30.150" v="1389"/>
          <ac:spMkLst>
            <pc:docMk/>
            <pc:sldMk cId="489497041" sldId="284"/>
            <ac:spMk id="6" creationId="{D23CC98C-2207-3DD7-551C-BE0611E4B9AD}"/>
          </ac:spMkLst>
        </pc:spChg>
      </pc:sldChg>
      <pc:sldChg chg="addSp delSp modSp mod">
        <pc:chgData name="Paden, John D." userId="afe13863-2991-4154-9e07-6c5e9c7d7690" providerId="ADAL" clId="{90F2765C-D0DE-466C-8210-375B3AE053B6}" dt="2026-10-16T16:46:33.231" v="1391"/>
        <pc:sldMkLst>
          <pc:docMk/>
          <pc:sldMk cId="2226016320" sldId="285"/>
        </pc:sldMkLst>
        <pc:spChg chg="del">
          <ac:chgData name="Paden, John D." userId="afe13863-2991-4154-9e07-6c5e9c7d7690" providerId="ADAL" clId="{90F2765C-D0DE-466C-8210-375B3AE053B6}" dt="2026-10-16T16:46:22.960" v="1387" actId="478"/>
          <ac:spMkLst>
            <pc:docMk/>
            <pc:sldMk cId="2226016320" sldId="285"/>
            <ac:spMk id="2" creationId="{154A4A07-4C41-0655-22B2-B98432580682}"/>
          </ac:spMkLst>
        </pc:spChg>
        <pc:spChg chg="add del mod">
          <ac:chgData name="Paden, John D." userId="afe13863-2991-4154-9e07-6c5e9c7d7690" providerId="ADAL" clId="{90F2765C-D0DE-466C-8210-375B3AE053B6}" dt="2026-10-16T16:46:24.134" v="1388" actId="478"/>
          <ac:spMkLst>
            <pc:docMk/>
            <pc:sldMk cId="2226016320" sldId="285"/>
            <ac:spMk id="5" creationId="{AFB8CA82-BDC2-0AA5-C391-82BC88FEFD0F}"/>
          </ac:spMkLst>
        </pc:spChg>
        <pc:spChg chg="add mod">
          <ac:chgData name="Paden, John D." userId="afe13863-2991-4154-9e07-6c5e9c7d7690" providerId="ADAL" clId="{90F2765C-D0DE-466C-8210-375B3AE053B6}" dt="2026-10-16T16:46:33.231" v="1391"/>
          <ac:spMkLst>
            <pc:docMk/>
            <pc:sldMk cId="2226016320" sldId="285"/>
            <ac:spMk id="6" creationId="{92BC7442-5717-0556-F272-57CFA0DA14B9}"/>
          </ac:spMkLst>
        </pc:spChg>
      </pc:sldChg>
      <pc:sldChg chg="modSp add mod">
        <pc:chgData name="Paden, John D." userId="afe13863-2991-4154-9e07-6c5e9c7d7690" providerId="ADAL" clId="{90F2765C-D0DE-466C-8210-375B3AE053B6}" dt="2026-10-16T16:42:41.974" v="1283" actId="6549"/>
        <pc:sldMkLst>
          <pc:docMk/>
          <pc:sldMk cId="3958655839" sldId="376"/>
        </pc:sldMkLst>
        <pc:spChg chg="mod">
          <ac:chgData name="Paden, John D." userId="afe13863-2991-4154-9e07-6c5e9c7d7690" providerId="ADAL" clId="{90F2765C-D0DE-466C-8210-375B3AE053B6}" dt="2026-10-16T16:42:41.974" v="1283" actId="6549"/>
          <ac:spMkLst>
            <pc:docMk/>
            <pc:sldMk cId="3958655839" sldId="376"/>
            <ac:spMk id="2" creationId="{01946480-C234-660E-BB7F-890376870758}"/>
          </ac:spMkLst>
        </pc:spChg>
      </pc:sldChg>
      <pc:sldChg chg="modSp">
        <pc:chgData name="Paden, John D." userId="afe13863-2991-4154-9e07-6c5e9c7d7690" providerId="ADAL" clId="{90F2765C-D0DE-466C-8210-375B3AE053B6}" dt="2026-10-15T16:18:14.892" v="657"/>
        <pc:sldMkLst>
          <pc:docMk/>
          <pc:sldMk cId="3401867267" sldId="377"/>
        </pc:sldMkLst>
        <pc:spChg chg="mod">
          <ac:chgData name="Paden, John D." userId="afe13863-2991-4154-9e07-6c5e9c7d7690" providerId="ADAL" clId="{90F2765C-D0DE-466C-8210-375B3AE053B6}" dt="2026-10-15T16:16:32.097" v="655"/>
          <ac:spMkLst>
            <pc:docMk/>
            <pc:sldMk cId="3401867267" sldId="377"/>
            <ac:spMk id="2" creationId="{2EE51D91-EFDA-15D5-E658-F73CD1C10969}"/>
          </ac:spMkLst>
        </pc:spChg>
        <pc:spChg chg="mod">
          <ac:chgData name="Paden, John D." userId="afe13863-2991-4154-9e07-6c5e9c7d7690" providerId="ADAL" clId="{90F2765C-D0DE-466C-8210-375B3AE053B6}" dt="2026-10-15T16:18:14.892" v="657"/>
          <ac:spMkLst>
            <pc:docMk/>
            <pc:sldMk cId="3401867267" sldId="377"/>
            <ac:spMk id="4" creationId="{250D5636-225F-71ED-C0BD-774A86BD6500}"/>
          </ac:spMkLst>
        </pc:spChg>
      </pc:sldChg>
      <pc:sldChg chg="modSp add mod">
        <pc:chgData name="Paden, John D." userId="afe13863-2991-4154-9e07-6c5e9c7d7690" providerId="ADAL" clId="{90F2765C-D0DE-466C-8210-375B3AE053B6}" dt="2026-10-16T16:42:26.208" v="1273" actId="14100"/>
        <pc:sldMkLst>
          <pc:docMk/>
          <pc:sldMk cId="4241391801" sldId="377"/>
        </pc:sldMkLst>
        <pc:spChg chg="mod">
          <ac:chgData name="Paden, John D." userId="afe13863-2991-4154-9e07-6c5e9c7d7690" providerId="ADAL" clId="{90F2765C-D0DE-466C-8210-375B3AE053B6}" dt="2026-10-16T16:42:26.208" v="1273" actId="14100"/>
          <ac:spMkLst>
            <pc:docMk/>
            <pc:sldMk cId="4241391801" sldId="377"/>
            <ac:spMk id="4" creationId="{250D5636-225F-71ED-C0BD-774A86BD6500}"/>
          </ac:spMkLst>
        </pc:spChg>
      </pc:sldChg>
      <pc:sldChg chg="modSp">
        <pc:chgData name="Paden, John D." userId="afe13863-2991-4154-9e07-6c5e9c7d7690" providerId="ADAL" clId="{90F2765C-D0DE-466C-8210-375B3AE053B6}" dt="2026-10-15T17:11:53.523" v="866" actId="20577"/>
        <pc:sldMkLst>
          <pc:docMk/>
          <pc:sldMk cId="3552389642" sldId="382"/>
        </pc:sldMkLst>
        <pc:spChg chg="mod">
          <ac:chgData name="Paden, John D." userId="afe13863-2991-4154-9e07-6c5e9c7d7690" providerId="ADAL" clId="{90F2765C-D0DE-466C-8210-375B3AE053B6}" dt="2026-10-15T16:00:55.182" v="314" actId="20577"/>
          <ac:spMkLst>
            <pc:docMk/>
            <pc:sldMk cId="3552389642" sldId="382"/>
            <ac:spMk id="3" creationId="{EA7BFFFD-40B8-94E1-1D47-E9F542E546AB}"/>
          </ac:spMkLst>
        </pc:spChg>
        <pc:spChg chg="mod">
          <ac:chgData name="Paden, John D." userId="afe13863-2991-4154-9e07-6c5e9c7d7690" providerId="ADAL" clId="{90F2765C-D0DE-466C-8210-375B3AE053B6}" dt="2026-10-15T16:01:36.409" v="361" actId="404"/>
          <ac:spMkLst>
            <pc:docMk/>
            <pc:sldMk cId="3552389642" sldId="382"/>
            <ac:spMk id="5" creationId="{90F03B18-CFCE-CA41-55D7-8D6A2C4F32F7}"/>
          </ac:spMkLst>
        </pc:spChg>
        <pc:spChg chg="mod">
          <ac:chgData name="Paden, John D." userId="afe13863-2991-4154-9e07-6c5e9c7d7690" providerId="ADAL" clId="{90F2765C-D0DE-466C-8210-375B3AE053B6}" dt="2026-10-15T17:11:53.523" v="866" actId="20577"/>
          <ac:spMkLst>
            <pc:docMk/>
            <pc:sldMk cId="3552389642" sldId="382"/>
            <ac:spMk id="7" creationId="{A62D4AC0-E49F-436B-45FC-7CB46E71A814}"/>
          </ac:spMkLst>
        </pc:spChg>
      </pc:sldChg>
      <pc:sldChg chg="modSp">
        <pc:chgData name="Paden, John D." userId="afe13863-2991-4154-9e07-6c5e9c7d7690" providerId="ADAL" clId="{90F2765C-D0DE-466C-8210-375B3AE053B6}" dt="2026-10-15T15:55:04.529" v="40" actId="207"/>
        <pc:sldMkLst>
          <pc:docMk/>
          <pc:sldMk cId="3003942963" sldId="383"/>
        </pc:sldMkLst>
        <pc:spChg chg="mod">
          <ac:chgData name="Paden, John D." userId="afe13863-2991-4154-9e07-6c5e9c7d7690" providerId="ADAL" clId="{90F2765C-D0DE-466C-8210-375B3AE053B6}" dt="2026-10-15T15:55:04.529" v="40" actId="207"/>
          <ac:spMkLst>
            <pc:docMk/>
            <pc:sldMk cId="3003942963" sldId="383"/>
            <ac:spMk id="3" creationId="{9285272E-9346-9B0B-E116-A764ACE7609C}"/>
          </ac:spMkLst>
        </pc:spChg>
        <pc:spChg chg="mod">
          <ac:chgData name="Paden, John D." userId="afe13863-2991-4154-9e07-6c5e9c7d7690" providerId="ADAL" clId="{90F2765C-D0DE-466C-8210-375B3AE053B6}" dt="2026-10-15T15:55:01.121" v="39" actId="207"/>
          <ac:spMkLst>
            <pc:docMk/>
            <pc:sldMk cId="3003942963" sldId="383"/>
            <ac:spMk id="5" creationId="{42F3E258-61BA-F738-B711-A01718CFB279}"/>
          </ac:spMkLst>
        </pc:spChg>
      </pc:sldChg>
      <pc:sldChg chg="modSp">
        <pc:chgData name="Paden, John D." userId="afe13863-2991-4154-9e07-6c5e9c7d7690" providerId="ADAL" clId="{90F2765C-D0DE-466C-8210-375B3AE053B6}" dt="2026-10-15T16:58:44.073" v="781" actId="20577"/>
        <pc:sldMkLst>
          <pc:docMk/>
          <pc:sldMk cId="761232338" sldId="384"/>
        </pc:sldMkLst>
        <pc:spChg chg="mod">
          <ac:chgData name="Paden, John D." userId="afe13863-2991-4154-9e07-6c5e9c7d7690" providerId="ADAL" clId="{90F2765C-D0DE-466C-8210-375B3AE053B6}" dt="2026-10-15T16:58:44.073" v="781" actId="20577"/>
          <ac:spMkLst>
            <pc:docMk/>
            <pc:sldMk cId="761232338" sldId="384"/>
            <ac:spMk id="3" creationId="{5CB16D71-AD83-2EDD-2562-499B0033C7AF}"/>
          </ac:spMkLst>
        </pc:spChg>
      </pc:sldChg>
      <pc:sldChg chg="addSp delSp modSp mod">
        <pc:chgData name="Paden, John D." userId="afe13863-2991-4154-9e07-6c5e9c7d7690" providerId="ADAL" clId="{90F2765C-D0DE-466C-8210-375B3AE053B6}" dt="2026-10-16T17:23:21.897" v="1690"/>
        <pc:sldMkLst>
          <pc:docMk/>
          <pc:sldMk cId="2727170617" sldId="386"/>
        </pc:sldMkLst>
        <pc:grpChg chg="del mod">
          <ac:chgData name="Paden, John D." userId="afe13863-2991-4154-9e07-6c5e9c7d7690" providerId="ADAL" clId="{90F2765C-D0DE-466C-8210-375B3AE053B6}" dt="2026-10-15T16:25:43.086" v="662"/>
          <ac:grpSpMkLst>
            <pc:docMk/>
            <pc:sldMk cId="2727170617" sldId="386"/>
            <ac:grpSpMk id="13" creationId="{93314EE2-4C62-0A54-23FC-451A386AE0E5}"/>
          </ac:grpSpMkLst>
        </pc:grpChg>
        <pc:grpChg chg="del mod">
          <ac:chgData name="Paden, John D." userId="afe13863-2991-4154-9e07-6c5e9c7d7690" providerId="ADAL" clId="{90F2765C-D0DE-466C-8210-375B3AE053B6}" dt="2026-10-16T16:49:42.119" v="1534"/>
          <ac:grpSpMkLst>
            <pc:docMk/>
            <pc:sldMk cId="2727170617" sldId="386"/>
            <ac:grpSpMk id="13" creationId="{BFDB2F5E-00A3-7682-F760-E9920982AEDD}"/>
          </ac:grpSpMkLst>
        </pc:grpChg>
        <pc:grpChg chg="mod">
          <ac:chgData name="Paden, John D." userId="afe13863-2991-4154-9e07-6c5e9c7d7690" providerId="ADAL" clId="{90F2765C-D0DE-466C-8210-375B3AE053B6}" dt="2026-10-15T16:25:43.086" v="662"/>
          <ac:grpSpMkLst>
            <pc:docMk/>
            <pc:sldMk cId="2727170617" sldId="386"/>
            <ac:grpSpMk id="15" creationId="{3D1DE369-C7C9-F5EA-1F2F-8B8552ABC562}"/>
          </ac:grpSpMkLst>
        </pc:grpChg>
        <pc:grpChg chg="mod">
          <ac:chgData name="Paden, John D." userId="afe13863-2991-4154-9e07-6c5e9c7d7690" providerId="ADAL" clId="{90F2765C-D0DE-466C-8210-375B3AE053B6}" dt="2026-10-15T16:25:47.713" v="663"/>
          <ac:grpSpMkLst>
            <pc:docMk/>
            <pc:sldMk cId="2727170617" sldId="386"/>
            <ac:grpSpMk id="19" creationId="{F8DD094D-1034-FC34-4FA7-4054EE39165E}"/>
          </ac:grpSpMkLst>
        </pc:grpChg>
        <pc:grpChg chg="mod">
          <ac:chgData name="Paden, John D." userId="afe13863-2991-4154-9e07-6c5e9c7d7690" providerId="ADAL" clId="{90F2765C-D0DE-466C-8210-375B3AE053B6}" dt="2026-10-15T16:25:53.632" v="664"/>
          <ac:grpSpMkLst>
            <pc:docMk/>
            <pc:sldMk cId="2727170617" sldId="386"/>
            <ac:grpSpMk id="24" creationId="{1E7C1641-B0BB-ABC5-70FC-AEC58BFB614F}"/>
          </ac:grpSpMkLst>
        </pc:grpChg>
        <pc:grpChg chg="mod">
          <ac:chgData name="Paden, John D." userId="afe13863-2991-4154-9e07-6c5e9c7d7690" providerId="ADAL" clId="{90F2765C-D0DE-466C-8210-375B3AE053B6}" dt="2026-10-15T16:25:57.298" v="665"/>
          <ac:grpSpMkLst>
            <pc:docMk/>
            <pc:sldMk cId="2727170617" sldId="386"/>
            <ac:grpSpMk id="29" creationId="{606632A3-99FC-EB77-F33D-38A3E8EAF23B}"/>
          </ac:grpSpMkLst>
        </pc:grpChg>
        <pc:grpChg chg="mod">
          <ac:chgData name="Paden, John D." userId="afe13863-2991-4154-9e07-6c5e9c7d7690" providerId="ADAL" clId="{90F2765C-D0DE-466C-8210-375B3AE053B6}" dt="2026-10-15T16:26:05.748" v="667"/>
          <ac:grpSpMkLst>
            <pc:docMk/>
            <pc:sldMk cId="2727170617" sldId="386"/>
            <ac:grpSpMk id="35" creationId="{D4F1E001-232F-44E7-63FD-69888BDEEA32}"/>
          </ac:grpSpMkLst>
        </pc:grpChg>
        <pc:grpChg chg="add del mod">
          <ac:chgData name="Paden, John D." userId="afe13863-2991-4154-9e07-6c5e9c7d7690" providerId="ADAL" clId="{90F2765C-D0DE-466C-8210-375B3AE053B6}" dt="2026-10-15T16:27:01.714" v="673"/>
          <ac:grpSpMkLst>
            <pc:docMk/>
            <pc:sldMk cId="2727170617" sldId="386"/>
            <ac:grpSpMk id="45" creationId="{0CE87FF9-B502-BF3D-AC90-6591DB710E95}"/>
          </ac:grpSpMkLst>
        </pc:grpChg>
        <pc:grpChg chg="mod">
          <ac:chgData name="Paden, John D." userId="afe13863-2991-4154-9e07-6c5e9c7d7690" providerId="ADAL" clId="{90F2765C-D0DE-466C-8210-375B3AE053B6}" dt="2026-10-15T16:27:01.714" v="673"/>
          <ac:grpSpMkLst>
            <pc:docMk/>
            <pc:sldMk cId="2727170617" sldId="386"/>
            <ac:grpSpMk id="48" creationId="{D7D4446F-A612-D640-1401-9926F6E23E71}"/>
          </ac:grpSpMkLst>
        </pc:grpChg>
        <pc:grpChg chg="del mod">
          <ac:chgData name="Paden, John D." userId="afe13863-2991-4154-9e07-6c5e9c7d7690" providerId="ADAL" clId="{90F2765C-D0DE-466C-8210-375B3AE053B6}" dt="2026-10-15T16:29:12.522" v="684"/>
          <ac:grpSpMkLst>
            <pc:docMk/>
            <pc:sldMk cId="2727170617" sldId="386"/>
            <ac:grpSpMk id="55" creationId="{A679A205-BA73-F90D-05F8-6DBC725684CE}"/>
          </ac:grpSpMkLst>
        </pc:grpChg>
        <pc:grpChg chg="del mod">
          <ac:chgData name="Paden, John D." userId="afe13863-2991-4154-9e07-6c5e9c7d7690" providerId="ADAL" clId="{90F2765C-D0DE-466C-8210-375B3AE053B6}" dt="2026-10-16T16:50:01.508" v="1566"/>
          <ac:grpSpMkLst>
            <pc:docMk/>
            <pc:sldMk cId="2727170617" sldId="386"/>
            <ac:grpSpMk id="55" creationId="{CA6DCFB4-1A5F-D9FC-52BD-C04C63CDBC29}"/>
          </ac:grpSpMkLst>
        </pc:grpChg>
        <pc:grpChg chg="del mod">
          <ac:chgData name="Paden, John D." userId="afe13863-2991-4154-9e07-6c5e9c7d7690" providerId="ADAL" clId="{90F2765C-D0DE-466C-8210-375B3AE053B6}" dt="2026-10-15T16:29:12.522" v="682"/>
          <ac:grpSpMkLst>
            <pc:docMk/>
            <pc:sldMk cId="2727170617" sldId="386"/>
            <ac:grpSpMk id="60" creationId="{5660031A-50F2-1016-1B16-8FF7887A5131}"/>
          </ac:grpSpMkLst>
        </pc:grpChg>
        <pc:grpChg chg="mod">
          <ac:chgData name="Paden, John D." userId="afe13863-2991-4154-9e07-6c5e9c7d7690" providerId="ADAL" clId="{90F2765C-D0DE-466C-8210-375B3AE053B6}" dt="2026-10-15T16:29:30.836" v="686"/>
          <ac:grpSpMkLst>
            <pc:docMk/>
            <pc:sldMk cId="2727170617" sldId="386"/>
            <ac:grpSpMk id="65" creationId="{9FAB1996-9B09-C499-C1D5-D3CB8BCB6051}"/>
          </ac:grpSpMkLst>
        </pc:grpChg>
        <pc:grpChg chg="del mod">
          <ac:chgData name="Paden, John D." userId="afe13863-2991-4154-9e07-6c5e9c7d7690" providerId="ADAL" clId="{90F2765C-D0DE-466C-8210-375B3AE053B6}" dt="2026-10-15T16:30:27.063" v="691"/>
          <ac:grpSpMkLst>
            <pc:docMk/>
            <pc:sldMk cId="2727170617" sldId="386"/>
            <ac:grpSpMk id="78" creationId="{B8BB5CB5-D1C9-034A-DA68-F8D01DA94343}"/>
          </ac:grpSpMkLst>
        </pc:grpChg>
        <pc:grpChg chg="del mod">
          <ac:chgData name="Paden, John D." userId="afe13863-2991-4154-9e07-6c5e9c7d7690" providerId="ADAL" clId="{90F2765C-D0DE-466C-8210-375B3AE053B6}" dt="2026-10-15T16:30:27.063" v="691"/>
          <ac:grpSpMkLst>
            <pc:docMk/>
            <pc:sldMk cId="2727170617" sldId="386"/>
            <ac:grpSpMk id="79" creationId="{0DCC43EA-C3C8-0C03-13FA-CE692E60F5FF}"/>
          </ac:grpSpMkLst>
        </pc:grpChg>
        <pc:grpChg chg="mod">
          <ac:chgData name="Paden, John D." userId="afe13863-2991-4154-9e07-6c5e9c7d7690" providerId="ADAL" clId="{90F2765C-D0DE-466C-8210-375B3AE053B6}" dt="2026-10-15T16:30:23.809" v="690"/>
          <ac:grpSpMkLst>
            <pc:docMk/>
            <pc:sldMk cId="2727170617" sldId="386"/>
            <ac:grpSpMk id="82" creationId="{9CA1B255-5236-055F-3F68-30A9B4E6FB49}"/>
          </ac:grpSpMkLst>
        </pc:grpChg>
        <pc:grpChg chg="del mod">
          <ac:chgData name="Paden, John D." userId="afe13863-2991-4154-9e07-6c5e9c7d7690" providerId="ADAL" clId="{90F2765C-D0DE-466C-8210-375B3AE053B6}" dt="2026-10-15T16:30:30.694" v="692"/>
          <ac:grpSpMkLst>
            <pc:docMk/>
            <pc:sldMk cId="2727170617" sldId="386"/>
            <ac:grpSpMk id="84" creationId="{EEAB989D-1675-CF17-BA40-417C208AF8FB}"/>
          </ac:grpSpMkLst>
        </pc:grpChg>
        <pc:grpChg chg="del mod">
          <ac:chgData name="Paden, John D." userId="afe13863-2991-4154-9e07-6c5e9c7d7690" providerId="ADAL" clId="{90F2765C-D0DE-466C-8210-375B3AE053B6}" dt="2026-10-15T16:30:36.155" v="693"/>
          <ac:grpSpMkLst>
            <pc:docMk/>
            <pc:sldMk cId="2727170617" sldId="386"/>
            <ac:grpSpMk id="97" creationId="{29178BF6-FFD6-380B-DE59-074EDAD4228E}"/>
          </ac:grpSpMkLst>
        </pc:grpChg>
        <pc:grpChg chg="mod">
          <ac:chgData name="Paden, John D." userId="afe13863-2991-4154-9e07-6c5e9c7d7690" providerId="ADAL" clId="{90F2765C-D0DE-466C-8210-375B3AE053B6}" dt="2026-10-15T16:30:36.155" v="693"/>
          <ac:grpSpMkLst>
            <pc:docMk/>
            <pc:sldMk cId="2727170617" sldId="386"/>
            <ac:grpSpMk id="104" creationId="{838FD0DF-4194-C4A9-AFC9-0F77CE61CE91}"/>
          </ac:grpSpMkLst>
        </pc:grpChg>
        <pc:grpChg chg="add mod">
          <ac:chgData name="Paden, John D." userId="afe13863-2991-4154-9e07-6c5e9c7d7690" providerId="ADAL" clId="{90F2765C-D0DE-466C-8210-375B3AE053B6}" dt="2026-10-15T16:31:10.482" v="695"/>
          <ac:grpSpMkLst>
            <pc:docMk/>
            <pc:sldMk cId="2727170617" sldId="386"/>
            <ac:grpSpMk id="108" creationId="{7FF182E4-554D-0499-E8E1-0230BCD3D03F}"/>
          </ac:grpSpMkLst>
        </pc:grpChg>
        <pc:grpChg chg="add mod">
          <ac:chgData name="Paden, John D." userId="afe13863-2991-4154-9e07-6c5e9c7d7690" providerId="ADAL" clId="{90F2765C-D0DE-466C-8210-375B3AE053B6}" dt="2026-10-15T16:31:10.482" v="695"/>
          <ac:grpSpMkLst>
            <pc:docMk/>
            <pc:sldMk cId="2727170617" sldId="386"/>
            <ac:grpSpMk id="116" creationId="{BF5EA092-C3D8-1ADF-C45A-855BA4FC6511}"/>
          </ac:grpSpMkLst>
        </pc:grpChg>
        <pc:grpChg chg="add mod">
          <ac:chgData name="Paden, John D." userId="afe13863-2991-4154-9e07-6c5e9c7d7690" providerId="ADAL" clId="{90F2765C-D0DE-466C-8210-375B3AE053B6}" dt="2026-10-15T16:31:10.482" v="695"/>
          <ac:grpSpMkLst>
            <pc:docMk/>
            <pc:sldMk cId="2727170617" sldId="386"/>
            <ac:grpSpMk id="120" creationId="{B3E90F5D-E96B-13A8-B949-E08B26A2F0BA}"/>
          </ac:grpSpMkLst>
        </pc:grpChg>
        <pc:grpChg chg="mod">
          <ac:chgData name="Paden, John D." userId="afe13863-2991-4154-9e07-6c5e9c7d7690" providerId="ADAL" clId="{90F2765C-D0DE-466C-8210-375B3AE053B6}" dt="2026-10-16T16:50:01.508" v="1566"/>
          <ac:grpSpMkLst>
            <pc:docMk/>
            <pc:sldMk cId="2727170617" sldId="386"/>
            <ac:grpSpMk id="124" creationId="{372B396D-90AA-9A8A-11FD-7945B2D3CCC5}"/>
          </ac:grpSpMkLst>
        </pc:grpChg>
        <pc:grpChg chg="add mod">
          <ac:chgData name="Paden, John D." userId="afe13863-2991-4154-9e07-6c5e9c7d7690" providerId="ADAL" clId="{90F2765C-D0DE-466C-8210-375B3AE053B6}" dt="2026-10-15T16:31:10.482" v="695"/>
          <ac:grpSpMkLst>
            <pc:docMk/>
            <pc:sldMk cId="2727170617" sldId="386"/>
            <ac:grpSpMk id="125" creationId="{4BD13586-0AA4-31A3-C9B8-3F3191BD50E1}"/>
          </ac:grpSpMkLst>
        </pc:grpChg>
        <pc:grpChg chg="add mod">
          <ac:chgData name="Paden, John D." userId="afe13863-2991-4154-9e07-6c5e9c7d7690" providerId="ADAL" clId="{90F2765C-D0DE-466C-8210-375B3AE053B6}" dt="2026-10-15T16:31:10.482" v="695"/>
          <ac:grpSpMkLst>
            <pc:docMk/>
            <pc:sldMk cId="2727170617" sldId="386"/>
            <ac:grpSpMk id="131" creationId="{65EF026C-E435-C4D7-5127-B800E7BAB20D}"/>
          </ac:grpSpMkLst>
        </pc:grpChg>
        <pc:grpChg chg="add mod">
          <ac:chgData name="Paden, John D." userId="afe13863-2991-4154-9e07-6c5e9c7d7690" providerId="ADAL" clId="{90F2765C-D0DE-466C-8210-375B3AE053B6}" dt="2026-10-15T16:31:10.482" v="695"/>
          <ac:grpSpMkLst>
            <pc:docMk/>
            <pc:sldMk cId="2727170617" sldId="386"/>
            <ac:grpSpMk id="136" creationId="{47178167-AFE9-615C-5760-0E9E3A69FB5B}"/>
          </ac:grpSpMkLst>
        </pc:grpChg>
        <pc:grpChg chg="del mod">
          <ac:chgData name="Paden, John D." userId="afe13863-2991-4154-9e07-6c5e9c7d7690" providerId="ADAL" clId="{90F2765C-D0DE-466C-8210-375B3AE053B6}" dt="2026-10-16T16:50:19.036" v="1593"/>
          <ac:grpSpMkLst>
            <pc:docMk/>
            <pc:sldMk cId="2727170617" sldId="386"/>
            <ac:grpSpMk id="137" creationId="{F35917C9-A3D6-CCA4-6878-46D279230BF6}"/>
          </ac:grpSpMkLst>
        </pc:grpChg>
        <pc:grpChg chg="add mod">
          <ac:chgData name="Paden, John D." userId="afe13863-2991-4154-9e07-6c5e9c7d7690" providerId="ADAL" clId="{90F2765C-D0DE-466C-8210-375B3AE053B6}" dt="2026-10-15T16:31:10.482" v="695"/>
          <ac:grpSpMkLst>
            <pc:docMk/>
            <pc:sldMk cId="2727170617" sldId="386"/>
            <ac:grpSpMk id="149" creationId="{A71A3F1D-EA41-FD9F-8FD3-5D2DDE4F18DB}"/>
          </ac:grpSpMkLst>
        </pc:grpChg>
        <pc:grpChg chg="del mod">
          <ac:chgData name="Paden, John D." userId="afe13863-2991-4154-9e07-6c5e9c7d7690" providerId="ADAL" clId="{90F2765C-D0DE-466C-8210-375B3AE053B6}" dt="2026-10-16T16:50:24.130" v="1603"/>
          <ac:grpSpMkLst>
            <pc:docMk/>
            <pc:sldMk cId="2727170617" sldId="386"/>
            <ac:grpSpMk id="151" creationId="{2CF4A363-1B57-76E0-0D40-3366C73D619E}"/>
          </ac:grpSpMkLst>
        </pc:grpChg>
        <pc:grpChg chg="add mod">
          <ac:chgData name="Paden, John D." userId="afe13863-2991-4154-9e07-6c5e9c7d7690" providerId="ADAL" clId="{90F2765C-D0DE-466C-8210-375B3AE053B6}" dt="2026-10-15T16:31:10.482" v="695"/>
          <ac:grpSpMkLst>
            <pc:docMk/>
            <pc:sldMk cId="2727170617" sldId="386"/>
            <ac:grpSpMk id="153" creationId="{0D722224-A5F1-16B1-A928-022B74C57301}"/>
          </ac:grpSpMkLst>
        </pc:grpChg>
        <pc:grpChg chg="del mod">
          <ac:chgData name="Paden, John D." userId="afe13863-2991-4154-9e07-6c5e9c7d7690" providerId="ADAL" clId="{90F2765C-D0DE-466C-8210-375B3AE053B6}" dt="2026-10-16T17:23:15.726" v="1678"/>
          <ac:grpSpMkLst>
            <pc:docMk/>
            <pc:sldMk cId="2727170617" sldId="386"/>
            <ac:grpSpMk id="161" creationId="{C607B900-5010-359E-16AD-0AE4F49E8553}"/>
          </ac:grpSpMkLst>
        </pc:grpChg>
        <pc:grpChg chg="del mod">
          <ac:chgData name="Paden, John D." userId="afe13863-2991-4154-9e07-6c5e9c7d7690" providerId="ADAL" clId="{90F2765C-D0DE-466C-8210-375B3AE053B6}" dt="2026-10-16T16:50:52.780" v="1624"/>
          <ac:grpSpMkLst>
            <pc:docMk/>
            <pc:sldMk cId="2727170617" sldId="386"/>
            <ac:grpSpMk id="170" creationId="{1DFBB9AB-45DA-5E78-86C5-F6D3D8ED948A}"/>
          </ac:grpSpMkLst>
        </pc:grpChg>
        <pc:grpChg chg="del mod">
          <ac:chgData name="Paden, John D." userId="afe13863-2991-4154-9e07-6c5e9c7d7690" providerId="ADAL" clId="{90F2765C-D0DE-466C-8210-375B3AE053B6}" dt="2026-10-16T16:51:12.267" v="1654"/>
          <ac:grpSpMkLst>
            <pc:docMk/>
            <pc:sldMk cId="2727170617" sldId="386"/>
            <ac:grpSpMk id="177" creationId="{578076BA-3F24-B58C-AE7D-D17A3B4CDE40}"/>
          </ac:grpSpMkLst>
        </pc:grpChg>
        <pc:grpChg chg="mod">
          <ac:chgData name="Paden, John D." userId="afe13863-2991-4154-9e07-6c5e9c7d7690" providerId="ADAL" clId="{90F2765C-D0DE-466C-8210-375B3AE053B6}" dt="2026-10-16T16:51:06.535" v="1640"/>
          <ac:grpSpMkLst>
            <pc:docMk/>
            <pc:sldMk cId="2727170617" sldId="386"/>
            <ac:grpSpMk id="191" creationId="{46618690-5B45-FEBB-EF2D-0BA6774123A4}"/>
          </ac:grpSpMkLst>
        </pc:grpChg>
        <pc:grpChg chg="del mod">
          <ac:chgData name="Paden, John D." userId="afe13863-2991-4154-9e07-6c5e9c7d7690" providerId="ADAL" clId="{90F2765C-D0DE-466C-8210-375B3AE053B6}" dt="2026-10-16T16:51:16.340" v="1660"/>
          <ac:grpSpMkLst>
            <pc:docMk/>
            <pc:sldMk cId="2727170617" sldId="386"/>
            <ac:grpSpMk id="193" creationId="{70C96FA7-4CC6-75D2-49BF-9EA05F4F76C0}"/>
          </ac:grpSpMkLst>
        </pc:grpChg>
        <pc:grpChg chg="del mod">
          <ac:chgData name="Paden, John D." userId="afe13863-2991-4154-9e07-6c5e9c7d7690" providerId="ADAL" clId="{90F2765C-D0DE-466C-8210-375B3AE053B6}" dt="2026-10-16T16:51:19.870" v="1668"/>
          <ac:grpSpMkLst>
            <pc:docMk/>
            <pc:sldMk cId="2727170617" sldId="386"/>
            <ac:grpSpMk id="199" creationId="{620674FD-0BA7-286B-7A2F-A5953986FF2F}"/>
          </ac:grpSpMkLst>
        </pc:grpChg>
        <pc:grpChg chg="mod">
          <ac:chgData name="Paden, John D." userId="afe13863-2991-4154-9e07-6c5e9c7d7690" providerId="ADAL" clId="{90F2765C-D0DE-466C-8210-375B3AE053B6}" dt="2026-10-15T16:31:35.712" v="696"/>
          <ac:grpSpMkLst>
            <pc:docMk/>
            <pc:sldMk cId="2727170617" sldId="386"/>
            <ac:grpSpMk id="199" creationId="{A1C8E031-24E6-5AA0-4004-813701E9B15D}"/>
          </ac:grpSpMkLst>
        </pc:grpChg>
        <pc:grpChg chg="mod">
          <ac:chgData name="Paden, John D." userId="afe13863-2991-4154-9e07-6c5e9c7d7690" providerId="ADAL" clId="{90F2765C-D0DE-466C-8210-375B3AE053B6}" dt="2026-10-16T16:51:19.870" v="1668"/>
          <ac:grpSpMkLst>
            <pc:docMk/>
            <pc:sldMk cId="2727170617" sldId="386"/>
            <ac:grpSpMk id="207" creationId="{C795BEF1-5117-FDEC-0842-FFB52AE71BFE}"/>
          </ac:grpSpMkLst>
        </pc:grpChg>
        <pc:grpChg chg="mod">
          <ac:chgData name="Paden, John D." userId="afe13863-2991-4154-9e07-6c5e9c7d7690" providerId="ADAL" clId="{90F2765C-D0DE-466C-8210-375B3AE053B6}" dt="2026-10-16T16:53:57.585" v="1675"/>
          <ac:grpSpMkLst>
            <pc:docMk/>
            <pc:sldMk cId="2727170617" sldId="386"/>
            <ac:grpSpMk id="214" creationId="{BD5A58E9-D325-B146-D89D-4632B1124E4D}"/>
          </ac:grpSpMkLst>
        </pc:grpChg>
        <pc:grpChg chg="del mod">
          <ac:chgData name="Paden, John D." userId="afe13863-2991-4154-9e07-6c5e9c7d7690" providerId="ADAL" clId="{90F2765C-D0DE-466C-8210-375B3AE053B6}" dt="2026-10-16T17:23:17.711" v="1683"/>
          <ac:grpSpMkLst>
            <pc:docMk/>
            <pc:sldMk cId="2727170617" sldId="386"/>
            <ac:grpSpMk id="217" creationId="{35E3E2EF-0461-1A8F-2161-BE497382A302}"/>
          </ac:grpSpMkLst>
        </pc:grpChg>
        <pc:grpChg chg="mod">
          <ac:chgData name="Paden, John D." userId="afe13863-2991-4154-9e07-6c5e9c7d7690" providerId="ADAL" clId="{90F2765C-D0DE-466C-8210-375B3AE053B6}" dt="2026-10-16T17:23:17.711" v="1683"/>
          <ac:grpSpMkLst>
            <pc:docMk/>
            <pc:sldMk cId="2727170617" sldId="386"/>
            <ac:grpSpMk id="222" creationId="{DFF278DA-5D35-435F-BB8B-0F78440F1100}"/>
          </ac:grpSpMkLst>
        </pc:grpChg>
        <pc:grpChg chg="mod">
          <ac:chgData name="Paden, John D." userId="afe13863-2991-4154-9e07-6c5e9c7d7690" providerId="ADAL" clId="{90F2765C-D0DE-466C-8210-375B3AE053B6}" dt="2026-10-16T17:23:21.897" v="1690"/>
          <ac:grpSpMkLst>
            <pc:docMk/>
            <pc:sldMk cId="2727170617" sldId="386"/>
            <ac:grpSpMk id="229" creationId="{5408D676-4503-FCDD-A2EC-0E1E0A966F1A}"/>
          </ac:grpSpMkLst>
        </pc:grpChg>
        <pc:inkChg chg="add mod">
          <ac:chgData name="Paden, John D." userId="afe13863-2991-4154-9e07-6c5e9c7d7690" providerId="ADAL" clId="{90F2765C-D0DE-466C-8210-375B3AE053B6}" dt="2026-10-16T16:49:42.119" v="1534"/>
          <ac:inkMkLst>
            <pc:docMk/>
            <pc:sldMk cId="2727170617" sldId="386"/>
            <ac:inkMk id="3" creationId="{53121344-A5C6-1C22-5EDC-E61EEF66F8A3}"/>
          </ac:inkMkLst>
        </pc:inkChg>
        <pc:inkChg chg="add mod">
          <ac:chgData name="Paden, John D." userId="afe13863-2991-4154-9e07-6c5e9c7d7690" providerId="ADAL" clId="{90F2765C-D0DE-466C-8210-375B3AE053B6}" dt="2026-10-16T16:49:42.119" v="1534"/>
          <ac:inkMkLst>
            <pc:docMk/>
            <pc:sldMk cId="2727170617" sldId="386"/>
            <ac:inkMk id="4" creationId="{D990E85B-EC69-E26F-BDC1-3250B8793118}"/>
          </ac:inkMkLst>
        </pc:inkChg>
        <pc:inkChg chg="del">
          <ac:chgData name="Paden, John D." userId="afe13863-2991-4154-9e07-6c5e9c7d7690" providerId="ADAL" clId="{90F2765C-D0DE-466C-8210-375B3AE053B6}" dt="2026-10-15T16:25:26.684" v="659"/>
          <ac:inkMkLst>
            <pc:docMk/>
            <pc:sldMk cId="2727170617" sldId="386"/>
            <ac:inkMk id="4" creationId="{F0FF59EB-2A0E-7A06-665F-DB99E3AEE936}"/>
          </ac:inkMkLst>
        </pc:inkChg>
        <pc:inkChg chg="add mod">
          <ac:chgData name="Paden, John D." userId="afe13863-2991-4154-9e07-6c5e9c7d7690" providerId="ADAL" clId="{90F2765C-D0DE-466C-8210-375B3AE053B6}" dt="2026-10-15T16:25:28.895" v="660"/>
          <ac:inkMkLst>
            <pc:docMk/>
            <pc:sldMk cId="2727170617" sldId="386"/>
            <ac:inkMk id="5" creationId="{7CB8BDEF-5133-8C6D-C013-4EF051DA13CF}"/>
          </ac:inkMkLst>
        </pc:inkChg>
        <pc:inkChg chg="mod">
          <ac:chgData name="Paden, John D." userId="afe13863-2991-4154-9e07-6c5e9c7d7690" providerId="ADAL" clId="{90F2765C-D0DE-466C-8210-375B3AE053B6}" dt="2026-10-15T16:25:43.086" v="662"/>
          <ac:inkMkLst>
            <pc:docMk/>
            <pc:sldMk cId="2727170617" sldId="386"/>
            <ac:inkMk id="7" creationId="{131E7CEF-4352-7EFF-FBA4-E2AE8725C194}"/>
          </ac:inkMkLst>
        </pc:inkChg>
        <pc:inkChg chg="mod">
          <ac:chgData name="Paden, John D." userId="afe13863-2991-4154-9e07-6c5e9c7d7690" providerId="ADAL" clId="{90F2765C-D0DE-466C-8210-375B3AE053B6}" dt="2026-10-15T16:25:43.086" v="662"/>
          <ac:inkMkLst>
            <pc:docMk/>
            <pc:sldMk cId="2727170617" sldId="386"/>
            <ac:inkMk id="8" creationId="{8CD2DF2F-0E5F-15C1-03EA-CA0F2E1EE3BC}"/>
          </ac:inkMkLst>
        </pc:inkChg>
        <pc:inkChg chg="mod">
          <ac:chgData name="Paden, John D." userId="afe13863-2991-4154-9e07-6c5e9c7d7690" providerId="ADAL" clId="{90F2765C-D0DE-466C-8210-375B3AE053B6}" dt="2026-10-15T16:25:43.086" v="662"/>
          <ac:inkMkLst>
            <pc:docMk/>
            <pc:sldMk cId="2727170617" sldId="386"/>
            <ac:inkMk id="9" creationId="{C17BB106-C19C-A33D-1096-A9286EB4911D}"/>
          </ac:inkMkLst>
        </pc:inkChg>
        <pc:inkChg chg="mod">
          <ac:chgData name="Paden, John D." userId="afe13863-2991-4154-9e07-6c5e9c7d7690" providerId="ADAL" clId="{90F2765C-D0DE-466C-8210-375B3AE053B6}" dt="2026-10-15T16:25:43.086" v="662"/>
          <ac:inkMkLst>
            <pc:docMk/>
            <pc:sldMk cId="2727170617" sldId="386"/>
            <ac:inkMk id="10" creationId="{41FA8CCE-1414-CFB5-DAF0-EB9C11FA0754}"/>
          </ac:inkMkLst>
        </pc:inkChg>
        <pc:inkChg chg="mod">
          <ac:chgData name="Paden, John D." userId="afe13863-2991-4154-9e07-6c5e9c7d7690" providerId="ADAL" clId="{90F2765C-D0DE-466C-8210-375B3AE053B6}" dt="2026-10-15T16:25:43.086" v="662"/>
          <ac:inkMkLst>
            <pc:docMk/>
            <pc:sldMk cId="2727170617" sldId="386"/>
            <ac:inkMk id="11" creationId="{8BEB4868-49A8-67C4-0FDB-F4BCBF205FF4}"/>
          </ac:inkMkLst>
        </pc:inkChg>
        <pc:inkChg chg="mod">
          <ac:chgData name="Paden, John D." userId="afe13863-2991-4154-9e07-6c5e9c7d7690" providerId="ADAL" clId="{90F2765C-D0DE-466C-8210-375B3AE053B6}" dt="2026-10-15T16:25:43.086" v="662"/>
          <ac:inkMkLst>
            <pc:docMk/>
            <pc:sldMk cId="2727170617" sldId="386"/>
            <ac:inkMk id="12" creationId="{89373AF8-E8B7-0E47-7A77-E8DA3D00B47E}"/>
          </ac:inkMkLst>
        </pc:inkChg>
        <pc:inkChg chg="mod">
          <ac:chgData name="Paden, John D." userId="afe13863-2991-4154-9e07-6c5e9c7d7690" providerId="ADAL" clId="{90F2765C-D0DE-466C-8210-375B3AE053B6}" dt="2026-10-15T16:25:43.086" v="662"/>
          <ac:inkMkLst>
            <pc:docMk/>
            <pc:sldMk cId="2727170617" sldId="386"/>
            <ac:inkMk id="14" creationId="{42EDEC47-27C6-02B1-3611-FEE46931BDAF}"/>
          </ac:inkMkLst>
        </pc:inkChg>
        <pc:inkChg chg="mod">
          <ac:chgData name="Paden, John D." userId="afe13863-2991-4154-9e07-6c5e9c7d7690" providerId="ADAL" clId="{90F2765C-D0DE-466C-8210-375B3AE053B6}" dt="2026-10-15T16:25:47.713" v="663"/>
          <ac:inkMkLst>
            <pc:docMk/>
            <pc:sldMk cId="2727170617" sldId="386"/>
            <ac:inkMk id="16" creationId="{ED396319-5572-B217-6518-4CAA5E1FB351}"/>
          </ac:inkMkLst>
        </pc:inkChg>
        <pc:inkChg chg="mod">
          <ac:chgData name="Paden, John D." userId="afe13863-2991-4154-9e07-6c5e9c7d7690" providerId="ADAL" clId="{90F2765C-D0DE-466C-8210-375B3AE053B6}" dt="2026-10-15T16:25:47.713" v="663"/>
          <ac:inkMkLst>
            <pc:docMk/>
            <pc:sldMk cId="2727170617" sldId="386"/>
            <ac:inkMk id="17" creationId="{47B0850F-9E35-8F6F-B505-79DA6E87A74C}"/>
          </ac:inkMkLst>
        </pc:inkChg>
        <pc:inkChg chg="mod">
          <ac:chgData name="Paden, John D." userId="afe13863-2991-4154-9e07-6c5e9c7d7690" providerId="ADAL" clId="{90F2765C-D0DE-466C-8210-375B3AE053B6}" dt="2026-10-15T16:25:47.713" v="663"/>
          <ac:inkMkLst>
            <pc:docMk/>
            <pc:sldMk cId="2727170617" sldId="386"/>
            <ac:inkMk id="18" creationId="{BD90DEF4-5306-C483-B53D-21819D885D34}"/>
          </ac:inkMkLst>
        </pc:inkChg>
        <pc:inkChg chg="mod">
          <ac:chgData name="Paden, John D." userId="afe13863-2991-4154-9e07-6c5e9c7d7690" providerId="ADAL" clId="{90F2765C-D0DE-466C-8210-375B3AE053B6}" dt="2026-10-15T16:25:53.632" v="664"/>
          <ac:inkMkLst>
            <pc:docMk/>
            <pc:sldMk cId="2727170617" sldId="386"/>
            <ac:inkMk id="20" creationId="{A5C3CB36-FD26-8C36-AE8A-9F743D8EEDD1}"/>
          </ac:inkMkLst>
        </pc:inkChg>
        <pc:inkChg chg="mod">
          <ac:chgData name="Paden, John D." userId="afe13863-2991-4154-9e07-6c5e9c7d7690" providerId="ADAL" clId="{90F2765C-D0DE-466C-8210-375B3AE053B6}" dt="2026-10-15T16:25:53.632" v="664"/>
          <ac:inkMkLst>
            <pc:docMk/>
            <pc:sldMk cId="2727170617" sldId="386"/>
            <ac:inkMk id="21" creationId="{4A34C43A-DD1C-C537-4B9B-C6A52F596412}"/>
          </ac:inkMkLst>
        </pc:inkChg>
        <pc:inkChg chg="mod">
          <ac:chgData name="Paden, John D." userId="afe13863-2991-4154-9e07-6c5e9c7d7690" providerId="ADAL" clId="{90F2765C-D0DE-466C-8210-375B3AE053B6}" dt="2026-10-15T16:25:53.632" v="664"/>
          <ac:inkMkLst>
            <pc:docMk/>
            <pc:sldMk cId="2727170617" sldId="386"/>
            <ac:inkMk id="22" creationId="{20CBE17D-CDD5-E4E6-19B0-33AA10238D89}"/>
          </ac:inkMkLst>
        </pc:inkChg>
        <pc:inkChg chg="mod">
          <ac:chgData name="Paden, John D." userId="afe13863-2991-4154-9e07-6c5e9c7d7690" providerId="ADAL" clId="{90F2765C-D0DE-466C-8210-375B3AE053B6}" dt="2026-10-15T16:25:53.632" v="664"/>
          <ac:inkMkLst>
            <pc:docMk/>
            <pc:sldMk cId="2727170617" sldId="386"/>
            <ac:inkMk id="23" creationId="{0234C840-9254-FA55-F62B-FC0A34B0CF06}"/>
          </ac:inkMkLst>
        </pc:inkChg>
        <pc:inkChg chg="mod">
          <ac:chgData name="Paden, John D." userId="afe13863-2991-4154-9e07-6c5e9c7d7690" providerId="ADAL" clId="{90F2765C-D0DE-466C-8210-375B3AE053B6}" dt="2026-10-15T16:25:57.298" v="665"/>
          <ac:inkMkLst>
            <pc:docMk/>
            <pc:sldMk cId="2727170617" sldId="386"/>
            <ac:inkMk id="25" creationId="{3602E166-E584-F2FA-CE92-681762599B59}"/>
          </ac:inkMkLst>
        </pc:inkChg>
        <pc:inkChg chg="mod">
          <ac:chgData name="Paden, John D." userId="afe13863-2991-4154-9e07-6c5e9c7d7690" providerId="ADAL" clId="{90F2765C-D0DE-466C-8210-375B3AE053B6}" dt="2026-10-15T16:25:57.298" v="665"/>
          <ac:inkMkLst>
            <pc:docMk/>
            <pc:sldMk cId="2727170617" sldId="386"/>
            <ac:inkMk id="26" creationId="{0CA6A31D-3E48-B1AA-2447-20ED38F48FC4}"/>
          </ac:inkMkLst>
        </pc:inkChg>
        <pc:inkChg chg="mod">
          <ac:chgData name="Paden, John D." userId="afe13863-2991-4154-9e07-6c5e9c7d7690" providerId="ADAL" clId="{90F2765C-D0DE-466C-8210-375B3AE053B6}" dt="2026-10-15T16:25:57.298" v="665"/>
          <ac:inkMkLst>
            <pc:docMk/>
            <pc:sldMk cId="2727170617" sldId="386"/>
            <ac:inkMk id="27" creationId="{5D50D9F0-B48D-22BB-E9F6-D5F720E21400}"/>
          </ac:inkMkLst>
        </pc:inkChg>
        <pc:inkChg chg="mod">
          <ac:chgData name="Paden, John D." userId="afe13863-2991-4154-9e07-6c5e9c7d7690" providerId="ADAL" clId="{90F2765C-D0DE-466C-8210-375B3AE053B6}" dt="2026-10-15T16:25:57.298" v="665"/>
          <ac:inkMkLst>
            <pc:docMk/>
            <pc:sldMk cId="2727170617" sldId="386"/>
            <ac:inkMk id="28" creationId="{7679EDAD-50D3-008B-490D-90E5FCE9D3BD}"/>
          </ac:inkMkLst>
        </pc:inkChg>
        <pc:inkChg chg="add mod">
          <ac:chgData name="Paden, John D." userId="afe13863-2991-4154-9e07-6c5e9c7d7690" providerId="ADAL" clId="{90F2765C-D0DE-466C-8210-375B3AE053B6}" dt="2026-10-16T16:49:42.119" v="1534"/>
          <ac:inkMkLst>
            <pc:docMk/>
            <pc:sldMk cId="2727170617" sldId="386"/>
            <ac:inkMk id="30" creationId="{6BE2F652-C19D-6A6D-35D5-0727D388070A}"/>
          </ac:inkMkLst>
        </pc:inkChg>
        <pc:inkChg chg="del">
          <ac:chgData name="Paden, John D." userId="afe13863-2991-4154-9e07-6c5e9c7d7690" providerId="ADAL" clId="{90F2765C-D0DE-466C-8210-375B3AE053B6}" dt="2026-10-15T16:26:00.128" v="666"/>
          <ac:inkMkLst>
            <pc:docMk/>
            <pc:sldMk cId="2727170617" sldId="386"/>
            <ac:inkMk id="30" creationId="{9F022232-7A37-6966-8211-A87CCEF9860C}"/>
          </ac:inkMkLst>
        </pc:inkChg>
        <pc:inkChg chg="add">
          <ac:chgData name="Paden, John D." userId="afe13863-2991-4154-9e07-6c5e9c7d7690" providerId="ADAL" clId="{90F2765C-D0DE-466C-8210-375B3AE053B6}" dt="2026-10-15T16:26:00.128" v="666"/>
          <ac:inkMkLst>
            <pc:docMk/>
            <pc:sldMk cId="2727170617" sldId="386"/>
            <ac:inkMk id="31" creationId="{C5FF564E-F8E4-852A-D961-61CD43A1C410}"/>
          </ac:inkMkLst>
        </pc:inkChg>
        <pc:inkChg chg="mod">
          <ac:chgData name="Paden, John D." userId="afe13863-2991-4154-9e07-6c5e9c7d7690" providerId="ADAL" clId="{90F2765C-D0DE-466C-8210-375B3AE053B6}" dt="2026-10-15T16:26:05.748" v="667"/>
          <ac:inkMkLst>
            <pc:docMk/>
            <pc:sldMk cId="2727170617" sldId="386"/>
            <ac:inkMk id="32" creationId="{BBB1AAEB-120C-C834-85A7-937FCB8297E7}"/>
          </ac:inkMkLst>
        </pc:inkChg>
        <pc:inkChg chg="mod">
          <ac:chgData name="Paden, John D." userId="afe13863-2991-4154-9e07-6c5e9c7d7690" providerId="ADAL" clId="{90F2765C-D0DE-466C-8210-375B3AE053B6}" dt="2026-10-15T16:26:05.748" v="667"/>
          <ac:inkMkLst>
            <pc:docMk/>
            <pc:sldMk cId="2727170617" sldId="386"/>
            <ac:inkMk id="33" creationId="{32ABB3C0-E3D0-28DF-0DCA-52D5772580D6}"/>
          </ac:inkMkLst>
        </pc:inkChg>
        <pc:inkChg chg="mod">
          <ac:chgData name="Paden, John D." userId="afe13863-2991-4154-9e07-6c5e9c7d7690" providerId="ADAL" clId="{90F2765C-D0DE-466C-8210-375B3AE053B6}" dt="2026-10-15T16:26:05.748" v="667"/>
          <ac:inkMkLst>
            <pc:docMk/>
            <pc:sldMk cId="2727170617" sldId="386"/>
            <ac:inkMk id="34" creationId="{D645AF6D-FE5A-F32B-BA2F-6496463E434F}"/>
          </ac:inkMkLst>
        </pc:inkChg>
        <pc:inkChg chg="add mod">
          <ac:chgData name="Paden, John D." userId="afe13863-2991-4154-9e07-6c5e9c7d7690" providerId="ADAL" clId="{90F2765C-D0DE-466C-8210-375B3AE053B6}" dt="2026-10-16T16:50:01.508" v="1566"/>
          <ac:inkMkLst>
            <pc:docMk/>
            <pc:sldMk cId="2727170617" sldId="386"/>
            <ac:inkMk id="36" creationId="{3774ED2A-B862-9415-3E21-F540C57546BD}"/>
          </ac:inkMkLst>
        </pc:inkChg>
        <pc:inkChg chg="add del">
          <ac:chgData name="Paden, John D." userId="afe13863-2991-4154-9e07-6c5e9c7d7690" providerId="ADAL" clId="{90F2765C-D0DE-466C-8210-375B3AE053B6}" dt="2026-10-15T16:26:15.791" v="669"/>
          <ac:inkMkLst>
            <pc:docMk/>
            <pc:sldMk cId="2727170617" sldId="386"/>
            <ac:inkMk id="36" creationId="{FD7F0BD8-57F6-0981-AE6B-8ED67041913A}"/>
          </ac:inkMkLst>
        </pc:inkChg>
        <pc:inkChg chg="add">
          <ac:chgData name="Paden, John D." userId="afe13863-2991-4154-9e07-6c5e9c7d7690" providerId="ADAL" clId="{90F2765C-D0DE-466C-8210-375B3AE053B6}" dt="2026-10-16T16:49:37.018" v="1525" actId="9405"/>
          <ac:inkMkLst>
            <pc:docMk/>
            <pc:sldMk cId="2727170617" sldId="386"/>
            <ac:inkMk id="37" creationId="{7AA6EB02-F5B3-8758-A247-716EA729CC5F}"/>
          </ac:inkMkLst>
        </pc:inkChg>
        <pc:inkChg chg="add">
          <ac:chgData name="Paden, John D." userId="afe13863-2991-4154-9e07-6c5e9c7d7690" providerId="ADAL" clId="{90F2765C-D0DE-466C-8210-375B3AE053B6}" dt="2026-10-15T16:26:12.526" v="668"/>
          <ac:inkMkLst>
            <pc:docMk/>
            <pc:sldMk cId="2727170617" sldId="386"/>
            <ac:inkMk id="37" creationId="{86C61FE6-9D5D-EE92-A4B6-C0F944DDB160}"/>
          </ac:inkMkLst>
        </pc:inkChg>
        <pc:inkChg chg="del">
          <ac:chgData name="Paden, John D." userId="afe13863-2991-4154-9e07-6c5e9c7d7690" providerId="ADAL" clId="{90F2765C-D0DE-466C-8210-375B3AE053B6}" dt="2026-10-15T16:26:31.620" v="670"/>
          <ac:inkMkLst>
            <pc:docMk/>
            <pc:sldMk cId="2727170617" sldId="386"/>
            <ac:inkMk id="38" creationId="{828DEBA1-7694-9F3B-3BF0-B88F6A2D1D9D}"/>
          </ac:inkMkLst>
        </pc:inkChg>
        <pc:inkChg chg="add">
          <ac:chgData name="Paden, John D." userId="afe13863-2991-4154-9e07-6c5e9c7d7690" providerId="ADAL" clId="{90F2765C-D0DE-466C-8210-375B3AE053B6}" dt="2026-10-16T16:49:37.872" v="1526" actId="9405"/>
          <ac:inkMkLst>
            <pc:docMk/>
            <pc:sldMk cId="2727170617" sldId="386"/>
            <ac:inkMk id="38" creationId="{CC44BD32-855C-4DC9-F897-F414A17E5944}"/>
          </ac:inkMkLst>
        </pc:inkChg>
        <pc:inkChg chg="add">
          <ac:chgData name="Paden, John D." userId="afe13863-2991-4154-9e07-6c5e9c7d7690" providerId="ADAL" clId="{90F2765C-D0DE-466C-8210-375B3AE053B6}" dt="2026-10-15T16:26:31.620" v="670"/>
          <ac:inkMkLst>
            <pc:docMk/>
            <pc:sldMk cId="2727170617" sldId="386"/>
            <ac:inkMk id="39" creationId="{17FE2492-2330-53FE-999A-2AE5E7100AE2}"/>
          </ac:inkMkLst>
        </pc:inkChg>
        <pc:inkChg chg="mod">
          <ac:chgData name="Paden, John D." userId="afe13863-2991-4154-9e07-6c5e9c7d7690" providerId="ADAL" clId="{90F2765C-D0DE-466C-8210-375B3AE053B6}" dt="2026-10-15T16:27:01.714" v="673"/>
          <ac:inkMkLst>
            <pc:docMk/>
            <pc:sldMk cId="2727170617" sldId="386"/>
            <ac:inkMk id="40" creationId="{7EC30981-03FE-5DFE-8E54-369B0A71DF5F}"/>
          </ac:inkMkLst>
        </pc:inkChg>
        <pc:inkChg chg="mod">
          <ac:chgData name="Paden, John D." userId="afe13863-2991-4154-9e07-6c5e9c7d7690" providerId="ADAL" clId="{90F2765C-D0DE-466C-8210-375B3AE053B6}" dt="2026-10-15T16:27:01.714" v="673"/>
          <ac:inkMkLst>
            <pc:docMk/>
            <pc:sldMk cId="2727170617" sldId="386"/>
            <ac:inkMk id="41" creationId="{AD6DD30D-C447-76EB-13F7-CAF3A691399E}"/>
          </ac:inkMkLst>
        </pc:inkChg>
        <pc:inkChg chg="mod">
          <ac:chgData name="Paden, John D." userId="afe13863-2991-4154-9e07-6c5e9c7d7690" providerId="ADAL" clId="{90F2765C-D0DE-466C-8210-375B3AE053B6}" dt="2026-10-15T16:27:01.714" v="673"/>
          <ac:inkMkLst>
            <pc:docMk/>
            <pc:sldMk cId="2727170617" sldId="386"/>
            <ac:inkMk id="42" creationId="{403763EC-B075-8B30-7691-096E41BA57F6}"/>
          </ac:inkMkLst>
        </pc:inkChg>
        <pc:inkChg chg="mod">
          <ac:chgData name="Paden, John D." userId="afe13863-2991-4154-9e07-6c5e9c7d7690" providerId="ADAL" clId="{90F2765C-D0DE-466C-8210-375B3AE053B6}" dt="2026-10-15T16:27:01.714" v="673"/>
          <ac:inkMkLst>
            <pc:docMk/>
            <pc:sldMk cId="2727170617" sldId="386"/>
            <ac:inkMk id="43" creationId="{BAB9A750-1182-A3B6-811B-C1C5380B866C}"/>
          </ac:inkMkLst>
        </pc:inkChg>
        <pc:inkChg chg="mod">
          <ac:chgData name="Paden, John D." userId="afe13863-2991-4154-9e07-6c5e9c7d7690" providerId="ADAL" clId="{90F2765C-D0DE-466C-8210-375B3AE053B6}" dt="2026-10-15T16:27:01.714" v="673"/>
          <ac:inkMkLst>
            <pc:docMk/>
            <pc:sldMk cId="2727170617" sldId="386"/>
            <ac:inkMk id="44" creationId="{995CC396-EC12-393A-2794-F5EB7C467C44}"/>
          </ac:inkMkLst>
        </pc:inkChg>
        <pc:inkChg chg="del">
          <ac:chgData name="Paden, John D." userId="afe13863-2991-4154-9e07-6c5e9c7d7690" providerId="ADAL" clId="{90F2765C-D0DE-466C-8210-375B3AE053B6}" dt="2026-10-15T16:27:11.653" v="674"/>
          <ac:inkMkLst>
            <pc:docMk/>
            <pc:sldMk cId="2727170617" sldId="386"/>
            <ac:inkMk id="46" creationId="{4B20467C-BEE7-CF10-3A10-6B6A8D5F4102}"/>
          </ac:inkMkLst>
        </pc:inkChg>
        <pc:inkChg chg="add mod">
          <ac:chgData name="Paden, John D." userId="afe13863-2991-4154-9e07-6c5e9c7d7690" providerId="ADAL" clId="{90F2765C-D0DE-466C-8210-375B3AE053B6}" dt="2026-10-16T16:49:42.119" v="1534"/>
          <ac:inkMkLst>
            <pc:docMk/>
            <pc:sldMk cId="2727170617" sldId="386"/>
            <ac:inkMk id="46" creationId="{FE914D43-6273-9C3F-1680-9598A6C86FA2}"/>
          </ac:inkMkLst>
        </pc:inkChg>
        <pc:inkChg chg="add">
          <ac:chgData name="Paden, John D." userId="afe13863-2991-4154-9e07-6c5e9c7d7690" providerId="ADAL" clId="{90F2765C-D0DE-466C-8210-375B3AE053B6}" dt="2026-10-16T16:49:39.150" v="1528" actId="9405"/>
          <ac:inkMkLst>
            <pc:docMk/>
            <pc:sldMk cId="2727170617" sldId="386"/>
            <ac:inkMk id="47" creationId="{2755654C-1F9E-330F-5CA1-FA17419A946E}"/>
          </ac:inkMkLst>
        </pc:inkChg>
        <pc:inkChg chg="del mod">
          <ac:chgData name="Paden, John D." userId="afe13863-2991-4154-9e07-6c5e9c7d7690" providerId="ADAL" clId="{90F2765C-D0DE-466C-8210-375B3AE053B6}" dt="2026-10-15T16:27:01.714" v="673"/>
          <ac:inkMkLst>
            <pc:docMk/>
            <pc:sldMk cId="2727170617" sldId="386"/>
            <ac:inkMk id="47" creationId="{2F76D1C9-6569-4FF2-2B2B-FFC391569276}"/>
          </ac:inkMkLst>
        </pc:inkChg>
        <pc:inkChg chg="add">
          <ac:chgData name="Paden, John D." userId="afe13863-2991-4154-9e07-6c5e9c7d7690" providerId="ADAL" clId="{90F2765C-D0DE-466C-8210-375B3AE053B6}" dt="2026-10-16T16:49:40.068" v="1529" actId="9405"/>
          <ac:inkMkLst>
            <pc:docMk/>
            <pc:sldMk cId="2727170617" sldId="386"/>
            <ac:inkMk id="48" creationId="{E0C2DCA3-A1C8-B957-4208-B2B3C0C0CC1D}"/>
          </ac:inkMkLst>
        </pc:inkChg>
        <pc:inkChg chg="add mod">
          <ac:chgData name="Paden, John D." userId="afe13863-2991-4154-9e07-6c5e9c7d7690" providerId="ADAL" clId="{90F2765C-D0DE-466C-8210-375B3AE053B6}" dt="2026-10-15T16:27:20.113" v="675"/>
          <ac:inkMkLst>
            <pc:docMk/>
            <pc:sldMk cId="2727170617" sldId="386"/>
            <ac:inkMk id="49" creationId="{94F2CF57-D04B-5392-E1D7-F21A33E5A4F7}"/>
          </ac:inkMkLst>
        </pc:inkChg>
        <pc:inkChg chg="add mod">
          <ac:chgData name="Paden, John D." userId="afe13863-2991-4154-9e07-6c5e9c7d7690" providerId="ADAL" clId="{90F2765C-D0DE-466C-8210-375B3AE053B6}" dt="2026-10-15T16:27:26.229" v="676"/>
          <ac:inkMkLst>
            <pc:docMk/>
            <pc:sldMk cId="2727170617" sldId="386"/>
            <ac:inkMk id="50" creationId="{C6CE9BBD-11BF-31E4-01D3-6D069DA1C421}"/>
          </ac:inkMkLst>
        </pc:inkChg>
        <pc:inkChg chg="del mod">
          <ac:chgData name="Paden, John D." userId="afe13863-2991-4154-9e07-6c5e9c7d7690" providerId="ADAL" clId="{90F2765C-D0DE-466C-8210-375B3AE053B6}" dt="2026-10-15T16:29:47.449" v="687"/>
          <ac:inkMkLst>
            <pc:docMk/>
            <pc:sldMk cId="2727170617" sldId="386"/>
            <ac:inkMk id="51" creationId="{7CBDA442-5725-38CD-202F-E191D9E7244C}"/>
          </ac:inkMkLst>
        </pc:inkChg>
        <pc:inkChg chg="add">
          <ac:chgData name="Paden, John D." userId="afe13863-2991-4154-9e07-6c5e9c7d7690" providerId="ADAL" clId="{90F2765C-D0DE-466C-8210-375B3AE053B6}" dt="2026-10-16T16:49:40.438" v="1530" actId="9405"/>
          <ac:inkMkLst>
            <pc:docMk/>
            <pc:sldMk cId="2727170617" sldId="386"/>
            <ac:inkMk id="51" creationId="{EA6B7B6B-795F-CEC3-2310-84016B7D1536}"/>
          </ac:inkMkLst>
        </pc:inkChg>
        <pc:inkChg chg="add mod">
          <ac:chgData name="Paden, John D." userId="afe13863-2991-4154-9e07-6c5e9c7d7690" providerId="ADAL" clId="{90F2765C-D0DE-466C-8210-375B3AE053B6}" dt="2026-10-16T16:49:42.119" v="1534"/>
          <ac:inkMkLst>
            <pc:docMk/>
            <pc:sldMk cId="2727170617" sldId="386"/>
            <ac:inkMk id="52" creationId="{43386197-4021-D39D-4254-2D0BC25144FF}"/>
          </ac:inkMkLst>
        </pc:inkChg>
        <pc:inkChg chg="del mod">
          <ac:chgData name="Paden, John D." userId="afe13863-2991-4154-9e07-6c5e9c7d7690" providerId="ADAL" clId="{90F2765C-D0DE-466C-8210-375B3AE053B6}" dt="2026-10-15T16:29:12.521" v="681"/>
          <ac:inkMkLst>
            <pc:docMk/>
            <pc:sldMk cId="2727170617" sldId="386"/>
            <ac:inkMk id="52" creationId="{E2B064B0-3465-859D-6B06-AE4A4D89D5F5}"/>
          </ac:inkMkLst>
        </pc:inkChg>
        <pc:inkChg chg="add mod">
          <ac:chgData name="Paden, John D." userId="afe13863-2991-4154-9e07-6c5e9c7d7690" providerId="ADAL" clId="{90F2765C-D0DE-466C-8210-375B3AE053B6}" dt="2026-10-16T16:49:42.119" v="1534"/>
          <ac:inkMkLst>
            <pc:docMk/>
            <pc:sldMk cId="2727170617" sldId="386"/>
            <ac:inkMk id="53" creationId="{7159DEF6-6D55-6051-60D4-8101791FD212}"/>
          </ac:inkMkLst>
        </pc:inkChg>
        <pc:inkChg chg="del mod">
          <ac:chgData name="Paden, John D." userId="afe13863-2991-4154-9e07-6c5e9c7d7690" providerId="ADAL" clId="{90F2765C-D0DE-466C-8210-375B3AE053B6}" dt="2026-10-15T16:29:12.522" v="684"/>
          <ac:inkMkLst>
            <pc:docMk/>
            <pc:sldMk cId="2727170617" sldId="386"/>
            <ac:inkMk id="53" creationId="{76CA4951-166A-F2AA-6177-F56783513981}"/>
          </ac:inkMkLst>
        </pc:inkChg>
        <pc:inkChg chg="add mod">
          <ac:chgData name="Paden, John D." userId="afe13863-2991-4154-9e07-6c5e9c7d7690" providerId="ADAL" clId="{90F2765C-D0DE-466C-8210-375B3AE053B6}" dt="2026-10-16T16:49:42.119" v="1534"/>
          <ac:inkMkLst>
            <pc:docMk/>
            <pc:sldMk cId="2727170617" sldId="386"/>
            <ac:inkMk id="54" creationId="{598FA4CD-6DF6-FE5A-FBF8-08C76567DACF}"/>
          </ac:inkMkLst>
        </pc:inkChg>
        <pc:inkChg chg="del mod">
          <ac:chgData name="Paden, John D." userId="afe13863-2991-4154-9e07-6c5e9c7d7690" providerId="ADAL" clId="{90F2765C-D0DE-466C-8210-375B3AE053B6}" dt="2026-10-15T16:29:12.522" v="683"/>
          <ac:inkMkLst>
            <pc:docMk/>
            <pc:sldMk cId="2727170617" sldId="386"/>
            <ac:inkMk id="54" creationId="{6106BF87-35B7-7D6D-FE0B-205B726EEE26}"/>
          </ac:inkMkLst>
        </pc:inkChg>
        <pc:inkChg chg="add mod">
          <ac:chgData name="Paden, John D." userId="afe13863-2991-4154-9e07-6c5e9c7d7690" providerId="ADAL" clId="{90F2765C-D0DE-466C-8210-375B3AE053B6}" dt="2026-10-16T16:50:01.508" v="1566"/>
          <ac:inkMkLst>
            <pc:docMk/>
            <pc:sldMk cId="2727170617" sldId="386"/>
            <ac:inkMk id="56" creationId="{3D525F79-ACB7-44FF-6FA1-A4D0BA205FD6}"/>
          </ac:inkMkLst>
        </pc:inkChg>
        <pc:inkChg chg="del mod">
          <ac:chgData name="Paden, John D." userId="afe13863-2991-4154-9e07-6c5e9c7d7690" providerId="ADAL" clId="{90F2765C-D0DE-466C-8210-375B3AE053B6}" dt="2026-10-15T16:29:48.587" v="688"/>
          <ac:inkMkLst>
            <pc:docMk/>
            <pc:sldMk cId="2727170617" sldId="386"/>
            <ac:inkMk id="56" creationId="{6A24C19B-0549-DC90-E3D3-C6A170C717D5}"/>
          </ac:inkMkLst>
        </pc:inkChg>
        <pc:inkChg chg="add">
          <ac:chgData name="Paden, John D." userId="afe13863-2991-4154-9e07-6c5e9c7d7690" providerId="ADAL" clId="{90F2765C-D0DE-466C-8210-375B3AE053B6}" dt="2026-10-16T16:49:47.208" v="1536" actId="9405"/>
          <ac:inkMkLst>
            <pc:docMk/>
            <pc:sldMk cId="2727170617" sldId="386"/>
            <ac:inkMk id="57" creationId="{3090C966-DD1C-8F8C-5BC1-7E5CBBED0275}"/>
          </ac:inkMkLst>
        </pc:inkChg>
        <pc:inkChg chg="del mod">
          <ac:chgData name="Paden, John D." userId="afe13863-2991-4154-9e07-6c5e9c7d7690" providerId="ADAL" clId="{90F2765C-D0DE-466C-8210-375B3AE053B6}" dt="2026-10-15T16:29:12.521" v="680"/>
          <ac:inkMkLst>
            <pc:docMk/>
            <pc:sldMk cId="2727170617" sldId="386"/>
            <ac:inkMk id="57" creationId="{C284CCDE-7113-D638-CB1A-BD652FFE4CBF}"/>
          </ac:inkMkLst>
        </pc:inkChg>
        <pc:inkChg chg="del mod">
          <ac:chgData name="Paden, John D." userId="afe13863-2991-4154-9e07-6c5e9c7d7690" providerId="ADAL" clId="{90F2765C-D0DE-466C-8210-375B3AE053B6}" dt="2026-10-15T16:29:12.518" v="679"/>
          <ac:inkMkLst>
            <pc:docMk/>
            <pc:sldMk cId="2727170617" sldId="386"/>
            <ac:inkMk id="58" creationId="{6FA50D04-FB90-8B3B-1E9D-417FDD534BE9}"/>
          </ac:inkMkLst>
        </pc:inkChg>
        <pc:inkChg chg="add mod">
          <ac:chgData name="Paden, John D." userId="afe13863-2991-4154-9e07-6c5e9c7d7690" providerId="ADAL" clId="{90F2765C-D0DE-466C-8210-375B3AE053B6}" dt="2026-10-16T16:50:01.508" v="1566"/>
          <ac:inkMkLst>
            <pc:docMk/>
            <pc:sldMk cId="2727170617" sldId="386"/>
            <ac:inkMk id="58" creationId="{9B7A5419-19B9-6903-5F05-F10438188BEC}"/>
          </ac:inkMkLst>
        </pc:inkChg>
        <pc:inkChg chg="del mod">
          <ac:chgData name="Paden, John D." userId="afe13863-2991-4154-9e07-6c5e9c7d7690" providerId="ADAL" clId="{90F2765C-D0DE-466C-8210-375B3AE053B6}" dt="2026-10-15T16:29:12.522" v="682"/>
          <ac:inkMkLst>
            <pc:docMk/>
            <pc:sldMk cId="2727170617" sldId="386"/>
            <ac:inkMk id="59" creationId="{3B7588DC-9075-F9FA-7E1F-8F8D7AF3A793}"/>
          </ac:inkMkLst>
        </pc:inkChg>
        <pc:inkChg chg="add">
          <ac:chgData name="Paden, John D." userId="afe13863-2991-4154-9e07-6c5e9c7d7690" providerId="ADAL" clId="{90F2765C-D0DE-466C-8210-375B3AE053B6}" dt="2026-10-16T16:49:48.208" v="1538" actId="9405"/>
          <ac:inkMkLst>
            <pc:docMk/>
            <pc:sldMk cId="2727170617" sldId="386"/>
            <ac:inkMk id="59" creationId="{B19553AD-5451-97D9-BFDF-780F953F2606}"/>
          </ac:inkMkLst>
        </pc:inkChg>
        <pc:inkChg chg="add">
          <ac:chgData name="Paden, John D." userId="afe13863-2991-4154-9e07-6c5e9c7d7690" providerId="ADAL" clId="{90F2765C-D0DE-466C-8210-375B3AE053B6}" dt="2026-10-16T16:49:48.750" v="1539" actId="9405"/>
          <ac:inkMkLst>
            <pc:docMk/>
            <pc:sldMk cId="2727170617" sldId="386"/>
            <ac:inkMk id="60" creationId="{EB01FA25-E2AA-E65A-030E-8270B06F9D72}"/>
          </ac:inkMkLst>
        </pc:inkChg>
        <pc:inkChg chg="add">
          <ac:chgData name="Paden, John D." userId="afe13863-2991-4154-9e07-6c5e9c7d7690" providerId="ADAL" clId="{90F2765C-D0DE-466C-8210-375B3AE053B6}" dt="2026-10-16T16:49:49.199" v="1540" actId="9405"/>
          <ac:inkMkLst>
            <pc:docMk/>
            <pc:sldMk cId="2727170617" sldId="386"/>
            <ac:inkMk id="61" creationId="{54AD3740-858C-71FF-81C4-CF451E63EFFD}"/>
          </ac:inkMkLst>
        </pc:inkChg>
        <pc:inkChg chg="mod">
          <ac:chgData name="Paden, John D." userId="afe13863-2991-4154-9e07-6c5e9c7d7690" providerId="ADAL" clId="{90F2765C-D0DE-466C-8210-375B3AE053B6}" dt="2026-10-15T16:29:30.836" v="686"/>
          <ac:inkMkLst>
            <pc:docMk/>
            <pc:sldMk cId="2727170617" sldId="386"/>
            <ac:inkMk id="62" creationId="{CECB47C0-0694-19D9-230A-783B95096DEA}"/>
          </ac:inkMkLst>
        </pc:inkChg>
        <pc:inkChg chg="add">
          <ac:chgData name="Paden, John D." userId="afe13863-2991-4154-9e07-6c5e9c7d7690" providerId="ADAL" clId="{90F2765C-D0DE-466C-8210-375B3AE053B6}" dt="2026-10-16T16:49:49.695" v="1541" actId="9405"/>
          <ac:inkMkLst>
            <pc:docMk/>
            <pc:sldMk cId="2727170617" sldId="386"/>
            <ac:inkMk id="63" creationId="{33126859-2B68-2A41-4682-75D620C9ACE1}"/>
          </ac:inkMkLst>
        </pc:inkChg>
        <pc:inkChg chg="mod">
          <ac:chgData name="Paden, John D." userId="afe13863-2991-4154-9e07-6c5e9c7d7690" providerId="ADAL" clId="{90F2765C-D0DE-466C-8210-375B3AE053B6}" dt="2026-10-15T16:29:30.836" v="686"/>
          <ac:inkMkLst>
            <pc:docMk/>
            <pc:sldMk cId="2727170617" sldId="386"/>
            <ac:inkMk id="63" creationId="{37ED6E2E-894D-6F3F-4484-4B199BD0FE97}"/>
          </ac:inkMkLst>
        </pc:inkChg>
        <pc:inkChg chg="add">
          <ac:chgData name="Paden, John D." userId="afe13863-2991-4154-9e07-6c5e9c7d7690" providerId="ADAL" clId="{90F2765C-D0DE-466C-8210-375B3AE053B6}" dt="2026-10-16T16:49:50.158" v="1542" actId="9405"/>
          <ac:inkMkLst>
            <pc:docMk/>
            <pc:sldMk cId="2727170617" sldId="386"/>
            <ac:inkMk id="64" creationId="{63C5439D-A223-4063-A659-792373EAC507}"/>
          </ac:inkMkLst>
        </pc:inkChg>
        <pc:inkChg chg="del">
          <ac:chgData name="Paden, John D." userId="afe13863-2991-4154-9e07-6c5e9c7d7690" providerId="ADAL" clId="{90F2765C-D0DE-466C-8210-375B3AE053B6}" dt="2026-10-15T16:29:30.836" v="686"/>
          <ac:inkMkLst>
            <pc:docMk/>
            <pc:sldMk cId="2727170617" sldId="386"/>
            <ac:inkMk id="64" creationId="{64BF7CAC-BCB1-6385-A77B-403792AD0F95}"/>
          </ac:inkMkLst>
        </pc:inkChg>
        <pc:inkChg chg="add">
          <ac:chgData name="Paden, John D." userId="afe13863-2991-4154-9e07-6c5e9c7d7690" providerId="ADAL" clId="{90F2765C-D0DE-466C-8210-375B3AE053B6}" dt="2026-10-16T16:49:50.392" v="1543" actId="9405"/>
          <ac:inkMkLst>
            <pc:docMk/>
            <pc:sldMk cId="2727170617" sldId="386"/>
            <ac:inkMk id="65" creationId="{731E0784-4984-A7DB-7E0E-D2D9E8714A1A}"/>
          </ac:inkMkLst>
        </pc:inkChg>
        <pc:inkChg chg="mod">
          <ac:chgData name="Paden, John D." userId="afe13863-2991-4154-9e07-6c5e9c7d7690" providerId="ADAL" clId="{90F2765C-D0DE-466C-8210-375B3AE053B6}" dt="2026-10-15T16:30:23.809" v="690"/>
          <ac:inkMkLst>
            <pc:docMk/>
            <pc:sldMk cId="2727170617" sldId="386"/>
            <ac:inkMk id="67" creationId="{6704E092-4E35-CB5F-B969-44F31FF0D09F}"/>
          </ac:inkMkLst>
        </pc:inkChg>
        <pc:inkChg chg="mod">
          <ac:chgData name="Paden, John D." userId="afe13863-2991-4154-9e07-6c5e9c7d7690" providerId="ADAL" clId="{90F2765C-D0DE-466C-8210-375B3AE053B6}" dt="2026-10-15T16:30:23.809" v="690"/>
          <ac:inkMkLst>
            <pc:docMk/>
            <pc:sldMk cId="2727170617" sldId="386"/>
            <ac:inkMk id="68" creationId="{CE015F3C-0340-39F2-8B5B-F65FE15518B0}"/>
          </ac:inkMkLst>
        </pc:inkChg>
        <pc:inkChg chg="mod">
          <ac:chgData name="Paden, John D." userId="afe13863-2991-4154-9e07-6c5e9c7d7690" providerId="ADAL" clId="{90F2765C-D0DE-466C-8210-375B3AE053B6}" dt="2026-10-15T16:30:27.063" v="691"/>
          <ac:inkMkLst>
            <pc:docMk/>
            <pc:sldMk cId="2727170617" sldId="386"/>
            <ac:inkMk id="72" creationId="{DEFB5DC1-B14F-CBEE-5B2F-F270D6CF4FAD}"/>
          </ac:inkMkLst>
        </pc:inkChg>
        <pc:inkChg chg="mod">
          <ac:chgData name="Paden, John D." userId="afe13863-2991-4154-9e07-6c5e9c7d7690" providerId="ADAL" clId="{90F2765C-D0DE-466C-8210-375B3AE053B6}" dt="2026-10-15T16:30:27.063" v="691"/>
          <ac:inkMkLst>
            <pc:docMk/>
            <pc:sldMk cId="2727170617" sldId="386"/>
            <ac:inkMk id="73" creationId="{8D9F1263-30A6-3BBD-5851-0409D1C359C4}"/>
          </ac:inkMkLst>
        </pc:inkChg>
        <pc:inkChg chg="mod">
          <ac:chgData name="Paden, John D." userId="afe13863-2991-4154-9e07-6c5e9c7d7690" providerId="ADAL" clId="{90F2765C-D0DE-466C-8210-375B3AE053B6}" dt="2026-10-15T16:30:27.063" v="691"/>
          <ac:inkMkLst>
            <pc:docMk/>
            <pc:sldMk cId="2727170617" sldId="386"/>
            <ac:inkMk id="74" creationId="{E392E82C-3D79-E859-4BCD-B4B9ACE9C370}"/>
          </ac:inkMkLst>
        </pc:inkChg>
        <pc:inkChg chg="mod">
          <ac:chgData name="Paden, John D." userId="afe13863-2991-4154-9e07-6c5e9c7d7690" providerId="ADAL" clId="{90F2765C-D0DE-466C-8210-375B3AE053B6}" dt="2026-10-15T16:30:36.155" v="693"/>
          <ac:inkMkLst>
            <pc:docMk/>
            <pc:sldMk cId="2727170617" sldId="386"/>
            <ac:inkMk id="75" creationId="{DE4F58C2-C955-EDA1-5FA8-E094C580D30C}"/>
          </ac:inkMkLst>
        </pc:inkChg>
        <pc:inkChg chg="mod">
          <ac:chgData name="Paden, John D." userId="afe13863-2991-4154-9e07-6c5e9c7d7690" providerId="ADAL" clId="{90F2765C-D0DE-466C-8210-375B3AE053B6}" dt="2026-10-15T16:30:30.694" v="692"/>
          <ac:inkMkLst>
            <pc:docMk/>
            <pc:sldMk cId="2727170617" sldId="386"/>
            <ac:inkMk id="76" creationId="{0B74D675-6F40-C2E5-AF46-21C318F9966C}"/>
          </ac:inkMkLst>
        </pc:inkChg>
        <pc:inkChg chg="mod">
          <ac:chgData name="Paden, John D." userId="afe13863-2991-4154-9e07-6c5e9c7d7690" providerId="ADAL" clId="{90F2765C-D0DE-466C-8210-375B3AE053B6}" dt="2026-10-15T16:30:36.155" v="693"/>
          <ac:inkMkLst>
            <pc:docMk/>
            <pc:sldMk cId="2727170617" sldId="386"/>
            <ac:inkMk id="77" creationId="{9C5205E8-17CC-24B8-546C-0EC1719A48DF}"/>
          </ac:inkMkLst>
        </pc:inkChg>
        <pc:inkChg chg="add">
          <ac:chgData name="Paden, John D." userId="afe13863-2991-4154-9e07-6c5e9c7d7690" providerId="ADAL" clId="{90F2765C-D0DE-466C-8210-375B3AE053B6}" dt="2026-10-16T16:49:51.042" v="1544" actId="9405"/>
          <ac:inkMkLst>
            <pc:docMk/>
            <pc:sldMk cId="2727170617" sldId="386"/>
            <ac:inkMk id="78" creationId="{6A590BDA-CF4B-FA64-C47A-BDD0A73291D4}"/>
          </ac:inkMkLst>
        </pc:inkChg>
        <pc:inkChg chg="add">
          <ac:chgData name="Paden, John D." userId="afe13863-2991-4154-9e07-6c5e9c7d7690" providerId="ADAL" clId="{90F2765C-D0DE-466C-8210-375B3AE053B6}" dt="2026-10-16T16:49:51.355" v="1545" actId="9405"/>
          <ac:inkMkLst>
            <pc:docMk/>
            <pc:sldMk cId="2727170617" sldId="386"/>
            <ac:inkMk id="79" creationId="{B1EDF778-183C-AED9-0E50-B5B19E09896D}"/>
          </ac:inkMkLst>
        </pc:inkChg>
        <pc:inkChg chg="mod">
          <ac:chgData name="Paden, John D." userId="afe13863-2991-4154-9e07-6c5e9c7d7690" providerId="ADAL" clId="{90F2765C-D0DE-466C-8210-375B3AE053B6}" dt="2026-10-15T16:30:23.809" v="690"/>
          <ac:inkMkLst>
            <pc:docMk/>
            <pc:sldMk cId="2727170617" sldId="386"/>
            <ac:inkMk id="81" creationId="{D46B7CAC-52F2-E564-AD3F-B41F5682947A}"/>
          </ac:inkMkLst>
        </pc:inkChg>
        <pc:inkChg chg="mod">
          <ac:chgData name="Paden, John D." userId="afe13863-2991-4154-9e07-6c5e9c7d7690" providerId="ADAL" clId="{90F2765C-D0DE-466C-8210-375B3AE053B6}" dt="2026-10-15T16:30:27.063" v="691"/>
          <ac:inkMkLst>
            <pc:docMk/>
            <pc:sldMk cId="2727170617" sldId="386"/>
            <ac:inkMk id="83" creationId="{CA403D5E-4575-9BC6-A3D5-8C7E945D92E8}"/>
          </ac:inkMkLst>
        </pc:inkChg>
        <pc:inkChg chg="add">
          <ac:chgData name="Paden, John D." userId="afe13863-2991-4154-9e07-6c5e9c7d7690" providerId="ADAL" clId="{90F2765C-D0DE-466C-8210-375B3AE053B6}" dt="2026-10-16T16:49:52.103" v="1546" actId="9405"/>
          <ac:inkMkLst>
            <pc:docMk/>
            <pc:sldMk cId="2727170617" sldId="386"/>
            <ac:inkMk id="84" creationId="{E844C059-0B58-5A42-AAB0-6D6E0F76BDF5}"/>
          </ac:inkMkLst>
        </pc:inkChg>
        <pc:inkChg chg="mod">
          <ac:chgData name="Paden, John D." userId="afe13863-2991-4154-9e07-6c5e9c7d7690" providerId="ADAL" clId="{90F2765C-D0DE-466C-8210-375B3AE053B6}" dt="2026-10-15T16:30:36.155" v="693"/>
          <ac:inkMkLst>
            <pc:docMk/>
            <pc:sldMk cId="2727170617" sldId="386"/>
            <ac:inkMk id="87" creationId="{F42F419C-0A70-70E5-8228-F43258A8AA97}"/>
          </ac:inkMkLst>
        </pc:inkChg>
        <pc:inkChg chg="mod">
          <ac:chgData name="Paden, John D." userId="afe13863-2991-4154-9e07-6c5e9c7d7690" providerId="ADAL" clId="{90F2765C-D0DE-466C-8210-375B3AE053B6}" dt="2026-10-15T16:30:30.694" v="692"/>
          <ac:inkMkLst>
            <pc:docMk/>
            <pc:sldMk cId="2727170617" sldId="386"/>
            <ac:inkMk id="89" creationId="{97502E3E-04B2-6036-2D5E-336CA2485427}"/>
          </ac:inkMkLst>
        </pc:inkChg>
        <pc:inkChg chg="mod">
          <ac:chgData name="Paden, John D." userId="afe13863-2991-4154-9e07-6c5e9c7d7690" providerId="ADAL" clId="{90F2765C-D0DE-466C-8210-375B3AE053B6}" dt="2026-10-15T16:30:36.155" v="693"/>
          <ac:inkMkLst>
            <pc:docMk/>
            <pc:sldMk cId="2727170617" sldId="386"/>
            <ac:inkMk id="92" creationId="{B787DBF7-728E-2D3D-2578-B2246115B57B}"/>
          </ac:inkMkLst>
        </pc:inkChg>
        <pc:inkChg chg="mod">
          <ac:chgData name="Paden, John D." userId="afe13863-2991-4154-9e07-6c5e9c7d7690" providerId="ADAL" clId="{90F2765C-D0DE-466C-8210-375B3AE053B6}" dt="2026-10-15T16:30:36.155" v="693"/>
          <ac:inkMkLst>
            <pc:docMk/>
            <pc:sldMk cId="2727170617" sldId="386"/>
            <ac:inkMk id="95" creationId="{3DB6E988-5705-0A05-B51A-62FEB7D2C99B}"/>
          </ac:inkMkLst>
        </pc:inkChg>
        <pc:inkChg chg="mod">
          <ac:chgData name="Paden, John D." userId="afe13863-2991-4154-9e07-6c5e9c7d7690" providerId="ADAL" clId="{90F2765C-D0DE-466C-8210-375B3AE053B6}" dt="2026-10-15T16:30:36.155" v="693"/>
          <ac:inkMkLst>
            <pc:docMk/>
            <pc:sldMk cId="2727170617" sldId="386"/>
            <ac:inkMk id="96" creationId="{8C9A72E5-8308-C2A8-F8FA-605CB63DDF18}"/>
          </ac:inkMkLst>
        </pc:inkChg>
        <pc:inkChg chg="add mod">
          <ac:chgData name="Paden, John D." userId="afe13863-2991-4154-9e07-6c5e9c7d7690" providerId="ADAL" clId="{90F2765C-D0DE-466C-8210-375B3AE053B6}" dt="2026-10-16T16:50:01.508" v="1566"/>
          <ac:inkMkLst>
            <pc:docMk/>
            <pc:sldMk cId="2727170617" sldId="386"/>
            <ac:inkMk id="97" creationId="{DB4E780A-6A85-7B32-6282-D88CBC206264}"/>
          </ac:inkMkLst>
        </pc:inkChg>
        <pc:inkChg chg="mod">
          <ac:chgData name="Paden, John D." userId="afe13863-2991-4154-9e07-6c5e9c7d7690" providerId="ADAL" clId="{90F2765C-D0DE-466C-8210-375B3AE053B6}" dt="2026-10-15T16:30:36.155" v="693"/>
          <ac:inkMkLst>
            <pc:docMk/>
            <pc:sldMk cId="2727170617" sldId="386"/>
            <ac:inkMk id="99" creationId="{8D26A1F3-9906-58B9-6022-41E7AD65E886}"/>
          </ac:inkMkLst>
        </pc:inkChg>
        <pc:inkChg chg="mod">
          <ac:chgData name="Paden, John D." userId="afe13863-2991-4154-9e07-6c5e9c7d7690" providerId="ADAL" clId="{90F2765C-D0DE-466C-8210-375B3AE053B6}" dt="2026-10-15T16:30:36.155" v="693"/>
          <ac:inkMkLst>
            <pc:docMk/>
            <pc:sldMk cId="2727170617" sldId="386"/>
            <ac:inkMk id="100" creationId="{1F8F09B6-9D0C-1041-D145-0A11A9E5B97D}"/>
          </ac:inkMkLst>
        </pc:inkChg>
        <pc:inkChg chg="add mod">
          <ac:chgData name="Paden, John D." userId="afe13863-2991-4154-9e07-6c5e9c7d7690" providerId="ADAL" clId="{90F2765C-D0DE-466C-8210-375B3AE053B6}" dt="2026-10-15T16:30:45.721" v="694"/>
          <ac:inkMkLst>
            <pc:docMk/>
            <pc:sldMk cId="2727170617" sldId="386"/>
            <ac:inkMk id="105" creationId="{E8C7C922-0F4A-58A2-5292-040D3656B70E}"/>
          </ac:inkMkLst>
        </pc:inkChg>
        <pc:inkChg chg="add">
          <ac:chgData name="Paden, John D." userId="afe13863-2991-4154-9e07-6c5e9c7d7690" providerId="ADAL" clId="{90F2765C-D0DE-466C-8210-375B3AE053B6}" dt="2026-10-16T16:49:53.250" v="1548" actId="9405"/>
          <ac:inkMkLst>
            <pc:docMk/>
            <pc:sldMk cId="2727170617" sldId="386"/>
            <ac:inkMk id="106" creationId="{EB84A56E-8416-CA58-01AC-A2311CFE2322}"/>
          </ac:inkMkLst>
        </pc:inkChg>
        <pc:inkChg chg="add">
          <ac:chgData name="Paden, John D." userId="afe13863-2991-4154-9e07-6c5e9c7d7690" providerId="ADAL" clId="{90F2765C-D0DE-466C-8210-375B3AE053B6}" dt="2026-10-16T16:49:53.747" v="1549" actId="9405"/>
          <ac:inkMkLst>
            <pc:docMk/>
            <pc:sldMk cId="2727170617" sldId="386"/>
            <ac:inkMk id="107" creationId="{CEC2D6E9-9D8B-9129-B6C0-82358775EE3B}"/>
          </ac:inkMkLst>
        </pc:inkChg>
        <pc:inkChg chg="add">
          <ac:chgData name="Paden, John D." userId="afe13863-2991-4154-9e07-6c5e9c7d7690" providerId="ADAL" clId="{90F2765C-D0DE-466C-8210-375B3AE053B6}" dt="2026-10-16T16:49:54.181" v="1550" actId="9405"/>
          <ac:inkMkLst>
            <pc:docMk/>
            <pc:sldMk cId="2727170617" sldId="386"/>
            <ac:inkMk id="108" creationId="{C4680AFF-F38C-924E-06C4-B2FBED5315D3}"/>
          </ac:inkMkLst>
        </pc:inkChg>
        <pc:inkChg chg="add">
          <ac:chgData name="Paden, John D." userId="afe13863-2991-4154-9e07-6c5e9c7d7690" providerId="ADAL" clId="{90F2765C-D0DE-466C-8210-375B3AE053B6}" dt="2026-10-16T16:49:54.412" v="1551" actId="9405"/>
          <ac:inkMkLst>
            <pc:docMk/>
            <pc:sldMk cId="2727170617" sldId="386"/>
            <ac:inkMk id="109" creationId="{A69C9278-22FD-27FA-D207-3029D5487D1E}"/>
          </ac:inkMkLst>
        </pc:inkChg>
        <pc:inkChg chg="add mod">
          <ac:chgData name="Paden, John D." userId="afe13863-2991-4154-9e07-6c5e9c7d7690" providerId="ADAL" clId="{90F2765C-D0DE-466C-8210-375B3AE053B6}" dt="2026-10-16T16:50:01.508" v="1566"/>
          <ac:inkMkLst>
            <pc:docMk/>
            <pc:sldMk cId="2727170617" sldId="386"/>
            <ac:inkMk id="110" creationId="{6BA58466-3E83-C50C-2AAE-CB350EBB20F2}"/>
          </ac:inkMkLst>
        </pc:inkChg>
        <pc:inkChg chg="add">
          <ac:chgData name="Paden, John D." userId="afe13863-2991-4154-9e07-6c5e9c7d7690" providerId="ADAL" clId="{90F2765C-D0DE-466C-8210-375B3AE053B6}" dt="2026-10-16T16:49:55.584" v="1553" actId="9405"/>
          <ac:inkMkLst>
            <pc:docMk/>
            <pc:sldMk cId="2727170617" sldId="386"/>
            <ac:inkMk id="111" creationId="{E2E9B5EE-D55F-B3F3-C956-5A9B9CBA9FB7}"/>
          </ac:inkMkLst>
        </pc:inkChg>
        <pc:inkChg chg="add">
          <ac:chgData name="Paden, John D." userId="afe13863-2991-4154-9e07-6c5e9c7d7690" providerId="ADAL" clId="{90F2765C-D0DE-466C-8210-375B3AE053B6}" dt="2026-10-16T16:49:55.849" v="1554" actId="9405"/>
          <ac:inkMkLst>
            <pc:docMk/>
            <pc:sldMk cId="2727170617" sldId="386"/>
            <ac:inkMk id="112" creationId="{DC5559DE-2F3F-8171-B48B-2E2E6617B39C}"/>
          </ac:inkMkLst>
        </pc:inkChg>
        <pc:inkChg chg="add">
          <ac:chgData name="Paden, John D." userId="afe13863-2991-4154-9e07-6c5e9c7d7690" providerId="ADAL" clId="{90F2765C-D0DE-466C-8210-375B3AE053B6}" dt="2026-10-16T16:49:56.192" v="1555" actId="9405"/>
          <ac:inkMkLst>
            <pc:docMk/>
            <pc:sldMk cId="2727170617" sldId="386"/>
            <ac:inkMk id="113" creationId="{097F97E3-E229-44E6-D922-E503C60DD635}"/>
          </ac:inkMkLst>
        </pc:inkChg>
        <pc:inkChg chg="add">
          <ac:chgData name="Paden, John D." userId="afe13863-2991-4154-9e07-6c5e9c7d7690" providerId="ADAL" clId="{90F2765C-D0DE-466C-8210-375B3AE053B6}" dt="2026-10-16T16:49:56.382" v="1556" actId="9405"/>
          <ac:inkMkLst>
            <pc:docMk/>
            <pc:sldMk cId="2727170617" sldId="386"/>
            <ac:inkMk id="114" creationId="{BBAE087F-9941-B53C-B32A-A1BECF1D0BD5}"/>
          </ac:inkMkLst>
        </pc:inkChg>
        <pc:inkChg chg="add">
          <ac:chgData name="Paden, John D." userId="afe13863-2991-4154-9e07-6c5e9c7d7690" providerId="ADAL" clId="{90F2765C-D0DE-466C-8210-375B3AE053B6}" dt="2026-10-16T16:49:57.021" v="1557" actId="9405"/>
          <ac:inkMkLst>
            <pc:docMk/>
            <pc:sldMk cId="2727170617" sldId="386"/>
            <ac:inkMk id="115" creationId="{F1D7950B-085C-0ED4-931C-EF84F7807C49}"/>
          </ac:inkMkLst>
        </pc:inkChg>
        <pc:inkChg chg="add">
          <ac:chgData name="Paden, John D." userId="afe13863-2991-4154-9e07-6c5e9c7d7690" providerId="ADAL" clId="{90F2765C-D0DE-466C-8210-375B3AE053B6}" dt="2026-10-16T16:49:57.487" v="1558" actId="9405"/>
          <ac:inkMkLst>
            <pc:docMk/>
            <pc:sldMk cId="2727170617" sldId="386"/>
            <ac:inkMk id="116" creationId="{91FBF151-BAA1-137B-7CD4-B38FEBFB9DFD}"/>
          </ac:inkMkLst>
        </pc:inkChg>
        <pc:inkChg chg="add mod">
          <ac:chgData name="Paden, John D." userId="afe13863-2991-4154-9e07-6c5e9c7d7690" providerId="ADAL" clId="{90F2765C-D0DE-466C-8210-375B3AE053B6}" dt="2026-10-16T16:50:01.508" v="1566"/>
          <ac:inkMkLst>
            <pc:docMk/>
            <pc:sldMk cId="2727170617" sldId="386"/>
            <ac:inkMk id="117" creationId="{11FF9287-9380-2335-E78A-359207EFA291}"/>
          </ac:inkMkLst>
        </pc:inkChg>
        <pc:inkChg chg="mod">
          <ac:chgData name="Paden, John D." userId="afe13863-2991-4154-9e07-6c5e9c7d7690" providerId="ADAL" clId="{90F2765C-D0DE-466C-8210-375B3AE053B6}" dt="2026-10-15T16:31:10.482" v="695"/>
          <ac:inkMkLst>
            <pc:docMk/>
            <pc:sldMk cId="2727170617" sldId="386"/>
            <ac:inkMk id="118" creationId="{668214F9-2624-ECDB-9F89-42C281E2870C}"/>
          </ac:inkMkLst>
        </pc:inkChg>
        <pc:inkChg chg="add">
          <ac:chgData name="Paden, John D." userId="afe13863-2991-4154-9e07-6c5e9c7d7690" providerId="ADAL" clId="{90F2765C-D0DE-466C-8210-375B3AE053B6}" dt="2026-10-16T16:49:58.279" v="1560" actId="9405"/>
          <ac:inkMkLst>
            <pc:docMk/>
            <pc:sldMk cId="2727170617" sldId="386"/>
            <ac:inkMk id="118" creationId="{91DF92A9-750A-C407-64ED-BCCD76A33FCE}"/>
          </ac:inkMkLst>
        </pc:inkChg>
        <pc:inkChg chg="add mod">
          <ac:chgData name="Paden, John D." userId="afe13863-2991-4154-9e07-6c5e9c7d7690" providerId="ADAL" clId="{90F2765C-D0DE-466C-8210-375B3AE053B6}" dt="2026-10-16T16:50:01.508" v="1566"/>
          <ac:inkMkLst>
            <pc:docMk/>
            <pc:sldMk cId="2727170617" sldId="386"/>
            <ac:inkMk id="119" creationId="{6373874D-4DAB-C733-0E35-AF16F61A8098}"/>
          </ac:inkMkLst>
        </pc:inkChg>
        <pc:inkChg chg="add">
          <ac:chgData name="Paden, John D." userId="afe13863-2991-4154-9e07-6c5e9c7d7690" providerId="ADAL" clId="{90F2765C-D0DE-466C-8210-375B3AE053B6}" dt="2026-10-16T16:49:59.191" v="1562" actId="9405"/>
          <ac:inkMkLst>
            <pc:docMk/>
            <pc:sldMk cId="2727170617" sldId="386"/>
            <ac:inkMk id="120" creationId="{0352052C-2AF3-345A-9841-85CCA5947F22}"/>
          </ac:inkMkLst>
        </pc:inkChg>
        <pc:inkChg chg="add mod">
          <ac:chgData name="Paden, John D." userId="afe13863-2991-4154-9e07-6c5e9c7d7690" providerId="ADAL" clId="{90F2765C-D0DE-466C-8210-375B3AE053B6}" dt="2026-10-16T16:50:01.508" v="1566"/>
          <ac:inkMkLst>
            <pc:docMk/>
            <pc:sldMk cId="2727170617" sldId="386"/>
            <ac:inkMk id="121" creationId="{025593AD-F2A8-747D-DEC1-86814D02BC1F}"/>
          </ac:inkMkLst>
        </pc:inkChg>
        <pc:inkChg chg="add">
          <ac:chgData name="Paden, John D." userId="afe13863-2991-4154-9e07-6c5e9c7d7690" providerId="ADAL" clId="{90F2765C-D0DE-466C-8210-375B3AE053B6}" dt="2026-10-16T16:50:00.261" v="1564" actId="9405"/>
          <ac:inkMkLst>
            <pc:docMk/>
            <pc:sldMk cId="2727170617" sldId="386"/>
            <ac:inkMk id="122" creationId="{3A50BA50-D544-5F1B-77F2-CF5DA81A1A76}"/>
          </ac:inkMkLst>
        </pc:inkChg>
        <pc:inkChg chg="add">
          <ac:chgData name="Paden, John D." userId="afe13863-2991-4154-9e07-6c5e9c7d7690" providerId="ADAL" clId="{90F2765C-D0DE-466C-8210-375B3AE053B6}" dt="2026-10-16T16:50:00.602" v="1565" actId="9405"/>
          <ac:inkMkLst>
            <pc:docMk/>
            <pc:sldMk cId="2727170617" sldId="386"/>
            <ac:inkMk id="123" creationId="{B5A2FE47-B375-1BFE-B696-AE314E693CB7}"/>
          </ac:inkMkLst>
        </pc:inkChg>
        <pc:inkChg chg="add mod">
          <ac:chgData name="Paden, John D." userId="afe13863-2991-4154-9e07-6c5e9c7d7690" providerId="ADAL" clId="{90F2765C-D0DE-466C-8210-375B3AE053B6}" dt="2026-10-16T16:50:11.672" v="1579"/>
          <ac:inkMkLst>
            <pc:docMk/>
            <pc:sldMk cId="2727170617" sldId="386"/>
            <ac:inkMk id="125" creationId="{29CF414C-DB50-7ABC-0A9A-CDB7B716EA89}"/>
          </ac:inkMkLst>
        </pc:inkChg>
        <pc:inkChg chg="add mod">
          <ac:chgData name="Paden, John D." userId="afe13863-2991-4154-9e07-6c5e9c7d7690" providerId="ADAL" clId="{90F2765C-D0DE-466C-8210-375B3AE053B6}" dt="2026-10-16T16:50:11.672" v="1579"/>
          <ac:inkMkLst>
            <pc:docMk/>
            <pc:sldMk cId="2727170617" sldId="386"/>
            <ac:inkMk id="126" creationId="{851211C7-68DF-5C80-6378-E63F479F6D16}"/>
          </ac:inkMkLst>
        </pc:inkChg>
        <pc:inkChg chg="add mod">
          <ac:chgData name="Paden, John D." userId="afe13863-2991-4154-9e07-6c5e9c7d7690" providerId="ADAL" clId="{90F2765C-D0DE-466C-8210-375B3AE053B6}" dt="2026-10-16T16:50:11.672" v="1579"/>
          <ac:inkMkLst>
            <pc:docMk/>
            <pc:sldMk cId="2727170617" sldId="386"/>
            <ac:inkMk id="127" creationId="{3B95BABB-01D4-FF57-3636-A619D908A3CF}"/>
          </ac:inkMkLst>
        </pc:inkChg>
        <pc:inkChg chg="add mod">
          <ac:chgData name="Paden, John D." userId="afe13863-2991-4154-9e07-6c5e9c7d7690" providerId="ADAL" clId="{90F2765C-D0DE-466C-8210-375B3AE053B6}" dt="2026-10-16T17:23:17.711" v="1683"/>
          <ac:inkMkLst>
            <pc:docMk/>
            <pc:sldMk cId="2727170617" sldId="386"/>
            <ac:inkMk id="128" creationId="{CE94B28B-6AD7-11BE-3DE5-918B4F1A5394}"/>
          </ac:inkMkLst>
        </pc:inkChg>
        <pc:inkChg chg="add mod">
          <ac:chgData name="Paden, John D." userId="afe13863-2991-4154-9e07-6c5e9c7d7690" providerId="ADAL" clId="{90F2765C-D0DE-466C-8210-375B3AE053B6}" dt="2026-10-16T17:23:17.711" v="1683"/>
          <ac:inkMkLst>
            <pc:docMk/>
            <pc:sldMk cId="2727170617" sldId="386"/>
            <ac:inkMk id="129" creationId="{32046578-CA10-D3C6-95C6-C7C91676391E}"/>
          </ac:inkMkLst>
        </pc:inkChg>
        <pc:inkChg chg="add mod">
          <ac:chgData name="Paden, John D." userId="afe13863-2991-4154-9e07-6c5e9c7d7690" providerId="ADAL" clId="{90F2765C-D0DE-466C-8210-375B3AE053B6}" dt="2026-10-16T16:50:11.672" v="1579"/>
          <ac:inkMkLst>
            <pc:docMk/>
            <pc:sldMk cId="2727170617" sldId="386"/>
            <ac:inkMk id="130" creationId="{D19A4325-B58C-2D46-E311-C7326C0CDB71}"/>
          </ac:inkMkLst>
        </pc:inkChg>
        <pc:inkChg chg="add mod">
          <ac:chgData name="Paden, John D." userId="afe13863-2991-4154-9e07-6c5e9c7d7690" providerId="ADAL" clId="{90F2765C-D0DE-466C-8210-375B3AE053B6}" dt="2026-10-16T16:50:19.036" v="1593"/>
          <ac:inkMkLst>
            <pc:docMk/>
            <pc:sldMk cId="2727170617" sldId="386"/>
            <ac:inkMk id="131" creationId="{345E5E73-57F2-2BF9-A0F4-F73970288235}"/>
          </ac:inkMkLst>
        </pc:inkChg>
        <pc:inkChg chg="add mod">
          <ac:chgData name="Paden, John D." userId="afe13863-2991-4154-9e07-6c5e9c7d7690" providerId="ADAL" clId="{90F2765C-D0DE-466C-8210-375B3AE053B6}" dt="2026-10-16T16:50:11.672" v="1579"/>
          <ac:inkMkLst>
            <pc:docMk/>
            <pc:sldMk cId="2727170617" sldId="386"/>
            <ac:inkMk id="132" creationId="{CA881626-380A-D2A1-E6CF-C5C474C6E6A0}"/>
          </ac:inkMkLst>
        </pc:inkChg>
        <pc:inkChg chg="add mod">
          <ac:chgData name="Paden, John D." userId="afe13863-2991-4154-9e07-6c5e9c7d7690" providerId="ADAL" clId="{90F2765C-D0DE-466C-8210-375B3AE053B6}" dt="2026-10-16T16:50:11.672" v="1579"/>
          <ac:inkMkLst>
            <pc:docMk/>
            <pc:sldMk cId="2727170617" sldId="386"/>
            <ac:inkMk id="133" creationId="{71CC7975-850A-64DC-766F-47A30D62DCCC}"/>
          </ac:inkMkLst>
        </pc:inkChg>
        <pc:inkChg chg="add mod">
          <ac:chgData name="Paden, John D." userId="afe13863-2991-4154-9e07-6c5e9c7d7690" providerId="ADAL" clId="{90F2765C-D0DE-466C-8210-375B3AE053B6}" dt="2026-10-16T16:50:11.672" v="1579"/>
          <ac:inkMkLst>
            <pc:docMk/>
            <pc:sldMk cId="2727170617" sldId="386"/>
            <ac:inkMk id="134" creationId="{C3B0AE88-CD67-30FD-BB24-1726DB427FAE}"/>
          </ac:inkMkLst>
        </pc:inkChg>
        <pc:inkChg chg="add mod">
          <ac:chgData name="Paden, John D." userId="afe13863-2991-4154-9e07-6c5e9c7d7690" providerId="ADAL" clId="{90F2765C-D0DE-466C-8210-375B3AE053B6}" dt="2026-10-16T17:23:15.726" v="1678"/>
          <ac:inkMkLst>
            <pc:docMk/>
            <pc:sldMk cId="2727170617" sldId="386"/>
            <ac:inkMk id="135" creationId="{8BEFF5C5-6FAC-A62C-BCD6-35C74CD354E7}"/>
          </ac:inkMkLst>
        </pc:inkChg>
        <pc:inkChg chg="add mod">
          <ac:chgData name="Paden, John D." userId="afe13863-2991-4154-9e07-6c5e9c7d7690" providerId="ADAL" clId="{90F2765C-D0DE-466C-8210-375B3AE053B6}" dt="2026-10-16T16:50:11.672" v="1579"/>
          <ac:inkMkLst>
            <pc:docMk/>
            <pc:sldMk cId="2727170617" sldId="386"/>
            <ac:inkMk id="136" creationId="{910A6CD3-C11E-4537-08A2-B906F29C2CE0}"/>
          </ac:inkMkLst>
        </pc:inkChg>
        <pc:inkChg chg="add">
          <ac:chgData name="Paden, John D." userId="afe13863-2991-4154-9e07-6c5e9c7d7690" providerId="ADAL" clId="{90F2765C-D0DE-466C-8210-375B3AE053B6}" dt="2026-10-16T16:50:11.995" v="1580" actId="9405"/>
          <ac:inkMkLst>
            <pc:docMk/>
            <pc:sldMk cId="2727170617" sldId="386"/>
            <ac:inkMk id="138" creationId="{0DDADA16-3274-B187-945E-706832ED04B5}"/>
          </ac:inkMkLst>
        </pc:inkChg>
        <pc:inkChg chg="add">
          <ac:chgData name="Paden, John D." userId="afe13863-2991-4154-9e07-6c5e9c7d7690" providerId="ADAL" clId="{90F2765C-D0DE-466C-8210-375B3AE053B6}" dt="2026-10-16T16:50:12.351" v="1581" actId="9405"/>
          <ac:inkMkLst>
            <pc:docMk/>
            <pc:sldMk cId="2727170617" sldId="386"/>
            <ac:inkMk id="139" creationId="{DA3DB1D1-002E-8D76-7D6E-A01A500D4CC4}"/>
          </ac:inkMkLst>
        </pc:inkChg>
        <pc:inkChg chg="add mod">
          <ac:chgData name="Paden, John D." userId="afe13863-2991-4154-9e07-6c5e9c7d7690" providerId="ADAL" clId="{90F2765C-D0DE-466C-8210-375B3AE053B6}" dt="2026-10-16T17:23:17.711" v="1683"/>
          <ac:inkMkLst>
            <pc:docMk/>
            <pc:sldMk cId="2727170617" sldId="386"/>
            <ac:inkMk id="140" creationId="{570AE314-53B2-381A-02AD-12B1AA40F3EB}"/>
          </ac:inkMkLst>
        </pc:inkChg>
        <pc:inkChg chg="add mod">
          <ac:chgData name="Paden, John D." userId="afe13863-2991-4154-9e07-6c5e9c7d7690" providerId="ADAL" clId="{90F2765C-D0DE-466C-8210-375B3AE053B6}" dt="2026-10-16T17:23:17.711" v="1683"/>
          <ac:inkMkLst>
            <pc:docMk/>
            <pc:sldMk cId="2727170617" sldId="386"/>
            <ac:inkMk id="141" creationId="{4675F218-E63C-BEAC-74E3-0D62DAC7A10B}"/>
          </ac:inkMkLst>
        </pc:inkChg>
        <pc:inkChg chg="add mod">
          <ac:chgData name="Paden, John D." userId="afe13863-2991-4154-9e07-6c5e9c7d7690" providerId="ADAL" clId="{90F2765C-D0DE-466C-8210-375B3AE053B6}" dt="2026-10-16T16:50:19.036" v="1593"/>
          <ac:inkMkLst>
            <pc:docMk/>
            <pc:sldMk cId="2727170617" sldId="386"/>
            <ac:inkMk id="142" creationId="{9C775033-3B58-01B1-CC11-418E12BC1422}"/>
          </ac:inkMkLst>
        </pc:inkChg>
        <pc:inkChg chg="add">
          <ac:chgData name="Paden, John D." userId="afe13863-2991-4154-9e07-6c5e9c7d7690" providerId="ADAL" clId="{90F2765C-D0DE-466C-8210-375B3AE053B6}" dt="2026-10-16T16:50:14.713" v="1585" actId="9405"/>
          <ac:inkMkLst>
            <pc:docMk/>
            <pc:sldMk cId="2727170617" sldId="386"/>
            <ac:inkMk id="143" creationId="{0083E850-9875-DAA0-BB75-6533CF03F861}"/>
          </ac:inkMkLst>
        </pc:inkChg>
        <pc:inkChg chg="add">
          <ac:chgData name="Paden, John D." userId="afe13863-2991-4154-9e07-6c5e9c7d7690" providerId="ADAL" clId="{90F2765C-D0DE-466C-8210-375B3AE053B6}" dt="2026-10-16T16:50:15.323" v="1586" actId="9405"/>
          <ac:inkMkLst>
            <pc:docMk/>
            <pc:sldMk cId="2727170617" sldId="386"/>
            <ac:inkMk id="144" creationId="{859DC2DC-ADB6-3779-90D0-4F3EE2439217}"/>
          </ac:inkMkLst>
        </pc:inkChg>
        <pc:inkChg chg="add">
          <ac:chgData name="Paden, John D." userId="afe13863-2991-4154-9e07-6c5e9c7d7690" providerId="ADAL" clId="{90F2765C-D0DE-466C-8210-375B3AE053B6}" dt="2026-10-16T16:50:15.637" v="1587" actId="9405"/>
          <ac:inkMkLst>
            <pc:docMk/>
            <pc:sldMk cId="2727170617" sldId="386"/>
            <ac:inkMk id="145" creationId="{8B65B455-6808-6BFE-D104-C7A2D08AA2CE}"/>
          </ac:inkMkLst>
        </pc:inkChg>
        <pc:inkChg chg="add">
          <ac:chgData name="Paden, John D." userId="afe13863-2991-4154-9e07-6c5e9c7d7690" providerId="ADAL" clId="{90F2765C-D0DE-466C-8210-375B3AE053B6}" dt="2026-10-16T16:50:16.618" v="1588" actId="9405"/>
          <ac:inkMkLst>
            <pc:docMk/>
            <pc:sldMk cId="2727170617" sldId="386"/>
            <ac:inkMk id="146" creationId="{666A2A90-5244-C4BC-8FED-980B73318A0F}"/>
          </ac:inkMkLst>
        </pc:inkChg>
        <pc:inkChg chg="add">
          <ac:chgData name="Paden, John D." userId="afe13863-2991-4154-9e07-6c5e9c7d7690" providerId="ADAL" clId="{90F2765C-D0DE-466C-8210-375B3AE053B6}" dt="2026-10-16T16:50:17.160" v="1589" actId="9405"/>
          <ac:inkMkLst>
            <pc:docMk/>
            <pc:sldMk cId="2727170617" sldId="386"/>
            <ac:inkMk id="147" creationId="{191C24FF-19E3-2327-0656-865F364F9321}"/>
          </ac:inkMkLst>
        </pc:inkChg>
        <pc:inkChg chg="add">
          <ac:chgData name="Paden, John D." userId="afe13863-2991-4154-9e07-6c5e9c7d7690" providerId="ADAL" clId="{90F2765C-D0DE-466C-8210-375B3AE053B6}" dt="2026-10-16T16:50:17.423" v="1590" actId="9405"/>
          <ac:inkMkLst>
            <pc:docMk/>
            <pc:sldMk cId="2727170617" sldId="386"/>
            <ac:inkMk id="148" creationId="{F8EF667F-715D-57D7-7809-534E3C7FFC54}"/>
          </ac:inkMkLst>
        </pc:inkChg>
        <pc:inkChg chg="add">
          <ac:chgData name="Paden, John D." userId="afe13863-2991-4154-9e07-6c5e9c7d7690" providerId="ADAL" clId="{90F2765C-D0DE-466C-8210-375B3AE053B6}" dt="2026-10-16T16:50:17.968" v="1591" actId="9405"/>
          <ac:inkMkLst>
            <pc:docMk/>
            <pc:sldMk cId="2727170617" sldId="386"/>
            <ac:inkMk id="149" creationId="{964C7613-50BF-1440-B016-E17B92DBE1D1}"/>
          </ac:inkMkLst>
        </pc:inkChg>
        <pc:inkChg chg="add mod">
          <ac:chgData name="Paden, John D." userId="afe13863-2991-4154-9e07-6c5e9c7d7690" providerId="ADAL" clId="{90F2765C-D0DE-466C-8210-375B3AE053B6}" dt="2026-10-16T17:23:17.711" v="1683"/>
          <ac:inkMkLst>
            <pc:docMk/>
            <pc:sldMk cId="2727170617" sldId="386"/>
            <ac:inkMk id="150" creationId="{7CF35725-49CD-489A-FF02-5C075A4E412C}"/>
          </ac:inkMkLst>
        </pc:inkChg>
        <pc:inkChg chg="add">
          <ac:chgData name="Paden, John D." userId="afe13863-2991-4154-9e07-6c5e9c7d7690" providerId="ADAL" clId="{90F2765C-D0DE-466C-8210-375B3AE053B6}" dt="2026-10-16T16:50:19.134" v="1594" actId="9405"/>
          <ac:inkMkLst>
            <pc:docMk/>
            <pc:sldMk cId="2727170617" sldId="386"/>
            <ac:inkMk id="152" creationId="{CD131029-8535-3460-015D-91209259A759}"/>
          </ac:inkMkLst>
        </pc:inkChg>
        <pc:inkChg chg="add">
          <ac:chgData name="Paden, John D." userId="afe13863-2991-4154-9e07-6c5e9c7d7690" providerId="ADAL" clId="{90F2765C-D0DE-466C-8210-375B3AE053B6}" dt="2026-10-16T16:50:19.487" v="1595" actId="9405"/>
          <ac:inkMkLst>
            <pc:docMk/>
            <pc:sldMk cId="2727170617" sldId="386"/>
            <ac:inkMk id="153" creationId="{444EB926-C0B7-3A1E-7EFC-3D26608F9C03}"/>
          </ac:inkMkLst>
        </pc:inkChg>
        <pc:inkChg chg="add mod">
          <ac:chgData name="Paden, John D." userId="afe13863-2991-4154-9e07-6c5e9c7d7690" providerId="ADAL" clId="{90F2765C-D0DE-466C-8210-375B3AE053B6}" dt="2026-10-16T17:23:17.711" v="1683"/>
          <ac:inkMkLst>
            <pc:docMk/>
            <pc:sldMk cId="2727170617" sldId="386"/>
            <ac:inkMk id="154" creationId="{99AAEE9B-3646-F8DF-90A6-6714B0A12D7D}"/>
          </ac:inkMkLst>
        </pc:inkChg>
        <pc:inkChg chg="add mod">
          <ac:chgData name="Paden, John D." userId="afe13863-2991-4154-9e07-6c5e9c7d7690" providerId="ADAL" clId="{90F2765C-D0DE-466C-8210-375B3AE053B6}" dt="2026-10-16T17:23:15.726" v="1678"/>
          <ac:inkMkLst>
            <pc:docMk/>
            <pc:sldMk cId="2727170617" sldId="386"/>
            <ac:inkMk id="155" creationId="{F3175DFF-5326-D6BA-3559-16EE5271A229}"/>
          </ac:inkMkLst>
        </pc:inkChg>
        <pc:inkChg chg="add">
          <ac:chgData name="Paden, John D." userId="afe13863-2991-4154-9e07-6c5e9c7d7690" providerId="ADAL" clId="{90F2765C-D0DE-466C-8210-375B3AE053B6}" dt="2026-10-16T16:50:21.238" v="1598" actId="9405"/>
          <ac:inkMkLst>
            <pc:docMk/>
            <pc:sldMk cId="2727170617" sldId="386"/>
            <ac:inkMk id="156" creationId="{B38D9C55-4688-940C-215B-A5C9956F6C46}"/>
          </ac:inkMkLst>
        </pc:inkChg>
        <pc:inkChg chg="add">
          <ac:chgData name="Paden, John D." userId="afe13863-2991-4154-9e07-6c5e9c7d7690" providerId="ADAL" clId="{90F2765C-D0DE-466C-8210-375B3AE053B6}" dt="2026-10-16T16:50:21.755" v="1599" actId="9405"/>
          <ac:inkMkLst>
            <pc:docMk/>
            <pc:sldMk cId="2727170617" sldId="386"/>
            <ac:inkMk id="157" creationId="{C19F8529-F5F9-9ECA-7182-A85EDC097D39}"/>
          </ac:inkMkLst>
        </pc:inkChg>
        <pc:inkChg chg="add">
          <ac:chgData name="Paden, John D." userId="afe13863-2991-4154-9e07-6c5e9c7d7690" providerId="ADAL" clId="{90F2765C-D0DE-466C-8210-375B3AE053B6}" dt="2026-10-16T16:50:22.356" v="1600" actId="9405"/>
          <ac:inkMkLst>
            <pc:docMk/>
            <pc:sldMk cId="2727170617" sldId="386"/>
            <ac:inkMk id="158" creationId="{78A77BC6-41CC-C47E-113F-65056B07AECA}"/>
          </ac:inkMkLst>
        </pc:inkChg>
        <pc:inkChg chg="mod">
          <ac:chgData name="Paden, John D." userId="afe13863-2991-4154-9e07-6c5e9c7d7690" providerId="ADAL" clId="{90F2765C-D0DE-466C-8210-375B3AE053B6}" dt="2026-10-15T16:31:10.482" v="695"/>
          <ac:inkMkLst>
            <pc:docMk/>
            <pc:sldMk cId="2727170617" sldId="386"/>
            <ac:inkMk id="159" creationId="{0789A836-8FDD-F10B-1366-2AFA0E84C608}"/>
          </ac:inkMkLst>
        </pc:inkChg>
        <pc:inkChg chg="add">
          <ac:chgData name="Paden, John D." userId="afe13863-2991-4154-9e07-6c5e9c7d7690" providerId="ADAL" clId="{90F2765C-D0DE-466C-8210-375B3AE053B6}" dt="2026-10-16T16:50:22.852" v="1601" actId="9405"/>
          <ac:inkMkLst>
            <pc:docMk/>
            <pc:sldMk cId="2727170617" sldId="386"/>
            <ac:inkMk id="159" creationId="{807BD8AC-C028-75A9-2456-FB797008CC92}"/>
          </ac:inkMkLst>
        </pc:inkChg>
        <pc:inkChg chg="add">
          <ac:chgData name="Paden, John D." userId="afe13863-2991-4154-9e07-6c5e9c7d7690" providerId="ADAL" clId="{90F2765C-D0DE-466C-8210-375B3AE053B6}" dt="2026-10-16T16:50:23.223" v="1602" actId="9405"/>
          <ac:inkMkLst>
            <pc:docMk/>
            <pc:sldMk cId="2727170617" sldId="386"/>
            <ac:inkMk id="160" creationId="{C662778D-3193-67A4-348D-31136E8AE643}"/>
          </ac:inkMkLst>
        </pc:inkChg>
        <pc:inkChg chg="add del">
          <ac:chgData name="Paden, John D." userId="afe13863-2991-4154-9e07-6c5e9c7d7690" providerId="ADAL" clId="{90F2765C-D0DE-466C-8210-375B3AE053B6}" dt="2026-10-16T16:50:30.110" v="1605" actId="9405"/>
          <ac:inkMkLst>
            <pc:docMk/>
            <pc:sldMk cId="2727170617" sldId="386"/>
            <ac:inkMk id="162" creationId="{AFE17D6B-3811-87DF-E830-CDC2BF4B9E02}"/>
          </ac:inkMkLst>
        </pc:inkChg>
        <pc:inkChg chg="add">
          <ac:chgData name="Paden, John D." userId="afe13863-2991-4154-9e07-6c5e9c7d7690" providerId="ADAL" clId="{90F2765C-D0DE-466C-8210-375B3AE053B6}" dt="2026-10-16T16:50:34.920" v="1606" actId="9405"/>
          <ac:inkMkLst>
            <pc:docMk/>
            <pc:sldMk cId="2727170617" sldId="386"/>
            <ac:inkMk id="163" creationId="{3E43F80B-EFFA-733B-06AB-0B02660E0C67}"/>
          </ac:inkMkLst>
        </pc:inkChg>
        <pc:inkChg chg="add mod">
          <ac:chgData name="Paden, John D." userId="afe13863-2991-4154-9e07-6c5e9c7d7690" providerId="ADAL" clId="{90F2765C-D0DE-466C-8210-375B3AE053B6}" dt="2026-10-16T16:51:16.340" v="1660"/>
          <ac:inkMkLst>
            <pc:docMk/>
            <pc:sldMk cId="2727170617" sldId="386"/>
            <ac:inkMk id="164" creationId="{F70216C6-1D77-9DD1-9B9A-5F376217D808}"/>
          </ac:inkMkLst>
        </pc:inkChg>
        <pc:inkChg chg="add mod">
          <ac:chgData name="Paden, John D." userId="afe13863-2991-4154-9e07-6c5e9c7d7690" providerId="ADAL" clId="{90F2765C-D0DE-466C-8210-375B3AE053B6}" dt="2026-10-16T16:51:19.870" v="1668"/>
          <ac:inkMkLst>
            <pc:docMk/>
            <pc:sldMk cId="2727170617" sldId="386"/>
            <ac:inkMk id="165" creationId="{48310C36-5E35-7AF8-3A0D-D4B4C86B589D}"/>
          </ac:inkMkLst>
        </pc:inkChg>
        <pc:inkChg chg="add mod">
          <ac:chgData name="Paden, John D." userId="afe13863-2991-4154-9e07-6c5e9c7d7690" providerId="ADAL" clId="{90F2765C-D0DE-466C-8210-375B3AE053B6}" dt="2026-10-16T16:51:12.267" v="1654"/>
          <ac:inkMkLst>
            <pc:docMk/>
            <pc:sldMk cId="2727170617" sldId="386"/>
            <ac:inkMk id="166" creationId="{20044000-AB2C-3AF7-33E6-BCA98F4B9C81}"/>
          </ac:inkMkLst>
        </pc:inkChg>
        <pc:inkChg chg="add del">
          <ac:chgData name="Paden, John D." userId="afe13863-2991-4154-9e07-6c5e9c7d7690" providerId="ADAL" clId="{90F2765C-D0DE-466C-8210-375B3AE053B6}" dt="2026-10-16T16:50:45.182" v="1615" actId="9405"/>
          <ac:inkMkLst>
            <pc:docMk/>
            <pc:sldMk cId="2727170617" sldId="386"/>
            <ac:inkMk id="167" creationId="{AF5738E0-C5AD-3ECB-6309-0E83D1871DF2}"/>
          </ac:inkMkLst>
        </pc:inkChg>
        <pc:inkChg chg="add mod">
          <ac:chgData name="Paden, John D." userId="afe13863-2991-4154-9e07-6c5e9c7d7690" providerId="ADAL" clId="{90F2765C-D0DE-466C-8210-375B3AE053B6}" dt="2026-10-16T16:50:42.830" v="1613"/>
          <ac:inkMkLst>
            <pc:docMk/>
            <pc:sldMk cId="2727170617" sldId="386"/>
            <ac:inkMk id="168" creationId="{3134C512-F49B-D929-B1AD-FD2C66855B8D}"/>
          </ac:inkMkLst>
        </pc:inkChg>
        <pc:inkChg chg="add mod">
          <ac:chgData name="Paden, John D." userId="afe13863-2991-4154-9e07-6c5e9c7d7690" providerId="ADAL" clId="{90F2765C-D0DE-466C-8210-375B3AE053B6}" dt="2026-10-16T16:51:12.267" v="1654"/>
          <ac:inkMkLst>
            <pc:docMk/>
            <pc:sldMk cId="2727170617" sldId="386"/>
            <ac:inkMk id="169" creationId="{2D4E16C2-32F5-2DFB-530E-0C6629E896C0}"/>
          </ac:inkMkLst>
        </pc:inkChg>
        <pc:inkChg chg="add mod">
          <ac:chgData name="Paden, John D." userId="afe13863-2991-4154-9e07-6c5e9c7d7690" providerId="ADAL" clId="{90F2765C-D0DE-466C-8210-375B3AE053B6}" dt="2026-10-16T16:51:19.870" v="1668"/>
          <ac:inkMkLst>
            <pc:docMk/>
            <pc:sldMk cId="2727170617" sldId="386"/>
            <ac:inkMk id="171" creationId="{BA413A78-6211-8654-34C4-658A9AD284E5}"/>
          </ac:inkMkLst>
        </pc:inkChg>
        <pc:inkChg chg="add">
          <ac:chgData name="Paden, John D." userId="afe13863-2991-4154-9e07-6c5e9c7d7690" providerId="ADAL" clId="{90F2765C-D0DE-466C-8210-375B3AE053B6}" dt="2026-10-16T16:50:49.902" v="1619" actId="9405"/>
          <ac:inkMkLst>
            <pc:docMk/>
            <pc:sldMk cId="2727170617" sldId="386"/>
            <ac:inkMk id="172" creationId="{0B2EEF98-E492-4240-F439-6D3F374946D5}"/>
          </ac:inkMkLst>
        </pc:inkChg>
        <pc:inkChg chg="add mod">
          <ac:chgData name="Paden, John D." userId="afe13863-2991-4154-9e07-6c5e9c7d7690" providerId="ADAL" clId="{90F2765C-D0DE-466C-8210-375B3AE053B6}" dt="2026-10-16T16:51:12.267" v="1654"/>
          <ac:inkMkLst>
            <pc:docMk/>
            <pc:sldMk cId="2727170617" sldId="386"/>
            <ac:inkMk id="173" creationId="{7CEEE495-1C59-8278-FF39-71EBB925C3B3}"/>
          </ac:inkMkLst>
        </pc:inkChg>
        <pc:inkChg chg="add">
          <ac:chgData name="Paden, John D." userId="afe13863-2991-4154-9e07-6c5e9c7d7690" providerId="ADAL" clId="{90F2765C-D0DE-466C-8210-375B3AE053B6}" dt="2026-10-16T16:50:50.928" v="1621" actId="9405"/>
          <ac:inkMkLst>
            <pc:docMk/>
            <pc:sldMk cId="2727170617" sldId="386"/>
            <ac:inkMk id="174" creationId="{E548270C-D1E1-5D37-3DA5-28C60AFF295A}"/>
          </ac:inkMkLst>
        </pc:inkChg>
        <pc:inkChg chg="add mod">
          <ac:chgData name="Paden, John D." userId="afe13863-2991-4154-9e07-6c5e9c7d7690" providerId="ADAL" clId="{90F2765C-D0DE-466C-8210-375B3AE053B6}" dt="2026-10-16T16:51:19.870" v="1668"/>
          <ac:inkMkLst>
            <pc:docMk/>
            <pc:sldMk cId="2727170617" sldId="386"/>
            <ac:inkMk id="175" creationId="{D535DB3E-3CDA-F842-61DC-2981F6DEA16E}"/>
          </ac:inkMkLst>
        </pc:inkChg>
        <pc:inkChg chg="add mod">
          <ac:chgData name="Paden, John D." userId="afe13863-2991-4154-9e07-6c5e9c7d7690" providerId="ADAL" clId="{90F2765C-D0DE-466C-8210-375B3AE053B6}" dt="2026-10-16T16:51:19.870" v="1668"/>
          <ac:inkMkLst>
            <pc:docMk/>
            <pc:sldMk cId="2727170617" sldId="386"/>
            <ac:inkMk id="176" creationId="{96376326-C1EA-0122-8F0C-FB05C2F8EE10}"/>
          </ac:inkMkLst>
        </pc:inkChg>
        <pc:inkChg chg="add del mod">
          <ac:chgData name="Paden, John D." userId="afe13863-2991-4154-9e07-6c5e9c7d7690" providerId="ADAL" clId="{90F2765C-D0DE-466C-8210-375B3AE053B6}" dt="2026-10-16T16:51:09.622" v="1652" actId="9405"/>
          <ac:inkMkLst>
            <pc:docMk/>
            <pc:sldMk cId="2727170617" sldId="386"/>
            <ac:inkMk id="178" creationId="{2043569B-05BA-E358-9408-95DAADD93FEE}"/>
          </ac:inkMkLst>
        </pc:inkChg>
        <pc:inkChg chg="add del mod">
          <ac:chgData name="Paden, John D." userId="afe13863-2991-4154-9e07-6c5e9c7d7690" providerId="ADAL" clId="{90F2765C-D0DE-466C-8210-375B3AE053B6}" dt="2026-10-16T16:51:09.054" v="1651" actId="9405"/>
          <ac:inkMkLst>
            <pc:docMk/>
            <pc:sldMk cId="2727170617" sldId="386"/>
            <ac:inkMk id="179" creationId="{4F707314-081C-F521-4F99-1E622265E677}"/>
          </ac:inkMkLst>
        </pc:inkChg>
        <pc:inkChg chg="add del mod">
          <ac:chgData name="Paden, John D." userId="afe13863-2991-4154-9e07-6c5e9c7d7690" providerId="ADAL" clId="{90F2765C-D0DE-466C-8210-375B3AE053B6}" dt="2026-10-16T16:51:08.590" v="1650" actId="9405"/>
          <ac:inkMkLst>
            <pc:docMk/>
            <pc:sldMk cId="2727170617" sldId="386"/>
            <ac:inkMk id="180" creationId="{E1604532-834E-5F73-99D7-82D901241E77}"/>
          </ac:inkMkLst>
        </pc:inkChg>
        <pc:inkChg chg="mod">
          <ac:chgData name="Paden, John D." userId="afe13863-2991-4154-9e07-6c5e9c7d7690" providerId="ADAL" clId="{90F2765C-D0DE-466C-8210-375B3AE053B6}" dt="2026-10-15T16:31:35.712" v="696"/>
          <ac:inkMkLst>
            <pc:docMk/>
            <pc:sldMk cId="2727170617" sldId="386"/>
            <ac:inkMk id="181" creationId="{76B74A98-B8DD-5D93-0EBE-A2CA34EF6F06}"/>
          </ac:inkMkLst>
        </pc:inkChg>
        <pc:inkChg chg="add del mod">
          <ac:chgData name="Paden, John D." userId="afe13863-2991-4154-9e07-6c5e9c7d7690" providerId="ADAL" clId="{90F2765C-D0DE-466C-8210-375B3AE053B6}" dt="2026-10-16T16:51:08.398" v="1649" actId="9405"/>
          <ac:inkMkLst>
            <pc:docMk/>
            <pc:sldMk cId="2727170617" sldId="386"/>
            <ac:inkMk id="181" creationId="{782A2545-CA3A-BD18-844A-C936F234663D}"/>
          </ac:inkMkLst>
        </pc:inkChg>
        <pc:inkChg chg="add del mod">
          <ac:chgData name="Paden, John D." userId="afe13863-2991-4154-9e07-6c5e9c7d7690" providerId="ADAL" clId="{90F2765C-D0DE-466C-8210-375B3AE053B6}" dt="2026-10-16T16:51:08.229" v="1648" actId="9405"/>
          <ac:inkMkLst>
            <pc:docMk/>
            <pc:sldMk cId="2727170617" sldId="386"/>
            <ac:inkMk id="182" creationId="{FA7DFD8D-DAFF-44A5-D0F1-9CF7C2F4E717}"/>
          </ac:inkMkLst>
        </pc:inkChg>
        <pc:inkChg chg="add del mod">
          <ac:chgData name="Paden, John D." userId="afe13863-2991-4154-9e07-6c5e9c7d7690" providerId="ADAL" clId="{90F2765C-D0DE-466C-8210-375B3AE053B6}" dt="2026-10-16T16:51:08.064" v="1647" actId="9405"/>
          <ac:inkMkLst>
            <pc:docMk/>
            <pc:sldMk cId="2727170617" sldId="386"/>
            <ac:inkMk id="183" creationId="{95B92D9B-0701-B7C4-E7D6-D636C278594D}"/>
          </ac:inkMkLst>
        </pc:inkChg>
        <pc:inkChg chg="add del">
          <ac:chgData name="Paden, John D." userId="afe13863-2991-4154-9e07-6c5e9c7d7690" providerId="ADAL" clId="{90F2765C-D0DE-466C-8210-375B3AE053B6}" dt="2026-10-16T16:51:07.902" v="1646" actId="9405"/>
          <ac:inkMkLst>
            <pc:docMk/>
            <pc:sldMk cId="2727170617" sldId="386"/>
            <ac:inkMk id="184" creationId="{1872F90E-9138-3FE6-BCC0-327146BBC087}"/>
          </ac:inkMkLst>
        </pc:inkChg>
        <pc:inkChg chg="add del">
          <ac:chgData name="Paden, John D." userId="afe13863-2991-4154-9e07-6c5e9c7d7690" providerId="ADAL" clId="{90F2765C-D0DE-466C-8210-375B3AE053B6}" dt="2026-10-16T16:51:07.710" v="1645" actId="9405"/>
          <ac:inkMkLst>
            <pc:docMk/>
            <pc:sldMk cId="2727170617" sldId="386"/>
            <ac:inkMk id="185" creationId="{DCCE1C9E-EACB-7750-7514-F18E62E5C106}"/>
          </ac:inkMkLst>
        </pc:inkChg>
        <pc:inkChg chg="add del mod">
          <ac:chgData name="Paden, John D." userId="afe13863-2991-4154-9e07-6c5e9c7d7690" providerId="ADAL" clId="{90F2765C-D0DE-466C-8210-375B3AE053B6}" dt="2026-10-16T16:51:07.525" v="1644" actId="9405"/>
          <ac:inkMkLst>
            <pc:docMk/>
            <pc:sldMk cId="2727170617" sldId="386"/>
            <ac:inkMk id="186" creationId="{DEC0BD18-5E38-1C13-35D4-CA16BA3403FA}"/>
          </ac:inkMkLst>
        </pc:inkChg>
        <pc:inkChg chg="add del">
          <ac:chgData name="Paden, John D." userId="afe13863-2991-4154-9e07-6c5e9c7d7690" providerId="ADAL" clId="{90F2765C-D0DE-466C-8210-375B3AE053B6}" dt="2026-10-16T16:51:07.318" v="1643" actId="9405"/>
          <ac:inkMkLst>
            <pc:docMk/>
            <pc:sldMk cId="2727170617" sldId="386"/>
            <ac:inkMk id="187" creationId="{33375188-6324-258F-BD04-6164344868E8}"/>
          </ac:inkMkLst>
        </pc:inkChg>
        <pc:inkChg chg="mod">
          <ac:chgData name="Paden, John D." userId="afe13863-2991-4154-9e07-6c5e9c7d7690" providerId="ADAL" clId="{90F2765C-D0DE-466C-8210-375B3AE053B6}" dt="2026-10-15T16:31:35.712" v="696"/>
          <ac:inkMkLst>
            <pc:docMk/>
            <pc:sldMk cId="2727170617" sldId="386"/>
            <ac:inkMk id="187" creationId="{B5D80923-ADD6-F3FA-A820-7411B19FFAA6}"/>
          </ac:inkMkLst>
        </pc:inkChg>
        <pc:inkChg chg="add del mod">
          <ac:chgData name="Paden, John D." userId="afe13863-2991-4154-9e07-6c5e9c7d7690" providerId="ADAL" clId="{90F2765C-D0DE-466C-8210-375B3AE053B6}" dt="2026-10-16T16:51:07.142" v="1642" actId="9405"/>
          <ac:inkMkLst>
            <pc:docMk/>
            <pc:sldMk cId="2727170617" sldId="386"/>
            <ac:inkMk id="188" creationId="{68A2FA8F-2A86-C635-BA0A-200C0F48DDA9}"/>
          </ac:inkMkLst>
        </pc:inkChg>
        <pc:inkChg chg="add del mod">
          <ac:chgData name="Paden, John D." userId="afe13863-2991-4154-9e07-6c5e9c7d7690" providerId="ADAL" clId="{90F2765C-D0DE-466C-8210-375B3AE053B6}" dt="2026-10-16T16:51:06.957" v="1641" actId="9405"/>
          <ac:inkMkLst>
            <pc:docMk/>
            <pc:sldMk cId="2727170617" sldId="386"/>
            <ac:inkMk id="189" creationId="{8076B644-2B0A-F2B7-7438-33E31D712164}"/>
          </ac:inkMkLst>
        </pc:inkChg>
        <pc:inkChg chg="mod">
          <ac:chgData name="Paden, John D." userId="afe13863-2991-4154-9e07-6c5e9c7d7690" providerId="ADAL" clId="{90F2765C-D0DE-466C-8210-375B3AE053B6}" dt="2026-10-15T16:31:35.712" v="696"/>
          <ac:inkMkLst>
            <pc:docMk/>
            <pc:sldMk cId="2727170617" sldId="386"/>
            <ac:inkMk id="190" creationId="{12111C8F-16AA-A287-1587-0F8FCAF13536}"/>
          </ac:inkMkLst>
        </pc:inkChg>
        <pc:inkChg chg="add del">
          <ac:chgData name="Paden, John D." userId="afe13863-2991-4154-9e07-6c5e9c7d7690" providerId="ADAL" clId="{90F2765C-D0DE-466C-8210-375B3AE053B6}" dt="2026-10-16T16:51:06.535" v="1639" actId="9405"/>
          <ac:inkMkLst>
            <pc:docMk/>
            <pc:sldMk cId="2727170617" sldId="386"/>
            <ac:inkMk id="190" creationId="{C761D750-9995-ABE1-AC19-A34D95115E33}"/>
          </ac:inkMkLst>
        </pc:inkChg>
        <pc:inkChg chg="mod">
          <ac:chgData name="Paden, John D." userId="afe13863-2991-4154-9e07-6c5e9c7d7690" providerId="ADAL" clId="{90F2765C-D0DE-466C-8210-375B3AE053B6}" dt="2026-10-15T16:31:35.712" v="696"/>
          <ac:inkMkLst>
            <pc:docMk/>
            <pc:sldMk cId="2727170617" sldId="386"/>
            <ac:inkMk id="191" creationId="{662A7CCB-AF30-499A-E5EB-624D189DDC3B}"/>
          </ac:inkMkLst>
        </pc:inkChg>
        <pc:inkChg chg="add mod">
          <ac:chgData name="Paden, John D." userId="afe13863-2991-4154-9e07-6c5e9c7d7690" providerId="ADAL" clId="{90F2765C-D0DE-466C-8210-375B3AE053B6}" dt="2026-10-16T16:51:12.267" v="1654"/>
          <ac:inkMkLst>
            <pc:docMk/>
            <pc:sldMk cId="2727170617" sldId="386"/>
            <ac:inkMk id="192" creationId="{7A26816A-1160-4DFA-7C13-57FC06EB7DAB}"/>
          </ac:inkMkLst>
        </pc:inkChg>
        <pc:inkChg chg="add">
          <ac:chgData name="Paden, John D." userId="afe13863-2991-4154-9e07-6c5e9c7d7690" providerId="ADAL" clId="{90F2765C-D0DE-466C-8210-375B3AE053B6}" dt="2026-10-16T16:51:12.862" v="1655" actId="9405"/>
          <ac:inkMkLst>
            <pc:docMk/>
            <pc:sldMk cId="2727170617" sldId="386"/>
            <ac:inkMk id="194" creationId="{19784967-D47F-7ED6-0D9F-A7780A5FE2FA}"/>
          </ac:inkMkLst>
        </pc:inkChg>
        <pc:inkChg chg="mod">
          <ac:chgData name="Paden, John D." userId="afe13863-2991-4154-9e07-6c5e9c7d7690" providerId="ADAL" clId="{90F2765C-D0DE-466C-8210-375B3AE053B6}" dt="2026-10-15T16:31:35.712" v="696"/>
          <ac:inkMkLst>
            <pc:docMk/>
            <pc:sldMk cId="2727170617" sldId="386"/>
            <ac:inkMk id="194" creationId="{A897A07B-05EC-F843-9F37-C226E01EEEBB}"/>
          </ac:inkMkLst>
        </pc:inkChg>
        <pc:inkChg chg="mod">
          <ac:chgData name="Paden, John D." userId="afe13863-2991-4154-9e07-6c5e9c7d7690" providerId="ADAL" clId="{90F2765C-D0DE-466C-8210-375B3AE053B6}" dt="2026-10-15T16:31:35.712" v="696"/>
          <ac:inkMkLst>
            <pc:docMk/>
            <pc:sldMk cId="2727170617" sldId="386"/>
            <ac:inkMk id="195" creationId="{24C60970-5F31-FF3D-5994-D5F139FA72F1}"/>
          </ac:inkMkLst>
        </pc:inkChg>
        <pc:inkChg chg="add mod">
          <ac:chgData name="Paden, John D." userId="afe13863-2991-4154-9e07-6c5e9c7d7690" providerId="ADAL" clId="{90F2765C-D0DE-466C-8210-375B3AE053B6}" dt="2026-10-16T16:51:16.340" v="1660"/>
          <ac:inkMkLst>
            <pc:docMk/>
            <pc:sldMk cId="2727170617" sldId="386"/>
            <ac:inkMk id="195" creationId="{9C4AC012-157F-DB3C-6102-9234F660BC95}"/>
          </ac:inkMkLst>
        </pc:inkChg>
        <pc:inkChg chg="mod">
          <ac:chgData name="Paden, John D." userId="afe13863-2991-4154-9e07-6c5e9c7d7690" providerId="ADAL" clId="{90F2765C-D0DE-466C-8210-375B3AE053B6}" dt="2026-10-15T16:31:35.712" v="696"/>
          <ac:inkMkLst>
            <pc:docMk/>
            <pc:sldMk cId="2727170617" sldId="386"/>
            <ac:inkMk id="196" creationId="{81AA5845-3D4C-4E5B-06CE-89899DA56909}"/>
          </ac:inkMkLst>
        </pc:inkChg>
        <pc:inkChg chg="add mod">
          <ac:chgData name="Paden, John D." userId="afe13863-2991-4154-9e07-6c5e9c7d7690" providerId="ADAL" clId="{90F2765C-D0DE-466C-8210-375B3AE053B6}" dt="2026-10-16T16:51:16.340" v="1660"/>
          <ac:inkMkLst>
            <pc:docMk/>
            <pc:sldMk cId="2727170617" sldId="386"/>
            <ac:inkMk id="196" creationId="{E2B1CA19-828D-6319-B976-0D4A57D772C1}"/>
          </ac:inkMkLst>
        </pc:inkChg>
        <pc:inkChg chg="mod">
          <ac:chgData name="Paden, John D." userId="afe13863-2991-4154-9e07-6c5e9c7d7690" providerId="ADAL" clId="{90F2765C-D0DE-466C-8210-375B3AE053B6}" dt="2026-10-15T16:31:35.712" v="696"/>
          <ac:inkMkLst>
            <pc:docMk/>
            <pc:sldMk cId="2727170617" sldId="386"/>
            <ac:inkMk id="197" creationId="{6378C87C-70E4-AC03-98F8-7D5992ADD9C1}"/>
          </ac:inkMkLst>
        </pc:inkChg>
        <pc:inkChg chg="add mod">
          <ac:chgData name="Paden, John D." userId="afe13863-2991-4154-9e07-6c5e9c7d7690" providerId="ADAL" clId="{90F2765C-D0DE-466C-8210-375B3AE053B6}" dt="2026-10-16T16:51:16.340" v="1660"/>
          <ac:inkMkLst>
            <pc:docMk/>
            <pc:sldMk cId="2727170617" sldId="386"/>
            <ac:inkMk id="197" creationId="{F49787F8-5779-55FE-40C3-94A4C924D4DE}"/>
          </ac:inkMkLst>
        </pc:inkChg>
        <pc:inkChg chg="add">
          <ac:chgData name="Paden, John D." userId="afe13863-2991-4154-9e07-6c5e9c7d7690" providerId="ADAL" clId="{90F2765C-D0DE-466C-8210-375B3AE053B6}" dt="2026-10-16T16:51:15.329" v="1659" actId="9405"/>
          <ac:inkMkLst>
            <pc:docMk/>
            <pc:sldMk cId="2727170617" sldId="386"/>
            <ac:inkMk id="198" creationId="{8C1A3365-E923-E832-92A0-18EE677C66F9}"/>
          </ac:inkMkLst>
        </pc:inkChg>
        <pc:inkChg chg="mod">
          <ac:chgData name="Paden, John D." userId="afe13863-2991-4154-9e07-6c5e9c7d7690" providerId="ADAL" clId="{90F2765C-D0DE-466C-8210-375B3AE053B6}" dt="2026-10-15T16:31:35.712" v="696"/>
          <ac:inkMkLst>
            <pc:docMk/>
            <pc:sldMk cId="2727170617" sldId="386"/>
            <ac:inkMk id="198" creationId="{E8D4887D-0125-9876-6F5B-1407AC783DC5}"/>
          </ac:inkMkLst>
        </pc:inkChg>
        <pc:inkChg chg="add mod">
          <ac:chgData name="Paden, John D." userId="afe13863-2991-4154-9e07-6c5e9c7d7690" providerId="ADAL" clId="{90F2765C-D0DE-466C-8210-375B3AE053B6}" dt="2026-10-16T16:51:19.870" v="1668"/>
          <ac:inkMkLst>
            <pc:docMk/>
            <pc:sldMk cId="2727170617" sldId="386"/>
            <ac:inkMk id="200" creationId="{02716857-534E-27C6-32F4-1A87E093AF5D}"/>
          </ac:inkMkLst>
        </pc:inkChg>
        <pc:inkChg chg="add mod">
          <ac:chgData name="Paden, John D." userId="afe13863-2991-4154-9e07-6c5e9c7d7690" providerId="ADAL" clId="{90F2765C-D0DE-466C-8210-375B3AE053B6}" dt="2026-10-16T16:51:19.870" v="1668"/>
          <ac:inkMkLst>
            <pc:docMk/>
            <pc:sldMk cId="2727170617" sldId="386"/>
            <ac:inkMk id="201" creationId="{B217DD29-5D8B-6400-6761-30DB253C3CFB}"/>
          </ac:inkMkLst>
        </pc:inkChg>
        <pc:inkChg chg="add">
          <ac:chgData name="Paden, John D." userId="afe13863-2991-4154-9e07-6c5e9c7d7690" providerId="ADAL" clId="{90F2765C-D0DE-466C-8210-375B3AE053B6}" dt="2026-10-16T16:51:17.272" v="1663" actId="9405"/>
          <ac:inkMkLst>
            <pc:docMk/>
            <pc:sldMk cId="2727170617" sldId="386"/>
            <ac:inkMk id="202" creationId="{7498C90F-4F02-271C-66C8-1D817467ABA8}"/>
          </ac:inkMkLst>
        </pc:inkChg>
        <pc:inkChg chg="add mod">
          <ac:chgData name="Paden, John D." userId="afe13863-2991-4154-9e07-6c5e9c7d7690" providerId="ADAL" clId="{90F2765C-D0DE-466C-8210-375B3AE053B6}" dt="2026-10-16T16:51:19.870" v="1668"/>
          <ac:inkMkLst>
            <pc:docMk/>
            <pc:sldMk cId="2727170617" sldId="386"/>
            <ac:inkMk id="203" creationId="{E608139B-0727-DC35-05BD-09413BDBFC54}"/>
          </ac:inkMkLst>
        </pc:inkChg>
        <pc:inkChg chg="add mod">
          <ac:chgData name="Paden, John D." userId="afe13863-2991-4154-9e07-6c5e9c7d7690" providerId="ADAL" clId="{90F2765C-D0DE-466C-8210-375B3AE053B6}" dt="2026-10-16T16:51:19.870" v="1668"/>
          <ac:inkMkLst>
            <pc:docMk/>
            <pc:sldMk cId="2727170617" sldId="386"/>
            <ac:inkMk id="204" creationId="{8A058A2A-6810-757C-8336-A720FB37A176}"/>
          </ac:inkMkLst>
        </pc:inkChg>
        <pc:inkChg chg="add">
          <ac:chgData name="Paden, John D." userId="afe13863-2991-4154-9e07-6c5e9c7d7690" providerId="ADAL" clId="{90F2765C-D0DE-466C-8210-375B3AE053B6}" dt="2026-10-16T16:51:18.498" v="1666" actId="9405"/>
          <ac:inkMkLst>
            <pc:docMk/>
            <pc:sldMk cId="2727170617" sldId="386"/>
            <ac:inkMk id="205" creationId="{64BBD416-0773-8C32-6798-092FA97FED20}"/>
          </ac:inkMkLst>
        </pc:inkChg>
        <pc:inkChg chg="add">
          <ac:chgData name="Paden, John D." userId="afe13863-2991-4154-9e07-6c5e9c7d7690" providerId="ADAL" clId="{90F2765C-D0DE-466C-8210-375B3AE053B6}" dt="2026-10-16T16:51:18.916" v="1667" actId="9405"/>
          <ac:inkMkLst>
            <pc:docMk/>
            <pc:sldMk cId="2727170617" sldId="386"/>
            <ac:inkMk id="206" creationId="{D26FDCDD-C9A9-5E15-869A-E1AD521FCC10}"/>
          </ac:inkMkLst>
        </pc:inkChg>
        <pc:inkChg chg="add mod">
          <ac:chgData name="Paden, John D." userId="afe13863-2991-4154-9e07-6c5e9c7d7690" providerId="ADAL" clId="{90F2765C-D0DE-466C-8210-375B3AE053B6}" dt="2026-10-16T16:53:57.585" v="1675"/>
          <ac:inkMkLst>
            <pc:docMk/>
            <pc:sldMk cId="2727170617" sldId="386"/>
            <ac:inkMk id="208" creationId="{E8818E92-CC4F-38BE-F63B-A19134EA76E5}"/>
          </ac:inkMkLst>
        </pc:inkChg>
        <pc:inkChg chg="add mod">
          <ac:chgData name="Paden, John D." userId="afe13863-2991-4154-9e07-6c5e9c7d7690" providerId="ADAL" clId="{90F2765C-D0DE-466C-8210-375B3AE053B6}" dt="2026-10-16T16:53:57.585" v="1675"/>
          <ac:inkMkLst>
            <pc:docMk/>
            <pc:sldMk cId="2727170617" sldId="386"/>
            <ac:inkMk id="209" creationId="{C9C8A8C8-A04D-BEBA-85A9-32A07AF390E6}"/>
          </ac:inkMkLst>
        </pc:inkChg>
        <pc:inkChg chg="add mod">
          <ac:chgData name="Paden, John D." userId="afe13863-2991-4154-9e07-6c5e9c7d7690" providerId="ADAL" clId="{90F2765C-D0DE-466C-8210-375B3AE053B6}" dt="2026-10-16T16:53:57.585" v="1675"/>
          <ac:inkMkLst>
            <pc:docMk/>
            <pc:sldMk cId="2727170617" sldId="386"/>
            <ac:inkMk id="210" creationId="{4160570E-10BB-6FD9-1EF1-B240D71F2DF3}"/>
          </ac:inkMkLst>
        </pc:inkChg>
        <pc:inkChg chg="add mod">
          <ac:chgData name="Paden, John D." userId="afe13863-2991-4154-9e07-6c5e9c7d7690" providerId="ADAL" clId="{90F2765C-D0DE-466C-8210-375B3AE053B6}" dt="2026-10-16T16:53:57.585" v="1675"/>
          <ac:inkMkLst>
            <pc:docMk/>
            <pc:sldMk cId="2727170617" sldId="386"/>
            <ac:inkMk id="211" creationId="{880AEAC6-AA26-46D6-D2AA-650477BA5AC0}"/>
          </ac:inkMkLst>
        </pc:inkChg>
        <pc:inkChg chg="add mod">
          <ac:chgData name="Paden, John D." userId="afe13863-2991-4154-9e07-6c5e9c7d7690" providerId="ADAL" clId="{90F2765C-D0DE-466C-8210-375B3AE053B6}" dt="2026-10-16T16:53:57.585" v="1675"/>
          <ac:inkMkLst>
            <pc:docMk/>
            <pc:sldMk cId="2727170617" sldId="386"/>
            <ac:inkMk id="212" creationId="{981867AA-20B1-CED4-6C7C-0FE9E7D82F71}"/>
          </ac:inkMkLst>
        </pc:inkChg>
        <pc:inkChg chg="add mod">
          <ac:chgData name="Paden, John D." userId="afe13863-2991-4154-9e07-6c5e9c7d7690" providerId="ADAL" clId="{90F2765C-D0DE-466C-8210-375B3AE053B6}" dt="2026-10-16T16:53:57.585" v="1675"/>
          <ac:inkMkLst>
            <pc:docMk/>
            <pc:sldMk cId="2727170617" sldId="386"/>
            <ac:inkMk id="213" creationId="{6924B768-5588-749E-B8ED-0259F86DAE4C}"/>
          </ac:inkMkLst>
        </pc:inkChg>
        <pc:inkChg chg="add">
          <ac:chgData name="Paden, John D." userId="afe13863-2991-4154-9e07-6c5e9c7d7690" providerId="ADAL" clId="{90F2765C-D0DE-466C-8210-375B3AE053B6}" dt="2026-10-16T17:23:13.780" v="1676" actId="9405"/>
          <ac:inkMkLst>
            <pc:docMk/>
            <pc:sldMk cId="2727170617" sldId="386"/>
            <ac:inkMk id="215" creationId="{0119F833-9B8A-17BC-2A10-878B376B5EFA}"/>
          </ac:inkMkLst>
        </pc:inkChg>
        <pc:inkChg chg="add">
          <ac:chgData name="Paden, John D." userId="afe13863-2991-4154-9e07-6c5e9c7d7690" providerId="ADAL" clId="{90F2765C-D0DE-466C-8210-375B3AE053B6}" dt="2026-10-16T17:23:15.184" v="1677" actId="9405"/>
          <ac:inkMkLst>
            <pc:docMk/>
            <pc:sldMk cId="2727170617" sldId="386"/>
            <ac:inkMk id="216" creationId="{0C240D06-E21A-1592-6A56-D46D260CF850}"/>
          </ac:inkMkLst>
        </pc:inkChg>
        <pc:inkChg chg="add mod">
          <ac:chgData name="Paden, John D." userId="afe13863-2991-4154-9e07-6c5e9c7d7690" providerId="ADAL" clId="{90F2765C-D0DE-466C-8210-375B3AE053B6}" dt="2026-10-16T17:23:17.711" v="1683"/>
          <ac:inkMkLst>
            <pc:docMk/>
            <pc:sldMk cId="2727170617" sldId="386"/>
            <ac:inkMk id="218" creationId="{290013AA-3A34-A162-10AC-A47FCABEF393}"/>
          </ac:inkMkLst>
        </pc:inkChg>
        <pc:inkChg chg="add">
          <ac:chgData name="Paden, John D." userId="afe13863-2991-4154-9e07-6c5e9c7d7690" providerId="ADAL" clId="{90F2765C-D0DE-466C-8210-375B3AE053B6}" dt="2026-10-16T17:23:15.919" v="1680" actId="9405"/>
          <ac:inkMkLst>
            <pc:docMk/>
            <pc:sldMk cId="2727170617" sldId="386"/>
            <ac:inkMk id="219" creationId="{DA536209-BE95-82C5-97C0-A4F9075854FC}"/>
          </ac:inkMkLst>
        </pc:inkChg>
        <pc:inkChg chg="add">
          <ac:chgData name="Paden, John D." userId="afe13863-2991-4154-9e07-6c5e9c7d7690" providerId="ADAL" clId="{90F2765C-D0DE-466C-8210-375B3AE053B6}" dt="2026-10-16T17:23:16.467" v="1681" actId="9405"/>
          <ac:inkMkLst>
            <pc:docMk/>
            <pc:sldMk cId="2727170617" sldId="386"/>
            <ac:inkMk id="220" creationId="{E24FB657-4277-EC02-19B2-B398262E051E}"/>
          </ac:inkMkLst>
        </pc:inkChg>
        <pc:inkChg chg="add mod">
          <ac:chgData name="Paden, John D." userId="afe13863-2991-4154-9e07-6c5e9c7d7690" providerId="ADAL" clId="{90F2765C-D0DE-466C-8210-375B3AE053B6}" dt="2026-10-16T17:23:17.711" v="1683"/>
          <ac:inkMkLst>
            <pc:docMk/>
            <pc:sldMk cId="2727170617" sldId="386"/>
            <ac:inkMk id="221" creationId="{82866EFA-D1BA-5E01-C90B-0D315F3C0120}"/>
          </ac:inkMkLst>
        </pc:inkChg>
        <pc:inkChg chg="add mod">
          <ac:chgData name="Paden, John D." userId="afe13863-2991-4154-9e07-6c5e9c7d7690" providerId="ADAL" clId="{90F2765C-D0DE-466C-8210-375B3AE053B6}" dt="2026-10-16T17:23:21.897" v="1690"/>
          <ac:inkMkLst>
            <pc:docMk/>
            <pc:sldMk cId="2727170617" sldId="386"/>
            <ac:inkMk id="223" creationId="{0F4E53C8-AD6F-7EDB-8B3C-7C4C50645F01}"/>
          </ac:inkMkLst>
        </pc:inkChg>
        <pc:inkChg chg="add mod">
          <ac:chgData name="Paden, John D." userId="afe13863-2991-4154-9e07-6c5e9c7d7690" providerId="ADAL" clId="{90F2765C-D0DE-466C-8210-375B3AE053B6}" dt="2026-10-16T17:23:21.897" v="1690"/>
          <ac:inkMkLst>
            <pc:docMk/>
            <pc:sldMk cId="2727170617" sldId="386"/>
            <ac:inkMk id="224" creationId="{3B6400BA-1566-C81F-069B-D1E6B1C788BA}"/>
          </ac:inkMkLst>
        </pc:inkChg>
        <pc:inkChg chg="add mod">
          <ac:chgData name="Paden, John D." userId="afe13863-2991-4154-9e07-6c5e9c7d7690" providerId="ADAL" clId="{90F2765C-D0DE-466C-8210-375B3AE053B6}" dt="2026-10-16T17:23:21.897" v="1690"/>
          <ac:inkMkLst>
            <pc:docMk/>
            <pc:sldMk cId="2727170617" sldId="386"/>
            <ac:inkMk id="225" creationId="{628658B2-C05D-802F-538B-FEF15C0BA15A}"/>
          </ac:inkMkLst>
        </pc:inkChg>
        <pc:inkChg chg="add mod">
          <ac:chgData name="Paden, John D." userId="afe13863-2991-4154-9e07-6c5e9c7d7690" providerId="ADAL" clId="{90F2765C-D0DE-466C-8210-375B3AE053B6}" dt="2026-10-16T17:23:21.897" v="1690"/>
          <ac:inkMkLst>
            <pc:docMk/>
            <pc:sldMk cId="2727170617" sldId="386"/>
            <ac:inkMk id="226" creationId="{83ED5C01-DF0E-9280-0C9E-AB8D2089D87E}"/>
          </ac:inkMkLst>
        </pc:inkChg>
        <pc:inkChg chg="add mod">
          <ac:chgData name="Paden, John D." userId="afe13863-2991-4154-9e07-6c5e9c7d7690" providerId="ADAL" clId="{90F2765C-D0DE-466C-8210-375B3AE053B6}" dt="2026-10-16T17:23:21.897" v="1690"/>
          <ac:inkMkLst>
            <pc:docMk/>
            <pc:sldMk cId="2727170617" sldId="386"/>
            <ac:inkMk id="227" creationId="{2F5CC2DC-88A3-EF21-FDD1-1A1EF366A085}"/>
          </ac:inkMkLst>
        </pc:inkChg>
        <pc:inkChg chg="add mod">
          <ac:chgData name="Paden, John D." userId="afe13863-2991-4154-9e07-6c5e9c7d7690" providerId="ADAL" clId="{90F2765C-D0DE-466C-8210-375B3AE053B6}" dt="2026-10-16T17:23:21.897" v="1690"/>
          <ac:inkMkLst>
            <pc:docMk/>
            <pc:sldMk cId="2727170617" sldId="386"/>
            <ac:inkMk id="228" creationId="{D96DB85F-D3B1-AE2A-6317-1B8339DD784E}"/>
          </ac:inkMkLst>
        </pc:inkChg>
      </pc:sldChg>
      <pc:sldChg chg="modSp ord">
        <pc:chgData name="Paden, John D." userId="afe13863-2991-4154-9e07-6c5e9c7d7690" providerId="ADAL" clId="{90F2765C-D0DE-466C-8210-375B3AE053B6}" dt="2026-10-15T16:59:30.052" v="783" actId="207"/>
        <pc:sldMkLst>
          <pc:docMk/>
          <pc:sldMk cId="502035501" sldId="390"/>
        </pc:sldMkLst>
        <pc:spChg chg="mod">
          <ac:chgData name="Paden, John D." userId="afe13863-2991-4154-9e07-6c5e9c7d7690" providerId="ADAL" clId="{90F2765C-D0DE-466C-8210-375B3AE053B6}" dt="2026-10-15T15:55:32.284" v="42"/>
          <ac:spMkLst>
            <pc:docMk/>
            <pc:sldMk cId="502035501" sldId="390"/>
            <ac:spMk id="2" creationId="{C65EDD51-87B1-83BF-51C2-A7656F7BD2F9}"/>
          </ac:spMkLst>
        </pc:spChg>
        <pc:spChg chg="mod">
          <ac:chgData name="Paden, John D." userId="afe13863-2991-4154-9e07-6c5e9c7d7690" providerId="ADAL" clId="{90F2765C-D0DE-466C-8210-375B3AE053B6}" dt="2026-10-15T16:59:25.795" v="782" actId="207"/>
          <ac:spMkLst>
            <pc:docMk/>
            <pc:sldMk cId="502035501" sldId="390"/>
            <ac:spMk id="3" creationId="{11B03532-4E19-E365-CC82-208B6ED3F7EF}"/>
          </ac:spMkLst>
        </pc:spChg>
        <pc:spChg chg="mod">
          <ac:chgData name="Paden, John D." userId="afe13863-2991-4154-9e07-6c5e9c7d7690" providerId="ADAL" clId="{90F2765C-D0DE-466C-8210-375B3AE053B6}" dt="2026-10-15T16:59:30.052" v="783" actId="207"/>
          <ac:spMkLst>
            <pc:docMk/>
            <pc:sldMk cId="502035501" sldId="390"/>
            <ac:spMk id="5" creationId="{CFD5905F-0A1E-094E-2E47-5C0811598EF4}"/>
          </ac:spMkLst>
        </pc:spChg>
      </pc:sldChg>
      <pc:sldChg chg="addSp modSp mod">
        <pc:chgData name="Paden, John D." userId="afe13863-2991-4154-9e07-6c5e9c7d7690" providerId="ADAL" clId="{90F2765C-D0DE-466C-8210-375B3AE053B6}" dt="2026-10-16T16:38:15.188" v="1207" actId="20577"/>
        <pc:sldMkLst>
          <pc:docMk/>
          <pc:sldMk cId="2298405857" sldId="391"/>
        </pc:sldMkLst>
        <pc:spChg chg="mod">
          <ac:chgData name="Paden, John D." userId="afe13863-2991-4154-9e07-6c5e9c7d7690" providerId="ADAL" clId="{90F2765C-D0DE-466C-8210-375B3AE053B6}" dt="2026-10-15T16:14:43.386" v="641"/>
          <ac:spMkLst>
            <pc:docMk/>
            <pc:sldMk cId="2298405857" sldId="391"/>
            <ac:spMk id="2" creationId="{4C7BB05A-0191-0A8F-4BD1-50F43CC3FCE7}"/>
          </ac:spMkLst>
        </pc:spChg>
        <pc:spChg chg="add mod">
          <ac:chgData name="Paden, John D." userId="afe13863-2991-4154-9e07-6c5e9c7d7690" providerId="ADAL" clId="{90F2765C-D0DE-466C-8210-375B3AE053B6}" dt="2026-10-16T16:38:15.188" v="1207" actId="20577"/>
          <ac:spMkLst>
            <pc:docMk/>
            <pc:sldMk cId="2298405857" sldId="391"/>
            <ac:spMk id="4" creationId="{A516867A-F343-4363-28A3-356F14F152E2}"/>
          </ac:spMkLst>
        </pc:spChg>
      </pc:sldChg>
      <pc:sldChg chg="addSp delSp modSp add mod modNotesTx">
        <pc:chgData name="Paden, John D." userId="afe13863-2991-4154-9e07-6c5e9c7d7690" providerId="ADAL" clId="{90F2765C-D0DE-466C-8210-375B3AE053B6}" dt="2026-10-16T16:37:13.307" v="1112" actId="20577"/>
        <pc:sldMkLst>
          <pc:docMk/>
          <pc:sldMk cId="3418519557" sldId="392"/>
        </pc:sldMkLst>
        <pc:spChg chg="mod">
          <ac:chgData name="Paden, John D." userId="afe13863-2991-4154-9e07-6c5e9c7d7690" providerId="ADAL" clId="{90F2765C-D0DE-466C-8210-375B3AE053B6}" dt="2026-10-15T16:15:02.698" v="647" actId="20577"/>
          <ac:spMkLst>
            <pc:docMk/>
            <pc:sldMk cId="3418519557" sldId="392"/>
            <ac:spMk id="2" creationId="{6B419B7E-6EF9-076B-06F1-EFF3E075B031}"/>
          </ac:spMkLst>
        </pc:spChg>
        <pc:spChg chg="add del mod">
          <ac:chgData name="Paden, John D." userId="afe13863-2991-4154-9e07-6c5e9c7d7690" providerId="ADAL" clId="{90F2765C-D0DE-466C-8210-375B3AE053B6}" dt="2026-10-16T16:35:50.194" v="1049" actId="478"/>
          <ac:spMkLst>
            <pc:docMk/>
            <pc:sldMk cId="3418519557" sldId="392"/>
            <ac:spMk id="4" creationId="{73EB9B49-D0B6-71D1-A480-624D26B8274F}"/>
          </ac:spMkLst>
        </pc:spChg>
        <pc:spChg chg="add mod">
          <ac:chgData name="Paden, John D." userId="afe13863-2991-4154-9e07-6c5e9c7d7690" providerId="ADAL" clId="{90F2765C-D0DE-466C-8210-375B3AE053B6}" dt="2026-10-16T16:37:13.307" v="1112" actId="20577"/>
          <ac:spMkLst>
            <pc:docMk/>
            <pc:sldMk cId="3418519557" sldId="392"/>
            <ac:spMk id="7" creationId="{E16379C9-AC61-15B6-77ED-BA46CDC39B02}"/>
          </ac:spMkLst>
        </pc:spChg>
      </pc:sldChg>
      <pc:sldChg chg="addSp modSp add mod">
        <pc:chgData name="Paden, John D." userId="afe13863-2991-4154-9e07-6c5e9c7d7690" providerId="ADAL" clId="{90F2765C-D0DE-466C-8210-375B3AE053B6}" dt="2026-10-16T16:39:19.285" v="1227" actId="20577"/>
        <pc:sldMkLst>
          <pc:docMk/>
          <pc:sldMk cId="1745256791" sldId="393"/>
        </pc:sldMkLst>
        <pc:spChg chg="mod">
          <ac:chgData name="Paden, John D." userId="afe13863-2991-4154-9e07-6c5e9c7d7690" providerId="ADAL" clId="{90F2765C-D0DE-466C-8210-375B3AE053B6}" dt="2026-10-15T16:15:21.249" v="652" actId="6549"/>
          <ac:spMkLst>
            <pc:docMk/>
            <pc:sldMk cId="1745256791" sldId="393"/>
            <ac:spMk id="2" creationId="{303DCD69-F395-265E-410B-FCF7F20006EE}"/>
          </ac:spMkLst>
        </pc:spChg>
        <pc:spChg chg="add mod">
          <ac:chgData name="Paden, John D." userId="afe13863-2991-4154-9e07-6c5e9c7d7690" providerId="ADAL" clId="{90F2765C-D0DE-466C-8210-375B3AE053B6}" dt="2026-10-16T16:39:19.285" v="1227" actId="20577"/>
          <ac:spMkLst>
            <pc:docMk/>
            <pc:sldMk cId="1745256791" sldId="393"/>
            <ac:spMk id="4" creationId="{60FF652A-3278-0443-D6EE-1E7F98131589}"/>
          </ac:spMkLst>
        </pc:spChg>
      </pc:sldChg>
      <pc:sldChg chg="addSp modSp add mod">
        <pc:chgData name="Paden, John D." userId="afe13863-2991-4154-9e07-6c5e9c7d7690" providerId="ADAL" clId="{90F2765C-D0DE-466C-8210-375B3AE053B6}" dt="2026-10-16T16:39:40.469" v="1254" actId="20577"/>
        <pc:sldMkLst>
          <pc:docMk/>
          <pc:sldMk cId="1229791631" sldId="395"/>
        </pc:sldMkLst>
        <pc:spChg chg="mod">
          <ac:chgData name="Paden, John D." userId="afe13863-2991-4154-9e07-6c5e9c7d7690" providerId="ADAL" clId="{90F2765C-D0DE-466C-8210-375B3AE053B6}" dt="2026-10-15T16:15:47.465" v="654" actId="20577"/>
          <ac:spMkLst>
            <pc:docMk/>
            <pc:sldMk cId="1229791631" sldId="395"/>
            <ac:spMk id="2" creationId="{F3CE1380-5BD6-2FA9-D06E-E8E4A507B1AB}"/>
          </ac:spMkLst>
        </pc:spChg>
        <pc:spChg chg="add mod">
          <ac:chgData name="Paden, John D." userId="afe13863-2991-4154-9e07-6c5e9c7d7690" providerId="ADAL" clId="{90F2765C-D0DE-466C-8210-375B3AE053B6}" dt="2026-10-16T16:39:40.469" v="1254" actId="20577"/>
          <ac:spMkLst>
            <pc:docMk/>
            <pc:sldMk cId="1229791631" sldId="395"/>
            <ac:spMk id="4" creationId="{84616FE8-2144-A188-776B-E90B49FAFC09}"/>
          </ac:spMkLst>
        </pc:spChg>
      </pc:sldChg>
      <pc:sldChg chg="addSp delSp modSp add mod">
        <pc:chgData name="Paden, John D." userId="afe13863-2991-4154-9e07-6c5e9c7d7690" providerId="ADAL" clId="{90F2765C-D0DE-466C-8210-375B3AE053B6}" dt="2026-10-16T17:26:31.928" v="1921" actId="9405"/>
        <pc:sldMkLst>
          <pc:docMk/>
          <pc:sldMk cId="2512369648" sldId="396"/>
        </pc:sldMkLst>
        <pc:grpChg chg="add del mod">
          <ac:chgData name="Paden, John D." userId="afe13863-2991-4154-9e07-6c5e9c7d7690" providerId="ADAL" clId="{90F2765C-D0DE-466C-8210-375B3AE053B6}" dt="2026-10-16T17:24:05.802" v="1767"/>
          <ac:grpSpMkLst>
            <pc:docMk/>
            <pc:sldMk cId="2512369648" sldId="396"/>
            <ac:grpSpMk id="63" creationId="{2CEA9357-3868-D881-BC6B-C8BF8F9847AE}"/>
          </ac:grpSpMkLst>
        </pc:grpChg>
        <pc:grpChg chg="add del mod">
          <ac:chgData name="Paden, John D." userId="afe13863-2991-4154-9e07-6c5e9c7d7690" providerId="ADAL" clId="{90F2765C-D0DE-466C-8210-375B3AE053B6}" dt="2026-10-16T17:23:49.106" v="1728"/>
          <ac:grpSpMkLst>
            <pc:docMk/>
            <pc:sldMk cId="2512369648" sldId="396"/>
            <ac:grpSpMk id="97" creationId="{31779787-15C3-E939-2569-4B9D80D3D2F7}"/>
          </ac:grpSpMkLst>
        </pc:grpChg>
        <pc:grpChg chg="mod">
          <ac:chgData name="Paden, John D." userId="afe13863-2991-4154-9e07-6c5e9c7d7690" providerId="ADAL" clId="{90F2765C-D0DE-466C-8210-375B3AE053B6}" dt="2026-10-16T17:23:48.573" v="1724"/>
          <ac:grpSpMkLst>
            <pc:docMk/>
            <pc:sldMk cId="2512369648" sldId="396"/>
            <ac:grpSpMk id="203" creationId="{EC249E92-5B4A-E7DB-1B21-A5C97DBB08C6}"/>
          </ac:grpSpMkLst>
        </pc:grpChg>
        <pc:grpChg chg="del mod">
          <ac:chgData name="Paden, John D." userId="afe13863-2991-4154-9e07-6c5e9c7d7690" providerId="ADAL" clId="{90F2765C-D0DE-466C-8210-375B3AE053B6}" dt="2026-10-16T17:24:05.802" v="1767"/>
          <ac:grpSpMkLst>
            <pc:docMk/>
            <pc:sldMk cId="2512369648" sldId="396"/>
            <ac:grpSpMk id="219" creationId="{254BCF05-5F5B-C7A7-6C96-7534FB5B646F}"/>
          </ac:grpSpMkLst>
        </pc:grpChg>
        <pc:grpChg chg="mod">
          <ac:chgData name="Paden, John D." userId="afe13863-2991-4154-9e07-6c5e9c7d7690" providerId="ADAL" clId="{90F2765C-D0DE-466C-8210-375B3AE053B6}" dt="2026-10-16T17:24:05.802" v="1767"/>
          <ac:grpSpMkLst>
            <pc:docMk/>
            <pc:sldMk cId="2512369648" sldId="396"/>
            <ac:grpSpMk id="234" creationId="{6406DDE5-C7A9-1CDF-9EB1-E8F4B8F0A37C}"/>
          </ac:grpSpMkLst>
        </pc:grpChg>
        <pc:grpChg chg="del mod">
          <ac:chgData name="Paden, John D." userId="afe13863-2991-4154-9e07-6c5e9c7d7690" providerId="ADAL" clId="{90F2765C-D0DE-466C-8210-375B3AE053B6}" dt="2026-10-16T17:24:47.456" v="1791"/>
          <ac:grpSpMkLst>
            <pc:docMk/>
            <pc:sldMk cId="2512369648" sldId="396"/>
            <ac:grpSpMk id="240" creationId="{98E8A4DB-1753-0628-0F7E-3608C6096BDC}"/>
          </ac:grpSpMkLst>
        </pc:grpChg>
        <pc:grpChg chg="del mod">
          <ac:chgData name="Paden, John D." userId="afe13863-2991-4154-9e07-6c5e9c7d7690" providerId="ADAL" clId="{90F2765C-D0DE-466C-8210-375B3AE053B6}" dt="2026-10-16T17:25:08.582" v="1831"/>
          <ac:grpSpMkLst>
            <pc:docMk/>
            <pc:sldMk cId="2512369648" sldId="396"/>
            <ac:grpSpMk id="257" creationId="{A21CB339-4832-086C-F54C-024552E1DBF9}"/>
          </ac:grpSpMkLst>
        </pc:grpChg>
        <pc:grpChg chg="del mod">
          <ac:chgData name="Paden, John D." userId="afe13863-2991-4154-9e07-6c5e9c7d7690" providerId="ADAL" clId="{90F2765C-D0DE-466C-8210-375B3AE053B6}" dt="2026-10-16T17:25:08.582" v="1831"/>
          <ac:grpSpMkLst>
            <pc:docMk/>
            <pc:sldMk cId="2512369648" sldId="396"/>
            <ac:grpSpMk id="267" creationId="{D36D071E-B643-0D0E-DD62-4F5A975C03B6}"/>
          </ac:grpSpMkLst>
        </pc:grpChg>
        <pc:grpChg chg="del mod">
          <ac:chgData name="Paden, John D." userId="afe13863-2991-4154-9e07-6c5e9c7d7690" providerId="ADAL" clId="{90F2765C-D0DE-466C-8210-375B3AE053B6}" dt="2026-10-16T17:24:59.739" v="1815"/>
          <ac:grpSpMkLst>
            <pc:docMk/>
            <pc:sldMk cId="2512369648" sldId="396"/>
            <ac:grpSpMk id="271" creationId="{D86038B7-64BE-B991-2E35-4CEB46FFD02D}"/>
          </ac:grpSpMkLst>
        </pc:grpChg>
        <pc:grpChg chg="del mod">
          <ac:chgData name="Paden, John D." userId="afe13863-2991-4154-9e07-6c5e9c7d7690" providerId="ADAL" clId="{90F2765C-D0DE-466C-8210-375B3AE053B6}" dt="2026-10-16T17:25:08.582" v="1831"/>
          <ac:grpSpMkLst>
            <pc:docMk/>
            <pc:sldMk cId="2512369648" sldId="396"/>
            <ac:grpSpMk id="281" creationId="{34E7D302-61B6-6AD6-D5B3-180A577C49F8}"/>
          </ac:grpSpMkLst>
        </pc:grpChg>
        <pc:grpChg chg="del mod">
          <ac:chgData name="Paden, John D." userId="afe13863-2991-4154-9e07-6c5e9c7d7690" providerId="ADAL" clId="{90F2765C-D0DE-466C-8210-375B3AE053B6}" dt="2026-10-16T17:25:28.632" v="1859"/>
          <ac:grpSpMkLst>
            <pc:docMk/>
            <pc:sldMk cId="2512369648" sldId="396"/>
            <ac:grpSpMk id="297" creationId="{1B8F311D-A786-EFA5-DEFE-8377428073E2}"/>
          </ac:grpSpMkLst>
        </pc:grpChg>
        <pc:grpChg chg="del mod">
          <ac:chgData name="Paden, John D." userId="afe13863-2991-4154-9e07-6c5e9c7d7690" providerId="ADAL" clId="{90F2765C-D0DE-466C-8210-375B3AE053B6}" dt="2026-10-16T17:25:28.632" v="1859"/>
          <ac:grpSpMkLst>
            <pc:docMk/>
            <pc:sldMk cId="2512369648" sldId="396"/>
            <ac:grpSpMk id="301" creationId="{74116954-F3D1-FA98-794D-021DA5F87E04}"/>
          </ac:grpSpMkLst>
        </pc:grpChg>
        <pc:grpChg chg="del mod">
          <ac:chgData name="Paden, John D." userId="afe13863-2991-4154-9e07-6c5e9c7d7690" providerId="ADAL" clId="{90F2765C-D0DE-466C-8210-375B3AE053B6}" dt="2026-10-16T17:25:40.204" v="1883"/>
          <ac:grpSpMkLst>
            <pc:docMk/>
            <pc:sldMk cId="2512369648" sldId="396"/>
            <ac:grpSpMk id="324" creationId="{23B9CE7A-A1BB-BB8E-408C-C1B89BE44E07}"/>
          </ac:grpSpMkLst>
        </pc:grpChg>
        <pc:grpChg chg="del mod">
          <ac:chgData name="Paden, John D." userId="afe13863-2991-4154-9e07-6c5e9c7d7690" providerId="ADAL" clId="{90F2765C-D0DE-466C-8210-375B3AE053B6}" dt="2026-10-16T17:25:40.204" v="1883"/>
          <ac:grpSpMkLst>
            <pc:docMk/>
            <pc:sldMk cId="2512369648" sldId="396"/>
            <ac:grpSpMk id="332" creationId="{AB93200D-9FD8-4965-8202-176F648FCE92}"/>
          </ac:grpSpMkLst>
        </pc:grpChg>
        <pc:grpChg chg="mod">
          <ac:chgData name="Paden, John D." userId="afe13863-2991-4154-9e07-6c5e9c7d7690" providerId="ADAL" clId="{90F2765C-D0DE-466C-8210-375B3AE053B6}" dt="2026-10-16T17:25:40.204" v="1883"/>
          <ac:grpSpMkLst>
            <pc:docMk/>
            <pc:sldMk cId="2512369648" sldId="396"/>
            <ac:grpSpMk id="348" creationId="{6D65404F-FA51-7CF6-BF44-173ED0FBEF08}"/>
          </ac:grpSpMkLst>
        </pc:grpChg>
        <pc:grpChg chg="mod">
          <ac:chgData name="Paden, John D." userId="afe13863-2991-4154-9e07-6c5e9c7d7690" providerId="ADAL" clId="{90F2765C-D0DE-466C-8210-375B3AE053B6}" dt="2026-10-16T17:26:16.937" v="1903"/>
          <ac:grpSpMkLst>
            <pc:docMk/>
            <pc:sldMk cId="2512369648" sldId="396"/>
            <ac:grpSpMk id="366" creationId="{224A5FB9-9DE2-185F-28AD-65A7FA1CF053}"/>
          </ac:grpSpMkLst>
        </pc:grpChg>
        <pc:grpChg chg="mod">
          <ac:chgData name="Paden, John D." userId="afe13863-2991-4154-9e07-6c5e9c7d7690" providerId="ADAL" clId="{90F2765C-D0DE-466C-8210-375B3AE053B6}" dt="2026-10-16T17:26:16.937" v="1903"/>
          <ac:grpSpMkLst>
            <pc:docMk/>
            <pc:sldMk cId="2512369648" sldId="396"/>
            <ac:grpSpMk id="367" creationId="{59B60446-28BA-46C1-CEC7-24BB61F8145D}"/>
          </ac:grpSpMkLst>
        </pc:grpChg>
        <pc:grpChg chg="mod">
          <ac:chgData name="Paden, John D." userId="afe13863-2991-4154-9e07-6c5e9c7d7690" providerId="ADAL" clId="{90F2765C-D0DE-466C-8210-375B3AE053B6}" dt="2026-10-16T17:26:16.937" v="1903"/>
          <ac:grpSpMkLst>
            <pc:docMk/>
            <pc:sldMk cId="2512369648" sldId="396"/>
            <ac:grpSpMk id="368" creationId="{3F9AF9D8-4427-5C57-6205-E5FA97C63272}"/>
          </ac:grpSpMkLst>
        </pc:grpChg>
        <pc:grpChg chg="mod">
          <ac:chgData name="Paden, John D." userId="afe13863-2991-4154-9e07-6c5e9c7d7690" providerId="ADAL" clId="{90F2765C-D0DE-466C-8210-375B3AE053B6}" dt="2026-10-16T17:26:16.937" v="1903"/>
          <ac:grpSpMkLst>
            <pc:docMk/>
            <pc:sldMk cId="2512369648" sldId="396"/>
            <ac:grpSpMk id="369" creationId="{62A090B8-E2FE-93E9-3E67-FD9BEAFB8EE4}"/>
          </ac:grpSpMkLst>
        </pc:grpChg>
        <pc:grpChg chg="mod">
          <ac:chgData name="Paden, John D." userId="afe13863-2991-4154-9e07-6c5e9c7d7690" providerId="ADAL" clId="{90F2765C-D0DE-466C-8210-375B3AE053B6}" dt="2026-10-16T17:26:31.915" v="1920"/>
          <ac:grpSpMkLst>
            <pc:docMk/>
            <pc:sldMk cId="2512369648" sldId="396"/>
            <ac:grpSpMk id="384" creationId="{2E64F4DF-248C-02E6-93DD-DAD53FBF298C}"/>
          </ac:grpSpMkLst>
        </pc:grpChg>
        <pc:grpChg chg="mod">
          <ac:chgData name="Paden, John D." userId="afe13863-2991-4154-9e07-6c5e9c7d7690" providerId="ADAL" clId="{90F2765C-D0DE-466C-8210-375B3AE053B6}" dt="2026-10-16T17:26:31.915" v="1920"/>
          <ac:grpSpMkLst>
            <pc:docMk/>
            <pc:sldMk cId="2512369648" sldId="396"/>
            <ac:grpSpMk id="385" creationId="{C89A2EC6-AFD0-8815-1B78-9CEFFE470675}"/>
          </ac:grpSpMkLst>
        </pc:grpChg>
        <pc:inkChg chg="add mod">
          <ac:chgData name="Paden, John D." userId="afe13863-2991-4154-9e07-6c5e9c7d7690" providerId="ADAL" clId="{90F2765C-D0DE-466C-8210-375B3AE053B6}" dt="2026-10-16T17:24:05.802" v="1767"/>
          <ac:inkMkLst>
            <pc:docMk/>
            <pc:sldMk cId="2512369648" sldId="396"/>
            <ac:inkMk id="3" creationId="{C1261705-3F88-5A47-C255-47384DF5D4EA}"/>
          </ac:inkMkLst>
        </pc:inkChg>
        <pc:inkChg chg="add mod">
          <ac:chgData name="Paden, John D." userId="afe13863-2991-4154-9e07-6c5e9c7d7690" providerId="ADAL" clId="{90F2765C-D0DE-466C-8210-375B3AE053B6}" dt="2026-10-16T17:23:51.459" v="1736"/>
          <ac:inkMkLst>
            <pc:docMk/>
            <pc:sldMk cId="2512369648" sldId="396"/>
            <ac:inkMk id="4" creationId="{3F4091BC-52BC-27CA-138F-E20B20731A78}"/>
          </ac:inkMkLst>
        </pc:inkChg>
        <pc:inkChg chg="add">
          <ac:chgData name="Paden, John D." userId="afe13863-2991-4154-9e07-6c5e9c7d7690" providerId="ADAL" clId="{90F2765C-D0DE-466C-8210-375B3AE053B6}" dt="2026-10-16T17:23:31.529" v="1693" actId="9405"/>
          <ac:inkMkLst>
            <pc:docMk/>
            <pc:sldMk cId="2512369648" sldId="396"/>
            <ac:inkMk id="13" creationId="{619CA52E-5052-8D52-0DD6-87EE42C6AC5E}"/>
          </ac:inkMkLst>
        </pc:inkChg>
        <pc:inkChg chg="add mod">
          <ac:chgData name="Paden, John D." userId="afe13863-2991-4154-9e07-6c5e9c7d7690" providerId="ADAL" clId="{90F2765C-D0DE-466C-8210-375B3AE053B6}" dt="2026-10-16T17:24:05.802" v="1767"/>
          <ac:inkMkLst>
            <pc:docMk/>
            <pc:sldMk cId="2512369648" sldId="396"/>
            <ac:inkMk id="30" creationId="{D6390B27-5C74-17FF-F857-969586B5901C}"/>
          </ac:inkMkLst>
        </pc:inkChg>
        <pc:inkChg chg="add mod">
          <ac:chgData name="Paden, John D." userId="afe13863-2991-4154-9e07-6c5e9c7d7690" providerId="ADAL" clId="{90F2765C-D0DE-466C-8210-375B3AE053B6}" dt="2026-10-16T17:23:51.459" v="1736"/>
          <ac:inkMkLst>
            <pc:docMk/>
            <pc:sldMk cId="2512369648" sldId="396"/>
            <ac:inkMk id="36" creationId="{43DAB715-7BD5-4A84-8750-BC7684921B70}"/>
          </ac:inkMkLst>
        </pc:inkChg>
        <pc:inkChg chg="add mod">
          <ac:chgData name="Paden, John D." userId="afe13863-2991-4154-9e07-6c5e9c7d7690" providerId="ADAL" clId="{90F2765C-D0DE-466C-8210-375B3AE053B6}" dt="2026-10-16T17:23:51.459" v="1736"/>
          <ac:inkMkLst>
            <pc:docMk/>
            <pc:sldMk cId="2512369648" sldId="396"/>
            <ac:inkMk id="37" creationId="{0474329F-5ADC-4974-1D51-B407BF795E5D}"/>
          </ac:inkMkLst>
        </pc:inkChg>
        <pc:inkChg chg="add mod">
          <ac:chgData name="Paden, John D." userId="afe13863-2991-4154-9e07-6c5e9c7d7690" providerId="ADAL" clId="{90F2765C-D0DE-466C-8210-375B3AE053B6}" dt="2026-10-16T17:23:51.459" v="1736"/>
          <ac:inkMkLst>
            <pc:docMk/>
            <pc:sldMk cId="2512369648" sldId="396"/>
            <ac:inkMk id="38" creationId="{8055EF19-65BE-E5FD-0801-F58140B18F3A}"/>
          </ac:inkMkLst>
        </pc:inkChg>
        <pc:inkChg chg="add mod">
          <ac:chgData name="Paden, John D." userId="afe13863-2991-4154-9e07-6c5e9c7d7690" providerId="ADAL" clId="{90F2765C-D0DE-466C-8210-375B3AE053B6}" dt="2026-10-16T17:23:51.459" v="1736"/>
          <ac:inkMkLst>
            <pc:docMk/>
            <pc:sldMk cId="2512369648" sldId="396"/>
            <ac:inkMk id="46" creationId="{F927AD78-1559-9BD5-218C-7C92A231561D}"/>
          </ac:inkMkLst>
        </pc:inkChg>
        <pc:inkChg chg="add">
          <ac:chgData name="Paden, John D." userId="afe13863-2991-4154-9e07-6c5e9c7d7690" providerId="ADAL" clId="{90F2765C-D0DE-466C-8210-375B3AE053B6}" dt="2026-10-16T17:23:35.093" v="1699" actId="9405"/>
          <ac:inkMkLst>
            <pc:docMk/>
            <pc:sldMk cId="2512369648" sldId="396"/>
            <ac:inkMk id="47" creationId="{7B8DE517-7CC5-F017-5463-374038EC6E18}"/>
          </ac:inkMkLst>
        </pc:inkChg>
        <pc:inkChg chg="add mod">
          <ac:chgData name="Paden, John D." userId="afe13863-2991-4154-9e07-6c5e9c7d7690" providerId="ADAL" clId="{90F2765C-D0DE-466C-8210-375B3AE053B6}" dt="2026-10-16T17:23:51.459" v="1736"/>
          <ac:inkMkLst>
            <pc:docMk/>
            <pc:sldMk cId="2512369648" sldId="396"/>
            <ac:inkMk id="48" creationId="{91C091CD-28B8-E8F2-B32E-9A7BFB1E944B}"/>
          </ac:inkMkLst>
        </pc:inkChg>
        <pc:inkChg chg="add">
          <ac:chgData name="Paden, John D." userId="afe13863-2991-4154-9e07-6c5e9c7d7690" providerId="ADAL" clId="{90F2765C-D0DE-466C-8210-375B3AE053B6}" dt="2026-10-16T17:23:36.043" v="1701" actId="9405"/>
          <ac:inkMkLst>
            <pc:docMk/>
            <pc:sldMk cId="2512369648" sldId="396"/>
            <ac:inkMk id="51" creationId="{8AF69B9C-A3FA-BEBF-FE26-57A0F4FA9A14}"/>
          </ac:inkMkLst>
        </pc:inkChg>
        <pc:inkChg chg="add">
          <ac:chgData name="Paden, John D." userId="afe13863-2991-4154-9e07-6c5e9c7d7690" providerId="ADAL" clId="{90F2765C-D0DE-466C-8210-375B3AE053B6}" dt="2026-10-16T17:23:36.843" v="1702" actId="9405"/>
          <ac:inkMkLst>
            <pc:docMk/>
            <pc:sldMk cId="2512369648" sldId="396"/>
            <ac:inkMk id="52" creationId="{D3306B7B-0098-39FA-3D6F-513D11543B7F}"/>
          </ac:inkMkLst>
        </pc:inkChg>
        <pc:inkChg chg="add">
          <ac:chgData name="Paden, John D." userId="afe13863-2991-4154-9e07-6c5e9c7d7690" providerId="ADAL" clId="{90F2765C-D0DE-466C-8210-375B3AE053B6}" dt="2026-10-16T17:23:37.227" v="1703" actId="9405"/>
          <ac:inkMkLst>
            <pc:docMk/>
            <pc:sldMk cId="2512369648" sldId="396"/>
            <ac:inkMk id="53" creationId="{64B270BC-F8DB-7B36-309E-393B3D8836B0}"/>
          </ac:inkMkLst>
        </pc:inkChg>
        <pc:inkChg chg="add mod">
          <ac:chgData name="Paden, John D." userId="afe13863-2991-4154-9e07-6c5e9c7d7690" providerId="ADAL" clId="{90F2765C-D0DE-466C-8210-375B3AE053B6}" dt="2026-10-16T17:23:51.459" v="1736"/>
          <ac:inkMkLst>
            <pc:docMk/>
            <pc:sldMk cId="2512369648" sldId="396"/>
            <ac:inkMk id="54" creationId="{32F5E25C-1627-36CC-CFEE-B437737D18AA}"/>
          </ac:inkMkLst>
        </pc:inkChg>
        <pc:inkChg chg="add">
          <ac:chgData name="Paden, John D." userId="afe13863-2991-4154-9e07-6c5e9c7d7690" providerId="ADAL" clId="{90F2765C-D0DE-466C-8210-375B3AE053B6}" dt="2026-10-16T17:23:38.039" v="1705" actId="9405"/>
          <ac:inkMkLst>
            <pc:docMk/>
            <pc:sldMk cId="2512369648" sldId="396"/>
            <ac:inkMk id="55" creationId="{897141F3-3EFB-07AA-1DDC-7927F87612C7}"/>
          </ac:inkMkLst>
        </pc:inkChg>
        <pc:inkChg chg="add">
          <ac:chgData name="Paden, John D." userId="afe13863-2991-4154-9e07-6c5e9c7d7690" providerId="ADAL" clId="{90F2765C-D0DE-466C-8210-375B3AE053B6}" dt="2026-10-16T17:23:38.290" v="1706" actId="9405"/>
          <ac:inkMkLst>
            <pc:docMk/>
            <pc:sldMk cId="2512369648" sldId="396"/>
            <ac:inkMk id="56" creationId="{A33E094F-B72F-91A1-20B1-17380499301D}"/>
          </ac:inkMkLst>
        </pc:inkChg>
        <pc:inkChg chg="add mod">
          <ac:chgData name="Paden, John D." userId="afe13863-2991-4154-9e07-6c5e9c7d7690" providerId="ADAL" clId="{90F2765C-D0DE-466C-8210-375B3AE053B6}" dt="2026-10-16T17:23:51.459" v="1736"/>
          <ac:inkMkLst>
            <pc:docMk/>
            <pc:sldMk cId="2512369648" sldId="396"/>
            <ac:inkMk id="57" creationId="{9DA6C32E-F23A-FCDB-8401-C2382E809A13}"/>
          </ac:inkMkLst>
        </pc:inkChg>
        <pc:inkChg chg="add">
          <ac:chgData name="Paden, John D." userId="afe13863-2991-4154-9e07-6c5e9c7d7690" providerId="ADAL" clId="{90F2765C-D0DE-466C-8210-375B3AE053B6}" dt="2026-10-16T17:23:39.188" v="1708" actId="9405"/>
          <ac:inkMkLst>
            <pc:docMk/>
            <pc:sldMk cId="2512369648" sldId="396"/>
            <ac:inkMk id="58" creationId="{ACB48B6C-2E3E-92BF-903F-21DF05D59701}"/>
          </ac:inkMkLst>
        </pc:inkChg>
        <pc:inkChg chg="add mod">
          <ac:chgData name="Paden, John D." userId="afe13863-2991-4154-9e07-6c5e9c7d7690" providerId="ADAL" clId="{90F2765C-D0DE-466C-8210-375B3AE053B6}" dt="2026-10-16T17:23:51.459" v="1736"/>
          <ac:inkMkLst>
            <pc:docMk/>
            <pc:sldMk cId="2512369648" sldId="396"/>
            <ac:inkMk id="59" creationId="{60A4B5D5-C212-779E-B95B-6D36560A4470}"/>
          </ac:inkMkLst>
        </pc:inkChg>
        <pc:inkChg chg="add">
          <ac:chgData name="Paden, John D." userId="afe13863-2991-4154-9e07-6c5e9c7d7690" providerId="ADAL" clId="{90F2765C-D0DE-466C-8210-375B3AE053B6}" dt="2026-10-16T17:23:39.801" v="1710" actId="9405"/>
          <ac:inkMkLst>
            <pc:docMk/>
            <pc:sldMk cId="2512369648" sldId="396"/>
            <ac:inkMk id="60" creationId="{BC89A597-B6DB-09F9-ADC1-789478ACA180}"/>
          </ac:inkMkLst>
        </pc:inkChg>
        <pc:inkChg chg="add del">
          <ac:chgData name="Paden, John D." userId="afe13863-2991-4154-9e07-6c5e9c7d7690" providerId="ADAL" clId="{90F2765C-D0DE-466C-8210-375B3AE053B6}" dt="2026-10-16T17:23:51.459" v="1735" actId="9405"/>
          <ac:inkMkLst>
            <pc:docMk/>
            <pc:sldMk cId="2512369648" sldId="396"/>
            <ac:inkMk id="61" creationId="{A5A68E45-B84C-FA5A-9AB7-67EF69CF1909}"/>
          </ac:inkMkLst>
        </pc:inkChg>
        <pc:inkChg chg="add del mod">
          <ac:chgData name="Paden, John D." userId="afe13863-2991-4154-9e07-6c5e9c7d7690" providerId="ADAL" clId="{90F2765C-D0DE-466C-8210-375B3AE053B6}" dt="2026-10-16T17:23:49.921" v="1732" actId="9405"/>
          <ac:inkMkLst>
            <pc:docMk/>
            <pc:sldMk cId="2512369648" sldId="396"/>
            <ac:inkMk id="64" creationId="{5E9523E4-EF04-B73F-350E-46F72954220D}"/>
          </ac:inkMkLst>
        </pc:inkChg>
        <pc:inkChg chg="add del mod">
          <ac:chgData name="Paden, John D." userId="afe13863-2991-4154-9e07-6c5e9c7d7690" providerId="ADAL" clId="{90F2765C-D0DE-466C-8210-375B3AE053B6}" dt="2026-10-16T17:23:49.737" v="1731" actId="9405"/>
          <ac:inkMkLst>
            <pc:docMk/>
            <pc:sldMk cId="2512369648" sldId="396"/>
            <ac:inkMk id="65" creationId="{C0065A8A-09C8-4563-EC1C-75AE89DF1CEA}"/>
          </ac:inkMkLst>
        </pc:inkChg>
        <pc:inkChg chg="add del mod">
          <ac:chgData name="Paden, John D." userId="afe13863-2991-4154-9e07-6c5e9c7d7690" providerId="ADAL" clId="{90F2765C-D0DE-466C-8210-375B3AE053B6}" dt="2026-10-16T17:23:49.532" v="1730" actId="9405"/>
          <ac:inkMkLst>
            <pc:docMk/>
            <pc:sldMk cId="2512369648" sldId="396"/>
            <ac:inkMk id="78" creationId="{5EE5EDF0-B60E-F99B-E95A-292140B09AF8}"/>
          </ac:inkMkLst>
        </pc:inkChg>
        <pc:inkChg chg="add del mod">
          <ac:chgData name="Paden, John D." userId="afe13863-2991-4154-9e07-6c5e9c7d7690" providerId="ADAL" clId="{90F2765C-D0DE-466C-8210-375B3AE053B6}" dt="2026-10-16T17:23:49.305" v="1729" actId="9405"/>
          <ac:inkMkLst>
            <pc:docMk/>
            <pc:sldMk cId="2512369648" sldId="396"/>
            <ac:inkMk id="79" creationId="{CEE723DE-00BA-6212-E18E-160963094630}"/>
          </ac:inkMkLst>
        </pc:inkChg>
        <pc:inkChg chg="add del mod">
          <ac:chgData name="Paden, John D." userId="afe13863-2991-4154-9e07-6c5e9c7d7690" providerId="ADAL" clId="{90F2765C-D0DE-466C-8210-375B3AE053B6}" dt="2026-10-16T17:23:49.106" v="1728"/>
          <ac:inkMkLst>
            <pc:docMk/>
            <pc:sldMk cId="2512369648" sldId="396"/>
            <ac:inkMk id="84" creationId="{FE357AD0-04F2-3DBC-0229-D93D03C9B67B}"/>
          </ac:inkMkLst>
        </pc:inkChg>
        <pc:inkChg chg="add del">
          <ac:chgData name="Paden, John D." userId="afe13863-2991-4154-9e07-6c5e9c7d7690" providerId="ADAL" clId="{90F2765C-D0DE-466C-8210-375B3AE053B6}" dt="2026-10-16T17:23:48.939" v="1726" actId="9405"/>
          <ac:inkMkLst>
            <pc:docMk/>
            <pc:sldMk cId="2512369648" sldId="396"/>
            <ac:inkMk id="200" creationId="{6B7A2440-7AFA-43A1-451A-7EB968788289}"/>
          </ac:inkMkLst>
        </pc:inkChg>
        <pc:inkChg chg="add del mod">
          <ac:chgData name="Paden, John D." userId="afe13863-2991-4154-9e07-6c5e9c7d7690" providerId="ADAL" clId="{90F2765C-D0DE-466C-8210-375B3AE053B6}" dt="2026-10-16T17:23:48.762" v="1725" actId="9405"/>
          <ac:inkMkLst>
            <pc:docMk/>
            <pc:sldMk cId="2512369648" sldId="396"/>
            <ac:inkMk id="201" creationId="{71E0A84D-92B0-1868-3660-9BB5F95782BA}"/>
          </ac:inkMkLst>
        </pc:inkChg>
        <pc:inkChg chg="add del">
          <ac:chgData name="Paden, John D." userId="afe13863-2991-4154-9e07-6c5e9c7d7690" providerId="ADAL" clId="{90F2765C-D0DE-466C-8210-375B3AE053B6}" dt="2026-10-16T17:23:48.573" v="1723" actId="9405"/>
          <ac:inkMkLst>
            <pc:docMk/>
            <pc:sldMk cId="2512369648" sldId="396"/>
            <ac:inkMk id="202" creationId="{D20E47E4-615A-4A9F-9505-D9E3F189A231}"/>
          </ac:inkMkLst>
        </pc:inkChg>
        <pc:inkChg chg="add">
          <ac:chgData name="Paden, John D." userId="afe13863-2991-4154-9e07-6c5e9c7d7690" providerId="ADAL" clId="{90F2765C-D0DE-466C-8210-375B3AE053B6}" dt="2026-10-16T17:23:52.842" v="1737" actId="9405"/>
          <ac:inkMkLst>
            <pc:docMk/>
            <pc:sldMk cId="2512369648" sldId="396"/>
            <ac:inkMk id="204" creationId="{9CD07C1F-62C1-7068-4989-296FCCDF624D}"/>
          </ac:inkMkLst>
        </pc:inkChg>
        <pc:inkChg chg="add mod">
          <ac:chgData name="Paden, John D." userId="afe13863-2991-4154-9e07-6c5e9c7d7690" providerId="ADAL" clId="{90F2765C-D0DE-466C-8210-375B3AE053B6}" dt="2026-10-16T17:24:05.802" v="1767"/>
          <ac:inkMkLst>
            <pc:docMk/>
            <pc:sldMk cId="2512369648" sldId="396"/>
            <ac:inkMk id="205" creationId="{51DC2CBE-3E5F-C85D-93F7-A1086B5843F3}"/>
          </ac:inkMkLst>
        </pc:inkChg>
        <pc:inkChg chg="add mod">
          <ac:chgData name="Paden, John D." userId="afe13863-2991-4154-9e07-6c5e9c7d7690" providerId="ADAL" clId="{90F2765C-D0DE-466C-8210-375B3AE053B6}" dt="2026-10-16T17:23:59.948" v="1752"/>
          <ac:inkMkLst>
            <pc:docMk/>
            <pc:sldMk cId="2512369648" sldId="396"/>
            <ac:inkMk id="206" creationId="{854D863B-9650-7BF6-8F54-5C847CA2D03E}"/>
          </ac:inkMkLst>
        </pc:inkChg>
        <pc:inkChg chg="add mod">
          <ac:chgData name="Paden, John D." userId="afe13863-2991-4154-9e07-6c5e9c7d7690" providerId="ADAL" clId="{90F2765C-D0DE-466C-8210-375B3AE053B6}" dt="2026-10-16T17:23:59.948" v="1752"/>
          <ac:inkMkLst>
            <pc:docMk/>
            <pc:sldMk cId="2512369648" sldId="396"/>
            <ac:inkMk id="207" creationId="{C9C27A82-A5A2-EC30-E653-97C22359FE69}"/>
          </ac:inkMkLst>
        </pc:inkChg>
        <pc:inkChg chg="add">
          <ac:chgData name="Paden, John D." userId="afe13863-2991-4154-9e07-6c5e9c7d7690" providerId="ADAL" clId="{90F2765C-D0DE-466C-8210-375B3AE053B6}" dt="2026-10-16T17:23:54.439" v="1741" actId="9405"/>
          <ac:inkMkLst>
            <pc:docMk/>
            <pc:sldMk cId="2512369648" sldId="396"/>
            <ac:inkMk id="208" creationId="{FFB6491C-4BD3-8473-01E7-B78C656379B6}"/>
          </ac:inkMkLst>
        </pc:inkChg>
        <pc:inkChg chg="add mod">
          <ac:chgData name="Paden, John D." userId="afe13863-2991-4154-9e07-6c5e9c7d7690" providerId="ADAL" clId="{90F2765C-D0DE-466C-8210-375B3AE053B6}" dt="2026-10-16T17:23:59.948" v="1752"/>
          <ac:inkMkLst>
            <pc:docMk/>
            <pc:sldMk cId="2512369648" sldId="396"/>
            <ac:inkMk id="209" creationId="{4F7DF87B-83BC-C10E-B3B3-399F743FEC74}"/>
          </ac:inkMkLst>
        </pc:inkChg>
        <pc:inkChg chg="add mod">
          <ac:chgData name="Paden, John D." userId="afe13863-2991-4154-9e07-6c5e9c7d7690" providerId="ADAL" clId="{90F2765C-D0DE-466C-8210-375B3AE053B6}" dt="2026-10-16T17:23:59.948" v="1752"/>
          <ac:inkMkLst>
            <pc:docMk/>
            <pc:sldMk cId="2512369648" sldId="396"/>
            <ac:inkMk id="210" creationId="{E34AAD27-9D74-31E2-51F0-6FFB340F3762}"/>
          </ac:inkMkLst>
        </pc:inkChg>
        <pc:inkChg chg="add">
          <ac:chgData name="Paden, John D." userId="afe13863-2991-4154-9e07-6c5e9c7d7690" providerId="ADAL" clId="{90F2765C-D0DE-466C-8210-375B3AE053B6}" dt="2026-10-16T17:23:55.921" v="1744" actId="9405"/>
          <ac:inkMkLst>
            <pc:docMk/>
            <pc:sldMk cId="2512369648" sldId="396"/>
            <ac:inkMk id="211" creationId="{EC297EBC-0805-A9B9-9AAB-C5A7E52125E1}"/>
          </ac:inkMkLst>
        </pc:inkChg>
        <pc:inkChg chg="add mod">
          <ac:chgData name="Paden, John D." userId="afe13863-2991-4154-9e07-6c5e9c7d7690" providerId="ADAL" clId="{90F2765C-D0DE-466C-8210-375B3AE053B6}" dt="2026-10-16T17:24:05.802" v="1767"/>
          <ac:inkMkLst>
            <pc:docMk/>
            <pc:sldMk cId="2512369648" sldId="396"/>
            <ac:inkMk id="212" creationId="{816EB0B3-1E21-FD1B-F95E-5E99462BAD14}"/>
          </ac:inkMkLst>
        </pc:inkChg>
        <pc:inkChg chg="add mod">
          <ac:chgData name="Paden, John D." userId="afe13863-2991-4154-9e07-6c5e9c7d7690" providerId="ADAL" clId="{90F2765C-D0DE-466C-8210-375B3AE053B6}" dt="2026-10-16T17:23:59.948" v="1752"/>
          <ac:inkMkLst>
            <pc:docMk/>
            <pc:sldMk cId="2512369648" sldId="396"/>
            <ac:inkMk id="213" creationId="{01C67209-89BD-0403-9D85-A140157B62F4}"/>
          </ac:inkMkLst>
        </pc:inkChg>
        <pc:inkChg chg="add mod">
          <ac:chgData name="Paden, John D." userId="afe13863-2991-4154-9e07-6c5e9c7d7690" providerId="ADAL" clId="{90F2765C-D0DE-466C-8210-375B3AE053B6}" dt="2026-10-16T17:24:05.802" v="1767"/>
          <ac:inkMkLst>
            <pc:docMk/>
            <pc:sldMk cId="2512369648" sldId="396"/>
            <ac:inkMk id="214" creationId="{8DC87994-B61E-9E2A-E088-8527C48C1D15}"/>
          </ac:inkMkLst>
        </pc:inkChg>
        <pc:inkChg chg="add mod">
          <ac:chgData name="Paden, John D." userId="afe13863-2991-4154-9e07-6c5e9c7d7690" providerId="ADAL" clId="{90F2765C-D0DE-466C-8210-375B3AE053B6}" dt="2026-10-16T17:23:59.948" v="1752"/>
          <ac:inkMkLst>
            <pc:docMk/>
            <pc:sldMk cId="2512369648" sldId="396"/>
            <ac:inkMk id="215" creationId="{7DEABE59-A0DF-6E62-0669-73A85740F8B0}"/>
          </ac:inkMkLst>
        </pc:inkChg>
        <pc:inkChg chg="add mod">
          <ac:chgData name="Paden, John D." userId="afe13863-2991-4154-9e07-6c5e9c7d7690" providerId="ADAL" clId="{90F2765C-D0DE-466C-8210-375B3AE053B6}" dt="2026-10-16T17:23:59.948" v="1752"/>
          <ac:inkMkLst>
            <pc:docMk/>
            <pc:sldMk cId="2512369648" sldId="396"/>
            <ac:inkMk id="216" creationId="{E2FCF1C7-5B2C-2449-A1CC-0F0626578CBE}"/>
          </ac:inkMkLst>
        </pc:inkChg>
        <pc:inkChg chg="add">
          <ac:chgData name="Paden, John D." userId="afe13863-2991-4154-9e07-6c5e9c7d7690" providerId="ADAL" clId="{90F2765C-D0DE-466C-8210-375B3AE053B6}" dt="2026-10-16T17:23:58.513" v="1750" actId="9405"/>
          <ac:inkMkLst>
            <pc:docMk/>
            <pc:sldMk cId="2512369648" sldId="396"/>
            <ac:inkMk id="217" creationId="{95826DC5-4729-CBF9-4369-1D803E73C887}"/>
          </ac:inkMkLst>
        </pc:inkChg>
        <pc:inkChg chg="add mod">
          <ac:chgData name="Paden, John D." userId="afe13863-2991-4154-9e07-6c5e9c7d7690" providerId="ADAL" clId="{90F2765C-D0DE-466C-8210-375B3AE053B6}" dt="2026-10-16T17:23:59.948" v="1752"/>
          <ac:inkMkLst>
            <pc:docMk/>
            <pc:sldMk cId="2512369648" sldId="396"/>
            <ac:inkMk id="218" creationId="{C91D690B-38E2-C64E-B634-A0693BD9F46E}"/>
          </ac:inkMkLst>
        </pc:inkChg>
        <pc:inkChg chg="add">
          <ac:chgData name="Paden, John D." userId="afe13863-2991-4154-9e07-6c5e9c7d7690" providerId="ADAL" clId="{90F2765C-D0DE-466C-8210-375B3AE053B6}" dt="2026-10-16T17:24:00.352" v="1753" actId="9405"/>
          <ac:inkMkLst>
            <pc:docMk/>
            <pc:sldMk cId="2512369648" sldId="396"/>
            <ac:inkMk id="220" creationId="{82DE54AA-633C-9DF6-0420-22E0E2868A92}"/>
          </ac:inkMkLst>
        </pc:inkChg>
        <pc:inkChg chg="add">
          <ac:chgData name="Paden, John D." userId="afe13863-2991-4154-9e07-6c5e9c7d7690" providerId="ADAL" clId="{90F2765C-D0DE-466C-8210-375B3AE053B6}" dt="2026-10-16T17:24:00.824" v="1754" actId="9405"/>
          <ac:inkMkLst>
            <pc:docMk/>
            <pc:sldMk cId="2512369648" sldId="396"/>
            <ac:inkMk id="221" creationId="{15D556A1-E6DA-5844-7685-F2966F1A50C5}"/>
          </ac:inkMkLst>
        </pc:inkChg>
        <pc:inkChg chg="add">
          <ac:chgData name="Paden, John D." userId="afe13863-2991-4154-9e07-6c5e9c7d7690" providerId="ADAL" clId="{90F2765C-D0DE-466C-8210-375B3AE053B6}" dt="2026-10-16T17:24:01.051" v="1755" actId="9405"/>
          <ac:inkMkLst>
            <pc:docMk/>
            <pc:sldMk cId="2512369648" sldId="396"/>
            <ac:inkMk id="222" creationId="{90994048-77F0-9973-3042-7A97378F9B1A}"/>
          </ac:inkMkLst>
        </pc:inkChg>
        <pc:inkChg chg="add">
          <ac:chgData name="Paden, John D." userId="afe13863-2991-4154-9e07-6c5e9c7d7690" providerId="ADAL" clId="{90F2765C-D0DE-466C-8210-375B3AE053B6}" dt="2026-10-16T17:24:01.483" v="1756" actId="9405"/>
          <ac:inkMkLst>
            <pc:docMk/>
            <pc:sldMk cId="2512369648" sldId="396"/>
            <ac:inkMk id="223" creationId="{128485ED-ED00-3827-06A2-E6FB01F4725F}"/>
          </ac:inkMkLst>
        </pc:inkChg>
        <pc:inkChg chg="add">
          <ac:chgData name="Paden, John D." userId="afe13863-2991-4154-9e07-6c5e9c7d7690" providerId="ADAL" clId="{90F2765C-D0DE-466C-8210-375B3AE053B6}" dt="2026-10-16T17:24:01.630" v="1757" actId="9405"/>
          <ac:inkMkLst>
            <pc:docMk/>
            <pc:sldMk cId="2512369648" sldId="396"/>
            <ac:inkMk id="224" creationId="{7C6E3ECC-EBEE-6EB2-3A57-DA266A044A8B}"/>
          </ac:inkMkLst>
        </pc:inkChg>
        <pc:inkChg chg="add">
          <ac:chgData name="Paden, John D." userId="afe13863-2991-4154-9e07-6c5e9c7d7690" providerId="ADAL" clId="{90F2765C-D0DE-466C-8210-375B3AE053B6}" dt="2026-10-16T17:24:02.076" v="1758" actId="9405"/>
          <ac:inkMkLst>
            <pc:docMk/>
            <pc:sldMk cId="2512369648" sldId="396"/>
            <ac:inkMk id="225" creationId="{7B81685A-FEFC-C86F-C2A5-ACBE9CADFAFF}"/>
          </ac:inkMkLst>
        </pc:inkChg>
        <pc:inkChg chg="add">
          <ac:chgData name="Paden, John D." userId="afe13863-2991-4154-9e07-6c5e9c7d7690" providerId="ADAL" clId="{90F2765C-D0DE-466C-8210-375B3AE053B6}" dt="2026-10-16T17:24:02.458" v="1759" actId="9405"/>
          <ac:inkMkLst>
            <pc:docMk/>
            <pc:sldMk cId="2512369648" sldId="396"/>
            <ac:inkMk id="226" creationId="{8894684B-1770-61C7-8DEE-F65ED37AF435}"/>
          </ac:inkMkLst>
        </pc:inkChg>
        <pc:inkChg chg="add">
          <ac:chgData name="Paden, John D." userId="afe13863-2991-4154-9e07-6c5e9c7d7690" providerId="ADAL" clId="{90F2765C-D0DE-466C-8210-375B3AE053B6}" dt="2026-10-16T17:24:02.698" v="1760" actId="9405"/>
          <ac:inkMkLst>
            <pc:docMk/>
            <pc:sldMk cId="2512369648" sldId="396"/>
            <ac:inkMk id="227" creationId="{A5B97326-E877-4789-F582-4D3ACC8D7C35}"/>
          </ac:inkMkLst>
        </pc:inkChg>
        <pc:inkChg chg="add mod">
          <ac:chgData name="Paden, John D." userId="afe13863-2991-4154-9e07-6c5e9c7d7690" providerId="ADAL" clId="{90F2765C-D0DE-466C-8210-375B3AE053B6}" dt="2026-10-16T17:24:05.802" v="1767"/>
          <ac:inkMkLst>
            <pc:docMk/>
            <pc:sldMk cId="2512369648" sldId="396"/>
            <ac:inkMk id="228" creationId="{47B9B932-26F0-0D83-DF5B-7B7C0A3EB9FD}"/>
          </ac:inkMkLst>
        </pc:inkChg>
        <pc:inkChg chg="add">
          <ac:chgData name="Paden, John D." userId="afe13863-2991-4154-9e07-6c5e9c7d7690" providerId="ADAL" clId="{90F2765C-D0DE-466C-8210-375B3AE053B6}" dt="2026-10-16T17:24:03.423" v="1762" actId="9405"/>
          <ac:inkMkLst>
            <pc:docMk/>
            <pc:sldMk cId="2512369648" sldId="396"/>
            <ac:inkMk id="229" creationId="{27D4B7D3-1E62-3D64-8C4C-838EF7BDBA11}"/>
          </ac:inkMkLst>
        </pc:inkChg>
        <pc:inkChg chg="add">
          <ac:chgData name="Paden, John D." userId="afe13863-2991-4154-9e07-6c5e9c7d7690" providerId="ADAL" clId="{90F2765C-D0DE-466C-8210-375B3AE053B6}" dt="2026-10-16T17:24:03.815" v="1763" actId="9405"/>
          <ac:inkMkLst>
            <pc:docMk/>
            <pc:sldMk cId="2512369648" sldId="396"/>
            <ac:inkMk id="230" creationId="{C95772C3-0C1A-F11A-5B1C-54A8B30A667C}"/>
          </ac:inkMkLst>
        </pc:inkChg>
        <pc:inkChg chg="add">
          <ac:chgData name="Paden, John D." userId="afe13863-2991-4154-9e07-6c5e9c7d7690" providerId="ADAL" clId="{90F2765C-D0DE-466C-8210-375B3AE053B6}" dt="2026-10-16T17:24:04.268" v="1764" actId="9405"/>
          <ac:inkMkLst>
            <pc:docMk/>
            <pc:sldMk cId="2512369648" sldId="396"/>
            <ac:inkMk id="231" creationId="{A98AE936-AE3B-F510-D63B-9F7FB2CC26E4}"/>
          </ac:inkMkLst>
        </pc:inkChg>
        <pc:inkChg chg="add mod">
          <ac:chgData name="Paden, John D." userId="afe13863-2991-4154-9e07-6c5e9c7d7690" providerId="ADAL" clId="{90F2765C-D0DE-466C-8210-375B3AE053B6}" dt="2026-10-16T17:24:05.802" v="1767"/>
          <ac:inkMkLst>
            <pc:docMk/>
            <pc:sldMk cId="2512369648" sldId="396"/>
            <ac:inkMk id="232" creationId="{3D5BC6B9-4910-5F22-5321-FB6CD5529A77}"/>
          </ac:inkMkLst>
        </pc:inkChg>
        <pc:inkChg chg="add">
          <ac:chgData name="Paden, John D." userId="afe13863-2991-4154-9e07-6c5e9c7d7690" providerId="ADAL" clId="{90F2765C-D0DE-466C-8210-375B3AE053B6}" dt="2026-10-16T17:24:04.860" v="1766" actId="9405"/>
          <ac:inkMkLst>
            <pc:docMk/>
            <pc:sldMk cId="2512369648" sldId="396"/>
            <ac:inkMk id="233" creationId="{4AFC0A64-1C45-7FDC-E34D-8FE7A819B961}"/>
          </ac:inkMkLst>
        </pc:inkChg>
        <pc:inkChg chg="add del">
          <ac:chgData name="Paden, John D." userId="afe13863-2991-4154-9e07-6c5e9c7d7690" providerId="ADAL" clId="{90F2765C-D0DE-466C-8210-375B3AE053B6}" dt="2026-10-16T17:24:26.035" v="1769" actId="9405"/>
          <ac:inkMkLst>
            <pc:docMk/>
            <pc:sldMk cId="2512369648" sldId="396"/>
            <ac:inkMk id="235" creationId="{A02DE253-610E-C956-DC4E-6A3144BCEEAD}"/>
          </ac:inkMkLst>
        </pc:inkChg>
        <pc:inkChg chg="add">
          <ac:chgData name="Paden, John D." userId="afe13863-2991-4154-9e07-6c5e9c7d7690" providerId="ADAL" clId="{90F2765C-D0DE-466C-8210-375B3AE053B6}" dt="2026-10-16T17:24:31.439" v="1770" actId="9405"/>
          <ac:inkMkLst>
            <pc:docMk/>
            <pc:sldMk cId="2512369648" sldId="396"/>
            <ac:inkMk id="236" creationId="{FB592242-2970-D640-E332-E70FC708F9B6}"/>
          </ac:inkMkLst>
        </pc:inkChg>
        <pc:inkChg chg="add">
          <ac:chgData name="Paden, John D." userId="afe13863-2991-4154-9e07-6c5e9c7d7690" providerId="ADAL" clId="{90F2765C-D0DE-466C-8210-375B3AE053B6}" dt="2026-10-16T17:24:35.294" v="1771" actId="9405"/>
          <ac:inkMkLst>
            <pc:docMk/>
            <pc:sldMk cId="2512369648" sldId="396"/>
            <ac:inkMk id="237" creationId="{3F293514-EF7C-B09B-788D-A14DF267689F}"/>
          </ac:inkMkLst>
        </pc:inkChg>
        <pc:inkChg chg="add mod">
          <ac:chgData name="Paden, John D." userId="afe13863-2991-4154-9e07-6c5e9c7d7690" providerId="ADAL" clId="{90F2765C-D0DE-466C-8210-375B3AE053B6}" dt="2026-10-16T17:25:40.204" v="1883"/>
          <ac:inkMkLst>
            <pc:docMk/>
            <pc:sldMk cId="2512369648" sldId="396"/>
            <ac:inkMk id="238" creationId="{3FFF6248-0C30-80A0-CDDC-CDB94BCEB3C2}"/>
          </ac:inkMkLst>
        </pc:inkChg>
        <pc:inkChg chg="add mod">
          <ac:chgData name="Paden, John D." userId="afe13863-2991-4154-9e07-6c5e9c7d7690" providerId="ADAL" clId="{90F2765C-D0DE-466C-8210-375B3AE053B6}" dt="2026-10-16T17:24:40.067" v="1774"/>
          <ac:inkMkLst>
            <pc:docMk/>
            <pc:sldMk cId="2512369648" sldId="396"/>
            <ac:inkMk id="239" creationId="{CFD35854-9EA2-6DDA-1EE1-206444B23751}"/>
          </ac:inkMkLst>
        </pc:inkChg>
        <pc:inkChg chg="add mod">
          <ac:chgData name="Paden, John D." userId="afe13863-2991-4154-9e07-6c5e9c7d7690" providerId="ADAL" clId="{90F2765C-D0DE-466C-8210-375B3AE053B6}" dt="2026-10-16T17:25:28.632" v="1859"/>
          <ac:inkMkLst>
            <pc:docMk/>
            <pc:sldMk cId="2512369648" sldId="396"/>
            <ac:inkMk id="241" creationId="{6F3B1FFC-78ED-9CB4-9FA8-7B3EAD721F56}"/>
          </ac:inkMkLst>
        </pc:inkChg>
        <pc:inkChg chg="add mod">
          <ac:chgData name="Paden, John D." userId="afe13863-2991-4154-9e07-6c5e9c7d7690" providerId="ADAL" clId="{90F2765C-D0DE-466C-8210-375B3AE053B6}" dt="2026-10-16T17:24:47.456" v="1791"/>
          <ac:inkMkLst>
            <pc:docMk/>
            <pc:sldMk cId="2512369648" sldId="396"/>
            <ac:inkMk id="242" creationId="{649A2C39-81AD-BCD4-4510-C36E86C72B99}"/>
          </ac:inkMkLst>
        </pc:inkChg>
        <pc:inkChg chg="add mod">
          <ac:chgData name="Paden, John D." userId="afe13863-2991-4154-9e07-6c5e9c7d7690" providerId="ADAL" clId="{90F2765C-D0DE-466C-8210-375B3AE053B6}" dt="2026-10-16T17:24:47.456" v="1791"/>
          <ac:inkMkLst>
            <pc:docMk/>
            <pc:sldMk cId="2512369648" sldId="396"/>
            <ac:inkMk id="243" creationId="{BCF14299-B94F-760C-E16A-564F7F86BC2A}"/>
          </ac:inkMkLst>
        </pc:inkChg>
        <pc:inkChg chg="add">
          <ac:chgData name="Paden, John D." userId="afe13863-2991-4154-9e07-6c5e9c7d7690" providerId="ADAL" clId="{90F2765C-D0DE-466C-8210-375B3AE053B6}" dt="2026-10-16T17:24:42.461" v="1778" actId="9405"/>
          <ac:inkMkLst>
            <pc:docMk/>
            <pc:sldMk cId="2512369648" sldId="396"/>
            <ac:inkMk id="244" creationId="{6132239C-4C78-8D3A-EFE8-A0B772602E30}"/>
          </ac:inkMkLst>
        </pc:inkChg>
        <pc:inkChg chg="add">
          <ac:chgData name="Paden, John D." userId="afe13863-2991-4154-9e07-6c5e9c7d7690" providerId="ADAL" clId="{90F2765C-D0DE-466C-8210-375B3AE053B6}" dt="2026-10-16T17:24:43.197" v="1779" actId="9405"/>
          <ac:inkMkLst>
            <pc:docMk/>
            <pc:sldMk cId="2512369648" sldId="396"/>
            <ac:inkMk id="245" creationId="{B085AE32-E711-0E1A-645A-BC3AF6B9CB21}"/>
          </ac:inkMkLst>
        </pc:inkChg>
        <pc:inkChg chg="add">
          <ac:chgData name="Paden, John D." userId="afe13863-2991-4154-9e07-6c5e9c7d7690" providerId="ADAL" clId="{90F2765C-D0DE-466C-8210-375B3AE053B6}" dt="2026-10-16T17:24:43.537" v="1780" actId="9405"/>
          <ac:inkMkLst>
            <pc:docMk/>
            <pc:sldMk cId="2512369648" sldId="396"/>
            <ac:inkMk id="246" creationId="{03BB2805-2BCD-0D8E-3838-67808C7CF834}"/>
          </ac:inkMkLst>
        </pc:inkChg>
        <pc:inkChg chg="add mod">
          <ac:chgData name="Paden, John D." userId="afe13863-2991-4154-9e07-6c5e9c7d7690" providerId="ADAL" clId="{90F2765C-D0DE-466C-8210-375B3AE053B6}" dt="2026-10-16T17:24:47.456" v="1791"/>
          <ac:inkMkLst>
            <pc:docMk/>
            <pc:sldMk cId="2512369648" sldId="396"/>
            <ac:inkMk id="247" creationId="{EA1ECE9D-DEC1-BAFF-5133-9E22EC209ED5}"/>
          </ac:inkMkLst>
        </pc:inkChg>
        <pc:inkChg chg="add mod">
          <ac:chgData name="Paden, John D." userId="afe13863-2991-4154-9e07-6c5e9c7d7690" providerId="ADAL" clId="{90F2765C-D0DE-466C-8210-375B3AE053B6}" dt="2026-10-16T17:24:47.456" v="1791"/>
          <ac:inkMkLst>
            <pc:docMk/>
            <pc:sldMk cId="2512369648" sldId="396"/>
            <ac:inkMk id="248" creationId="{81F78A85-CCAC-A5AB-12D1-1B7D7350215F}"/>
          </ac:inkMkLst>
        </pc:inkChg>
        <pc:inkChg chg="add mod">
          <ac:chgData name="Paden, John D." userId="afe13863-2991-4154-9e07-6c5e9c7d7690" providerId="ADAL" clId="{90F2765C-D0DE-466C-8210-375B3AE053B6}" dt="2026-10-16T17:25:28.632" v="1859"/>
          <ac:inkMkLst>
            <pc:docMk/>
            <pc:sldMk cId="2512369648" sldId="396"/>
            <ac:inkMk id="249" creationId="{52527FAE-43CC-5EEF-469E-209B3D4C8013}"/>
          </ac:inkMkLst>
        </pc:inkChg>
        <pc:inkChg chg="add mod">
          <ac:chgData name="Paden, John D." userId="afe13863-2991-4154-9e07-6c5e9c7d7690" providerId="ADAL" clId="{90F2765C-D0DE-466C-8210-375B3AE053B6}" dt="2026-10-16T17:25:08.582" v="1831"/>
          <ac:inkMkLst>
            <pc:docMk/>
            <pc:sldMk cId="2512369648" sldId="396"/>
            <ac:inkMk id="250" creationId="{B589B0E7-A67F-03EE-EC20-0862E0621A2F}"/>
          </ac:inkMkLst>
        </pc:inkChg>
        <pc:inkChg chg="add">
          <ac:chgData name="Paden, John D." userId="afe13863-2991-4154-9e07-6c5e9c7d7690" providerId="ADAL" clId="{90F2765C-D0DE-466C-8210-375B3AE053B6}" dt="2026-10-16T17:24:45.002" v="1785" actId="9405"/>
          <ac:inkMkLst>
            <pc:docMk/>
            <pc:sldMk cId="2512369648" sldId="396"/>
            <ac:inkMk id="251" creationId="{B47F173B-27A1-74AA-AB3F-E4B61A04110F}"/>
          </ac:inkMkLst>
        </pc:inkChg>
        <pc:inkChg chg="add mod">
          <ac:chgData name="Paden, John D." userId="afe13863-2991-4154-9e07-6c5e9c7d7690" providerId="ADAL" clId="{90F2765C-D0DE-466C-8210-375B3AE053B6}" dt="2026-10-16T17:24:47.456" v="1791"/>
          <ac:inkMkLst>
            <pc:docMk/>
            <pc:sldMk cId="2512369648" sldId="396"/>
            <ac:inkMk id="252" creationId="{D1E16B2B-6CE0-A06B-653C-7E44948EA2F8}"/>
          </ac:inkMkLst>
        </pc:inkChg>
        <pc:inkChg chg="add">
          <ac:chgData name="Paden, John D." userId="afe13863-2991-4154-9e07-6c5e9c7d7690" providerId="ADAL" clId="{90F2765C-D0DE-466C-8210-375B3AE053B6}" dt="2026-10-16T17:24:45.462" v="1787" actId="9405"/>
          <ac:inkMkLst>
            <pc:docMk/>
            <pc:sldMk cId="2512369648" sldId="396"/>
            <ac:inkMk id="253" creationId="{3AF9B088-24D4-BB4D-F03A-40FE93936232}"/>
          </ac:inkMkLst>
        </pc:inkChg>
        <pc:inkChg chg="add mod">
          <ac:chgData name="Paden, John D." userId="afe13863-2991-4154-9e07-6c5e9c7d7690" providerId="ADAL" clId="{90F2765C-D0DE-466C-8210-375B3AE053B6}" dt="2026-10-16T17:24:47.456" v="1791"/>
          <ac:inkMkLst>
            <pc:docMk/>
            <pc:sldMk cId="2512369648" sldId="396"/>
            <ac:inkMk id="254" creationId="{F269B895-16DD-B9C2-5C6D-CE429A34B47A}"/>
          </ac:inkMkLst>
        </pc:inkChg>
        <pc:inkChg chg="add">
          <ac:chgData name="Paden, John D." userId="afe13863-2991-4154-9e07-6c5e9c7d7690" providerId="ADAL" clId="{90F2765C-D0DE-466C-8210-375B3AE053B6}" dt="2026-10-16T17:24:46.540" v="1789" actId="9405"/>
          <ac:inkMkLst>
            <pc:docMk/>
            <pc:sldMk cId="2512369648" sldId="396"/>
            <ac:inkMk id="255" creationId="{8B46A332-7745-CADF-D5E1-24FED38F5CF7}"/>
          </ac:inkMkLst>
        </pc:inkChg>
        <pc:inkChg chg="add mod">
          <ac:chgData name="Paden, John D." userId="afe13863-2991-4154-9e07-6c5e9c7d7690" providerId="ADAL" clId="{90F2765C-D0DE-466C-8210-375B3AE053B6}" dt="2026-10-16T17:24:47.456" v="1791"/>
          <ac:inkMkLst>
            <pc:docMk/>
            <pc:sldMk cId="2512369648" sldId="396"/>
            <ac:inkMk id="256" creationId="{D66DC23A-A982-2E3C-0163-70069CA4C314}"/>
          </ac:inkMkLst>
        </pc:inkChg>
        <pc:inkChg chg="add mod">
          <ac:chgData name="Paden, John D." userId="afe13863-2991-4154-9e07-6c5e9c7d7690" providerId="ADAL" clId="{90F2765C-D0DE-466C-8210-375B3AE053B6}" dt="2026-10-16T17:24:53.252" v="1801"/>
          <ac:inkMkLst>
            <pc:docMk/>
            <pc:sldMk cId="2512369648" sldId="396"/>
            <ac:inkMk id="258" creationId="{8AF9317B-A581-3378-9A11-3D3204D08155}"/>
          </ac:inkMkLst>
        </pc:inkChg>
        <pc:inkChg chg="add mod">
          <ac:chgData name="Paden, John D." userId="afe13863-2991-4154-9e07-6c5e9c7d7690" providerId="ADAL" clId="{90F2765C-D0DE-466C-8210-375B3AE053B6}" dt="2026-10-16T17:24:53.252" v="1801"/>
          <ac:inkMkLst>
            <pc:docMk/>
            <pc:sldMk cId="2512369648" sldId="396"/>
            <ac:inkMk id="259" creationId="{82236322-CD1C-ACAC-2042-5B25F783B3B6}"/>
          </ac:inkMkLst>
        </pc:inkChg>
        <pc:inkChg chg="add mod">
          <ac:chgData name="Paden, John D." userId="afe13863-2991-4154-9e07-6c5e9c7d7690" providerId="ADAL" clId="{90F2765C-D0DE-466C-8210-375B3AE053B6}" dt="2026-10-16T17:24:53.252" v="1801"/>
          <ac:inkMkLst>
            <pc:docMk/>
            <pc:sldMk cId="2512369648" sldId="396"/>
            <ac:inkMk id="260" creationId="{D2F5EFEE-FD15-4304-2377-4AD4935BF1D7}"/>
          </ac:inkMkLst>
        </pc:inkChg>
        <pc:inkChg chg="add mod">
          <ac:chgData name="Paden, John D." userId="afe13863-2991-4154-9e07-6c5e9c7d7690" providerId="ADAL" clId="{90F2765C-D0DE-466C-8210-375B3AE053B6}" dt="2026-10-16T17:24:53.252" v="1801"/>
          <ac:inkMkLst>
            <pc:docMk/>
            <pc:sldMk cId="2512369648" sldId="396"/>
            <ac:inkMk id="261" creationId="{EBC0BADA-13F7-026A-2634-02F878222788}"/>
          </ac:inkMkLst>
        </pc:inkChg>
        <pc:inkChg chg="add mod">
          <ac:chgData name="Paden, John D." userId="afe13863-2991-4154-9e07-6c5e9c7d7690" providerId="ADAL" clId="{90F2765C-D0DE-466C-8210-375B3AE053B6}" dt="2026-10-16T17:24:53.252" v="1801"/>
          <ac:inkMkLst>
            <pc:docMk/>
            <pc:sldMk cId="2512369648" sldId="396"/>
            <ac:inkMk id="262" creationId="{5F71C282-7002-AD45-EF97-D37D7F36802A}"/>
          </ac:inkMkLst>
        </pc:inkChg>
        <pc:inkChg chg="add mod">
          <ac:chgData name="Paden, John D." userId="afe13863-2991-4154-9e07-6c5e9c7d7690" providerId="ADAL" clId="{90F2765C-D0DE-466C-8210-375B3AE053B6}" dt="2026-10-16T17:24:53.252" v="1801"/>
          <ac:inkMkLst>
            <pc:docMk/>
            <pc:sldMk cId="2512369648" sldId="396"/>
            <ac:inkMk id="263" creationId="{2D86846D-1656-176F-B9CA-6BDBA585620A}"/>
          </ac:inkMkLst>
        </pc:inkChg>
        <pc:inkChg chg="add mod">
          <ac:chgData name="Paden, John D." userId="afe13863-2991-4154-9e07-6c5e9c7d7690" providerId="ADAL" clId="{90F2765C-D0DE-466C-8210-375B3AE053B6}" dt="2026-10-16T17:24:53.252" v="1801"/>
          <ac:inkMkLst>
            <pc:docMk/>
            <pc:sldMk cId="2512369648" sldId="396"/>
            <ac:inkMk id="264" creationId="{ACA8BA95-B5FE-777D-812D-9B2D0DB45B0C}"/>
          </ac:inkMkLst>
        </pc:inkChg>
        <pc:inkChg chg="add mod">
          <ac:chgData name="Paden, John D." userId="afe13863-2991-4154-9e07-6c5e9c7d7690" providerId="ADAL" clId="{90F2765C-D0DE-466C-8210-375B3AE053B6}" dt="2026-10-16T17:25:40.204" v="1883"/>
          <ac:inkMkLst>
            <pc:docMk/>
            <pc:sldMk cId="2512369648" sldId="396"/>
            <ac:inkMk id="265" creationId="{3241C856-0833-04BF-C1D1-D65BB30C2BC2}"/>
          </ac:inkMkLst>
        </pc:inkChg>
        <pc:inkChg chg="add mod">
          <ac:chgData name="Paden, John D." userId="afe13863-2991-4154-9e07-6c5e9c7d7690" providerId="ADAL" clId="{90F2765C-D0DE-466C-8210-375B3AE053B6}" dt="2026-10-16T17:25:28.632" v="1859"/>
          <ac:inkMkLst>
            <pc:docMk/>
            <pc:sldMk cId="2512369648" sldId="396"/>
            <ac:inkMk id="266" creationId="{B419FD7B-0EC6-D60E-94D4-45204219E482}"/>
          </ac:inkMkLst>
        </pc:inkChg>
        <pc:inkChg chg="add mod">
          <ac:chgData name="Paden, John D." userId="afe13863-2991-4154-9e07-6c5e9c7d7690" providerId="ADAL" clId="{90F2765C-D0DE-466C-8210-375B3AE053B6}" dt="2026-10-16T17:24:59.739" v="1815"/>
          <ac:inkMkLst>
            <pc:docMk/>
            <pc:sldMk cId="2512369648" sldId="396"/>
            <ac:inkMk id="268" creationId="{5A540DF9-78D3-72ED-2B02-E3F2204366AD}"/>
          </ac:inkMkLst>
        </pc:inkChg>
        <pc:inkChg chg="add mod">
          <ac:chgData name="Paden, John D." userId="afe13863-2991-4154-9e07-6c5e9c7d7690" providerId="ADAL" clId="{90F2765C-D0DE-466C-8210-375B3AE053B6}" dt="2026-10-16T17:24:59.739" v="1815"/>
          <ac:inkMkLst>
            <pc:docMk/>
            <pc:sldMk cId="2512369648" sldId="396"/>
            <ac:inkMk id="269" creationId="{29CEDC52-AC30-C0BA-8363-D816A74B980B}"/>
          </ac:inkMkLst>
        </pc:inkChg>
        <pc:inkChg chg="add mod">
          <ac:chgData name="Paden, John D." userId="afe13863-2991-4154-9e07-6c5e9c7d7690" providerId="ADAL" clId="{90F2765C-D0DE-466C-8210-375B3AE053B6}" dt="2026-10-16T17:24:55.789" v="1805"/>
          <ac:inkMkLst>
            <pc:docMk/>
            <pc:sldMk cId="2512369648" sldId="396"/>
            <ac:inkMk id="270" creationId="{22C84EDE-D4F7-3291-CE89-1A7AA82F2A17}"/>
          </ac:inkMkLst>
        </pc:inkChg>
        <pc:inkChg chg="add">
          <ac:chgData name="Paden, John D." userId="afe13863-2991-4154-9e07-6c5e9c7d7690" providerId="ADAL" clId="{90F2765C-D0DE-466C-8210-375B3AE053B6}" dt="2026-10-16T17:24:55.800" v="1806" actId="9405"/>
          <ac:inkMkLst>
            <pc:docMk/>
            <pc:sldMk cId="2512369648" sldId="396"/>
            <ac:inkMk id="272" creationId="{6E833648-E440-C2C1-A893-007A0A21F9D4}"/>
          </ac:inkMkLst>
        </pc:inkChg>
        <pc:inkChg chg="add mod">
          <ac:chgData name="Paden, John D." userId="afe13863-2991-4154-9e07-6c5e9c7d7690" providerId="ADAL" clId="{90F2765C-D0DE-466C-8210-375B3AE053B6}" dt="2026-10-16T17:25:08.582" v="1831"/>
          <ac:inkMkLst>
            <pc:docMk/>
            <pc:sldMk cId="2512369648" sldId="396"/>
            <ac:inkMk id="273" creationId="{A18C4C9D-FB04-7DCB-666F-618C147094B2}"/>
          </ac:inkMkLst>
        </pc:inkChg>
        <pc:inkChg chg="add mod">
          <ac:chgData name="Paden, John D." userId="afe13863-2991-4154-9e07-6c5e9c7d7690" providerId="ADAL" clId="{90F2765C-D0DE-466C-8210-375B3AE053B6}" dt="2026-10-16T17:25:40.204" v="1883"/>
          <ac:inkMkLst>
            <pc:docMk/>
            <pc:sldMk cId="2512369648" sldId="396"/>
            <ac:inkMk id="274" creationId="{1D771F83-5F16-4116-72B6-DB04ADF6C2A8}"/>
          </ac:inkMkLst>
        </pc:inkChg>
        <pc:inkChg chg="add mod">
          <ac:chgData name="Paden, John D." userId="afe13863-2991-4154-9e07-6c5e9c7d7690" providerId="ADAL" clId="{90F2765C-D0DE-466C-8210-375B3AE053B6}" dt="2026-10-16T17:24:59.739" v="1815"/>
          <ac:inkMkLst>
            <pc:docMk/>
            <pc:sldMk cId="2512369648" sldId="396"/>
            <ac:inkMk id="275" creationId="{B177DC29-A8B3-65FE-66C8-253C6D57401C}"/>
          </ac:inkMkLst>
        </pc:inkChg>
        <pc:inkChg chg="add mod">
          <ac:chgData name="Paden, John D." userId="afe13863-2991-4154-9e07-6c5e9c7d7690" providerId="ADAL" clId="{90F2765C-D0DE-466C-8210-375B3AE053B6}" dt="2026-10-16T17:25:08.582" v="1831"/>
          <ac:inkMkLst>
            <pc:docMk/>
            <pc:sldMk cId="2512369648" sldId="396"/>
            <ac:inkMk id="276" creationId="{284B4F1F-B2BA-EC45-BDF4-C784FB469719}"/>
          </ac:inkMkLst>
        </pc:inkChg>
        <pc:inkChg chg="add mod">
          <ac:chgData name="Paden, John D." userId="afe13863-2991-4154-9e07-6c5e9c7d7690" providerId="ADAL" clId="{90F2765C-D0DE-466C-8210-375B3AE053B6}" dt="2026-10-16T17:25:08.582" v="1831"/>
          <ac:inkMkLst>
            <pc:docMk/>
            <pc:sldMk cId="2512369648" sldId="396"/>
            <ac:inkMk id="277" creationId="{B57BC263-E742-7C7A-D5E8-B0DDF6C4E976}"/>
          </ac:inkMkLst>
        </pc:inkChg>
        <pc:inkChg chg="add mod">
          <ac:chgData name="Paden, John D." userId="afe13863-2991-4154-9e07-6c5e9c7d7690" providerId="ADAL" clId="{90F2765C-D0DE-466C-8210-375B3AE053B6}" dt="2026-10-16T17:24:59.739" v="1815"/>
          <ac:inkMkLst>
            <pc:docMk/>
            <pc:sldMk cId="2512369648" sldId="396"/>
            <ac:inkMk id="278" creationId="{D33ADFF7-1CF0-6984-13E7-668CE4EAEF14}"/>
          </ac:inkMkLst>
        </pc:inkChg>
        <pc:inkChg chg="add">
          <ac:chgData name="Paden, John D." userId="afe13863-2991-4154-9e07-6c5e9c7d7690" providerId="ADAL" clId="{90F2765C-D0DE-466C-8210-375B3AE053B6}" dt="2026-10-16T17:24:58.979" v="1813" actId="9405"/>
          <ac:inkMkLst>
            <pc:docMk/>
            <pc:sldMk cId="2512369648" sldId="396"/>
            <ac:inkMk id="279" creationId="{FDED3BE2-7BCD-CAE2-E071-8FE622950BFC}"/>
          </ac:inkMkLst>
        </pc:inkChg>
        <pc:inkChg chg="add mod">
          <ac:chgData name="Paden, John D." userId="afe13863-2991-4154-9e07-6c5e9c7d7690" providerId="ADAL" clId="{90F2765C-D0DE-466C-8210-375B3AE053B6}" dt="2026-10-16T17:24:59.739" v="1815"/>
          <ac:inkMkLst>
            <pc:docMk/>
            <pc:sldMk cId="2512369648" sldId="396"/>
            <ac:inkMk id="280" creationId="{37111791-05E1-A64A-F201-BAB0D7F5FBDA}"/>
          </ac:inkMkLst>
        </pc:inkChg>
        <pc:inkChg chg="add mod">
          <ac:chgData name="Paden, John D." userId="afe13863-2991-4154-9e07-6c5e9c7d7690" providerId="ADAL" clId="{90F2765C-D0DE-466C-8210-375B3AE053B6}" dt="2026-10-16T17:25:08.582" v="1831"/>
          <ac:inkMkLst>
            <pc:docMk/>
            <pc:sldMk cId="2512369648" sldId="396"/>
            <ac:inkMk id="282" creationId="{1C790A80-7DE2-A122-F495-EA7BAA3583FB}"/>
          </ac:inkMkLst>
        </pc:inkChg>
        <pc:inkChg chg="add">
          <ac:chgData name="Paden, John D." userId="afe13863-2991-4154-9e07-6c5e9c7d7690" providerId="ADAL" clId="{90F2765C-D0DE-466C-8210-375B3AE053B6}" dt="2026-10-16T17:25:01.016" v="1817" actId="9405"/>
          <ac:inkMkLst>
            <pc:docMk/>
            <pc:sldMk cId="2512369648" sldId="396"/>
            <ac:inkMk id="283" creationId="{6E79A898-6A23-AA22-DD11-5C6F9D4809CC}"/>
          </ac:inkMkLst>
        </pc:inkChg>
        <pc:inkChg chg="add">
          <ac:chgData name="Paden, John D." userId="afe13863-2991-4154-9e07-6c5e9c7d7690" providerId="ADAL" clId="{90F2765C-D0DE-466C-8210-375B3AE053B6}" dt="2026-10-16T17:25:01.515" v="1818" actId="9405"/>
          <ac:inkMkLst>
            <pc:docMk/>
            <pc:sldMk cId="2512369648" sldId="396"/>
            <ac:inkMk id="284" creationId="{0AEE0763-BC8E-A7BC-90CF-DF4E07018FF2}"/>
          </ac:inkMkLst>
        </pc:inkChg>
        <pc:inkChg chg="add mod">
          <ac:chgData name="Paden, John D." userId="afe13863-2991-4154-9e07-6c5e9c7d7690" providerId="ADAL" clId="{90F2765C-D0DE-466C-8210-375B3AE053B6}" dt="2026-10-16T17:25:40.204" v="1883"/>
          <ac:inkMkLst>
            <pc:docMk/>
            <pc:sldMk cId="2512369648" sldId="396"/>
            <ac:inkMk id="285" creationId="{3030EE87-1063-4D31-630E-1D8BF0D6089B}"/>
          </ac:inkMkLst>
        </pc:inkChg>
        <pc:inkChg chg="add">
          <ac:chgData name="Paden, John D." userId="afe13863-2991-4154-9e07-6c5e9c7d7690" providerId="ADAL" clId="{90F2765C-D0DE-466C-8210-375B3AE053B6}" dt="2026-10-16T17:25:02.212" v="1820" actId="9405"/>
          <ac:inkMkLst>
            <pc:docMk/>
            <pc:sldMk cId="2512369648" sldId="396"/>
            <ac:inkMk id="286" creationId="{E80CCAFD-7DB7-3E3F-BA04-8B93F15323B4}"/>
          </ac:inkMkLst>
        </pc:inkChg>
        <pc:inkChg chg="add">
          <ac:chgData name="Paden, John D." userId="afe13863-2991-4154-9e07-6c5e9c7d7690" providerId="ADAL" clId="{90F2765C-D0DE-466C-8210-375B3AE053B6}" dt="2026-10-16T17:25:02.765" v="1821" actId="9405"/>
          <ac:inkMkLst>
            <pc:docMk/>
            <pc:sldMk cId="2512369648" sldId="396"/>
            <ac:inkMk id="287" creationId="{1DC66B89-E475-267A-423B-727A7F816DB2}"/>
          </ac:inkMkLst>
        </pc:inkChg>
        <pc:inkChg chg="add mod">
          <ac:chgData name="Paden, John D." userId="afe13863-2991-4154-9e07-6c5e9c7d7690" providerId="ADAL" clId="{90F2765C-D0DE-466C-8210-375B3AE053B6}" dt="2026-10-16T17:25:40.204" v="1883"/>
          <ac:inkMkLst>
            <pc:docMk/>
            <pc:sldMk cId="2512369648" sldId="396"/>
            <ac:inkMk id="288" creationId="{12943A16-DE27-5602-F9B1-17F5A3EDD46B}"/>
          </ac:inkMkLst>
        </pc:inkChg>
        <pc:inkChg chg="add">
          <ac:chgData name="Paden, John D." userId="afe13863-2991-4154-9e07-6c5e9c7d7690" providerId="ADAL" clId="{90F2765C-D0DE-466C-8210-375B3AE053B6}" dt="2026-10-16T17:25:03.453" v="1823" actId="9405"/>
          <ac:inkMkLst>
            <pc:docMk/>
            <pc:sldMk cId="2512369648" sldId="396"/>
            <ac:inkMk id="289" creationId="{0ED064F6-4015-DEB0-0E30-495AF8AE9151}"/>
          </ac:inkMkLst>
        </pc:inkChg>
        <pc:inkChg chg="add">
          <ac:chgData name="Paden, John D." userId="afe13863-2991-4154-9e07-6c5e9c7d7690" providerId="ADAL" clId="{90F2765C-D0DE-466C-8210-375B3AE053B6}" dt="2026-10-16T17:25:04.232" v="1824" actId="9405"/>
          <ac:inkMkLst>
            <pc:docMk/>
            <pc:sldMk cId="2512369648" sldId="396"/>
            <ac:inkMk id="290" creationId="{1E5AC720-C449-EDC8-727E-D2AA8BA4C310}"/>
          </ac:inkMkLst>
        </pc:inkChg>
        <pc:inkChg chg="add">
          <ac:chgData name="Paden, John D." userId="afe13863-2991-4154-9e07-6c5e9c7d7690" providerId="ADAL" clId="{90F2765C-D0DE-466C-8210-375B3AE053B6}" dt="2026-10-16T17:25:04.809" v="1825" actId="9405"/>
          <ac:inkMkLst>
            <pc:docMk/>
            <pc:sldMk cId="2512369648" sldId="396"/>
            <ac:inkMk id="291" creationId="{9C77E891-E730-A5B3-CB26-043C1822CAF5}"/>
          </ac:inkMkLst>
        </pc:inkChg>
        <pc:inkChg chg="add">
          <ac:chgData name="Paden, John D." userId="afe13863-2991-4154-9e07-6c5e9c7d7690" providerId="ADAL" clId="{90F2765C-D0DE-466C-8210-375B3AE053B6}" dt="2026-10-16T17:25:05.558" v="1826" actId="9405"/>
          <ac:inkMkLst>
            <pc:docMk/>
            <pc:sldMk cId="2512369648" sldId="396"/>
            <ac:inkMk id="292" creationId="{FA369074-8E21-8048-6F3D-DAE41C1AE4A9}"/>
          </ac:inkMkLst>
        </pc:inkChg>
        <pc:inkChg chg="add">
          <ac:chgData name="Paden, John D." userId="afe13863-2991-4154-9e07-6c5e9c7d7690" providerId="ADAL" clId="{90F2765C-D0DE-466C-8210-375B3AE053B6}" dt="2026-10-16T17:25:06.158" v="1827" actId="9405"/>
          <ac:inkMkLst>
            <pc:docMk/>
            <pc:sldMk cId="2512369648" sldId="396"/>
            <ac:inkMk id="293" creationId="{243DAECA-223E-8D70-E685-AF3CBE551D7F}"/>
          </ac:inkMkLst>
        </pc:inkChg>
        <pc:inkChg chg="add">
          <ac:chgData name="Paden, John D." userId="afe13863-2991-4154-9e07-6c5e9c7d7690" providerId="ADAL" clId="{90F2765C-D0DE-466C-8210-375B3AE053B6}" dt="2026-10-16T17:25:06.612" v="1828" actId="9405"/>
          <ac:inkMkLst>
            <pc:docMk/>
            <pc:sldMk cId="2512369648" sldId="396"/>
            <ac:inkMk id="294" creationId="{13299B83-4EC1-6636-51DD-59FCA2528B9B}"/>
          </ac:inkMkLst>
        </pc:inkChg>
        <pc:inkChg chg="add">
          <ac:chgData name="Paden, John D." userId="afe13863-2991-4154-9e07-6c5e9c7d7690" providerId="ADAL" clId="{90F2765C-D0DE-466C-8210-375B3AE053B6}" dt="2026-10-16T17:25:07.097" v="1829" actId="9405"/>
          <ac:inkMkLst>
            <pc:docMk/>
            <pc:sldMk cId="2512369648" sldId="396"/>
            <ac:inkMk id="295" creationId="{7BAEE729-B06E-CFA1-E2E7-6157F6F4A2A8}"/>
          </ac:inkMkLst>
        </pc:inkChg>
        <pc:inkChg chg="add">
          <ac:chgData name="Paden, John D." userId="afe13863-2991-4154-9e07-6c5e9c7d7690" providerId="ADAL" clId="{90F2765C-D0DE-466C-8210-375B3AE053B6}" dt="2026-10-16T17:25:07.658" v="1830" actId="9405"/>
          <ac:inkMkLst>
            <pc:docMk/>
            <pc:sldMk cId="2512369648" sldId="396"/>
            <ac:inkMk id="296" creationId="{E90EA35F-3B28-42F9-F584-37A672421FC5}"/>
          </ac:inkMkLst>
        </pc:inkChg>
        <pc:inkChg chg="add del">
          <ac:chgData name="Paden, John D." userId="afe13863-2991-4154-9e07-6c5e9c7d7690" providerId="ADAL" clId="{90F2765C-D0DE-466C-8210-375B3AE053B6}" dt="2026-10-16T17:25:12.578" v="1833" actId="9405"/>
          <ac:inkMkLst>
            <pc:docMk/>
            <pc:sldMk cId="2512369648" sldId="396"/>
            <ac:inkMk id="298" creationId="{36E915A0-AAA1-9818-6A2D-BF030673D44B}"/>
          </ac:inkMkLst>
        </pc:inkChg>
        <pc:inkChg chg="add mod">
          <ac:chgData name="Paden, John D." userId="afe13863-2991-4154-9e07-6c5e9c7d7690" providerId="ADAL" clId="{90F2765C-D0DE-466C-8210-375B3AE053B6}" dt="2026-10-16T17:25:15.276" v="1836"/>
          <ac:inkMkLst>
            <pc:docMk/>
            <pc:sldMk cId="2512369648" sldId="396"/>
            <ac:inkMk id="299" creationId="{9DE6B6AE-E598-1C70-C383-9F13F6EA8D2A}"/>
          </ac:inkMkLst>
        </pc:inkChg>
        <pc:inkChg chg="add mod">
          <ac:chgData name="Paden, John D." userId="afe13863-2991-4154-9e07-6c5e9c7d7690" providerId="ADAL" clId="{90F2765C-D0DE-466C-8210-375B3AE053B6}" dt="2026-10-16T17:25:15.276" v="1836"/>
          <ac:inkMkLst>
            <pc:docMk/>
            <pc:sldMk cId="2512369648" sldId="396"/>
            <ac:inkMk id="300" creationId="{16B1BBF6-52A4-9976-84EF-1164E7AA4B0A}"/>
          </ac:inkMkLst>
        </pc:inkChg>
        <pc:inkChg chg="add">
          <ac:chgData name="Paden, John D." userId="afe13863-2991-4154-9e07-6c5e9c7d7690" providerId="ADAL" clId="{90F2765C-D0DE-466C-8210-375B3AE053B6}" dt="2026-10-16T17:25:18.676" v="1837" actId="9405"/>
          <ac:inkMkLst>
            <pc:docMk/>
            <pc:sldMk cId="2512369648" sldId="396"/>
            <ac:inkMk id="302" creationId="{7ACADF87-59B8-AD5D-2D38-F689DB6B8874}"/>
          </ac:inkMkLst>
        </pc:inkChg>
        <pc:inkChg chg="add">
          <ac:chgData name="Paden, John D." userId="afe13863-2991-4154-9e07-6c5e9c7d7690" providerId="ADAL" clId="{90F2765C-D0DE-466C-8210-375B3AE053B6}" dt="2026-10-16T17:25:18.837" v="1838" actId="9405"/>
          <ac:inkMkLst>
            <pc:docMk/>
            <pc:sldMk cId="2512369648" sldId="396"/>
            <ac:inkMk id="303" creationId="{68DE76F1-7F83-EAD9-F16E-0F8217EBF4EE}"/>
          </ac:inkMkLst>
        </pc:inkChg>
        <pc:inkChg chg="add">
          <ac:chgData name="Paden, John D." userId="afe13863-2991-4154-9e07-6c5e9c7d7690" providerId="ADAL" clId="{90F2765C-D0DE-466C-8210-375B3AE053B6}" dt="2026-10-16T17:25:18.932" v="1839" actId="9405"/>
          <ac:inkMkLst>
            <pc:docMk/>
            <pc:sldMk cId="2512369648" sldId="396"/>
            <ac:inkMk id="304" creationId="{68F09BE6-0253-EE5C-1C9C-B4ABF5B61BDB}"/>
          </ac:inkMkLst>
        </pc:inkChg>
        <pc:inkChg chg="add">
          <ac:chgData name="Paden, John D." userId="afe13863-2991-4154-9e07-6c5e9c7d7690" providerId="ADAL" clId="{90F2765C-D0DE-466C-8210-375B3AE053B6}" dt="2026-10-16T17:25:19.452" v="1840" actId="9405"/>
          <ac:inkMkLst>
            <pc:docMk/>
            <pc:sldMk cId="2512369648" sldId="396"/>
            <ac:inkMk id="305" creationId="{68D21D56-5074-1E7A-AEFF-5EF448CEFBBC}"/>
          </ac:inkMkLst>
        </pc:inkChg>
        <pc:inkChg chg="add">
          <ac:chgData name="Paden, John D." userId="afe13863-2991-4154-9e07-6c5e9c7d7690" providerId="ADAL" clId="{90F2765C-D0DE-466C-8210-375B3AE053B6}" dt="2026-10-16T17:25:20.078" v="1841" actId="9405"/>
          <ac:inkMkLst>
            <pc:docMk/>
            <pc:sldMk cId="2512369648" sldId="396"/>
            <ac:inkMk id="306" creationId="{2DF17555-2EF0-5022-AC3F-9B242CD671AE}"/>
          </ac:inkMkLst>
        </pc:inkChg>
        <pc:inkChg chg="add">
          <ac:chgData name="Paden, John D." userId="afe13863-2991-4154-9e07-6c5e9c7d7690" providerId="ADAL" clId="{90F2765C-D0DE-466C-8210-375B3AE053B6}" dt="2026-10-16T17:25:20.325" v="1842" actId="9405"/>
          <ac:inkMkLst>
            <pc:docMk/>
            <pc:sldMk cId="2512369648" sldId="396"/>
            <ac:inkMk id="307" creationId="{ABFEB73B-35F8-008B-5AD8-D89D3413ECB7}"/>
          </ac:inkMkLst>
        </pc:inkChg>
        <pc:inkChg chg="add">
          <ac:chgData name="Paden, John D." userId="afe13863-2991-4154-9e07-6c5e9c7d7690" providerId="ADAL" clId="{90F2765C-D0DE-466C-8210-375B3AE053B6}" dt="2026-10-16T17:25:20.704" v="1843" actId="9405"/>
          <ac:inkMkLst>
            <pc:docMk/>
            <pc:sldMk cId="2512369648" sldId="396"/>
            <ac:inkMk id="308" creationId="{3033AF30-D6CC-5181-2230-4BAFD72973D3}"/>
          </ac:inkMkLst>
        </pc:inkChg>
        <pc:inkChg chg="add">
          <ac:chgData name="Paden, John D." userId="afe13863-2991-4154-9e07-6c5e9c7d7690" providerId="ADAL" clId="{90F2765C-D0DE-466C-8210-375B3AE053B6}" dt="2026-10-16T17:25:21.073" v="1844" actId="9405"/>
          <ac:inkMkLst>
            <pc:docMk/>
            <pc:sldMk cId="2512369648" sldId="396"/>
            <ac:inkMk id="309" creationId="{F4F27656-20D5-0110-018B-3A749EBCAFA3}"/>
          </ac:inkMkLst>
        </pc:inkChg>
        <pc:inkChg chg="add">
          <ac:chgData name="Paden, John D." userId="afe13863-2991-4154-9e07-6c5e9c7d7690" providerId="ADAL" clId="{90F2765C-D0DE-466C-8210-375B3AE053B6}" dt="2026-10-16T17:25:21.791" v="1845" actId="9405"/>
          <ac:inkMkLst>
            <pc:docMk/>
            <pc:sldMk cId="2512369648" sldId="396"/>
            <ac:inkMk id="310" creationId="{69EFAF84-0218-CC85-6F58-46F057EE39C6}"/>
          </ac:inkMkLst>
        </pc:inkChg>
        <pc:inkChg chg="add">
          <ac:chgData name="Paden, John D." userId="afe13863-2991-4154-9e07-6c5e9c7d7690" providerId="ADAL" clId="{90F2765C-D0DE-466C-8210-375B3AE053B6}" dt="2026-10-16T17:25:22.390" v="1846" actId="9405"/>
          <ac:inkMkLst>
            <pc:docMk/>
            <pc:sldMk cId="2512369648" sldId="396"/>
            <ac:inkMk id="311" creationId="{D6B65F4C-C71C-F6C6-8706-8C41A273A0FD}"/>
          </ac:inkMkLst>
        </pc:inkChg>
        <pc:inkChg chg="add">
          <ac:chgData name="Paden, John D." userId="afe13863-2991-4154-9e07-6c5e9c7d7690" providerId="ADAL" clId="{90F2765C-D0DE-466C-8210-375B3AE053B6}" dt="2026-10-16T17:25:22.908" v="1847" actId="9405"/>
          <ac:inkMkLst>
            <pc:docMk/>
            <pc:sldMk cId="2512369648" sldId="396"/>
            <ac:inkMk id="312" creationId="{4E2A6E38-C87F-D0A1-4463-E06905911989}"/>
          </ac:inkMkLst>
        </pc:inkChg>
        <pc:inkChg chg="add">
          <ac:chgData name="Paden, John D." userId="afe13863-2991-4154-9e07-6c5e9c7d7690" providerId="ADAL" clId="{90F2765C-D0DE-466C-8210-375B3AE053B6}" dt="2026-10-16T17:25:23.323" v="1848" actId="9405"/>
          <ac:inkMkLst>
            <pc:docMk/>
            <pc:sldMk cId="2512369648" sldId="396"/>
            <ac:inkMk id="313" creationId="{A380110A-8B8A-CAD7-48EF-0AFF3DC37B33}"/>
          </ac:inkMkLst>
        </pc:inkChg>
        <pc:inkChg chg="add">
          <ac:chgData name="Paden, John D." userId="afe13863-2991-4154-9e07-6c5e9c7d7690" providerId="ADAL" clId="{90F2765C-D0DE-466C-8210-375B3AE053B6}" dt="2026-10-16T17:25:23.662" v="1849" actId="9405"/>
          <ac:inkMkLst>
            <pc:docMk/>
            <pc:sldMk cId="2512369648" sldId="396"/>
            <ac:inkMk id="314" creationId="{0F79AF31-CAC2-1E22-A1DF-72AF44C0A5BB}"/>
          </ac:inkMkLst>
        </pc:inkChg>
        <pc:inkChg chg="add">
          <ac:chgData name="Paden, John D." userId="afe13863-2991-4154-9e07-6c5e9c7d7690" providerId="ADAL" clId="{90F2765C-D0DE-466C-8210-375B3AE053B6}" dt="2026-10-16T17:25:23.843" v="1850" actId="9405"/>
          <ac:inkMkLst>
            <pc:docMk/>
            <pc:sldMk cId="2512369648" sldId="396"/>
            <ac:inkMk id="315" creationId="{38A9D857-7F58-C1BD-6D49-41C39957ED5F}"/>
          </ac:inkMkLst>
        </pc:inkChg>
        <pc:inkChg chg="add">
          <ac:chgData name="Paden, John D." userId="afe13863-2991-4154-9e07-6c5e9c7d7690" providerId="ADAL" clId="{90F2765C-D0DE-466C-8210-375B3AE053B6}" dt="2026-10-16T17:25:24.335" v="1851" actId="9405"/>
          <ac:inkMkLst>
            <pc:docMk/>
            <pc:sldMk cId="2512369648" sldId="396"/>
            <ac:inkMk id="316" creationId="{17208FB0-0D10-4733-62E0-50CF511156BC}"/>
          </ac:inkMkLst>
        </pc:inkChg>
        <pc:inkChg chg="add mod">
          <ac:chgData name="Paden, John D." userId="afe13863-2991-4154-9e07-6c5e9c7d7690" providerId="ADAL" clId="{90F2765C-D0DE-466C-8210-375B3AE053B6}" dt="2026-10-16T17:25:28.632" v="1859"/>
          <ac:inkMkLst>
            <pc:docMk/>
            <pc:sldMk cId="2512369648" sldId="396"/>
            <ac:inkMk id="317" creationId="{02F3E671-226E-6063-AAAF-39056527F999}"/>
          </ac:inkMkLst>
        </pc:inkChg>
        <pc:inkChg chg="add">
          <ac:chgData name="Paden, John D." userId="afe13863-2991-4154-9e07-6c5e9c7d7690" providerId="ADAL" clId="{90F2765C-D0DE-466C-8210-375B3AE053B6}" dt="2026-10-16T17:25:25.559" v="1853" actId="9405"/>
          <ac:inkMkLst>
            <pc:docMk/>
            <pc:sldMk cId="2512369648" sldId="396"/>
            <ac:inkMk id="318" creationId="{81786E20-C9DB-8A2D-7641-3DF13B44D90E}"/>
          </ac:inkMkLst>
        </pc:inkChg>
        <pc:inkChg chg="add">
          <ac:chgData name="Paden, John D." userId="afe13863-2991-4154-9e07-6c5e9c7d7690" providerId="ADAL" clId="{90F2765C-D0DE-466C-8210-375B3AE053B6}" dt="2026-10-16T17:25:25.847" v="1854" actId="9405"/>
          <ac:inkMkLst>
            <pc:docMk/>
            <pc:sldMk cId="2512369648" sldId="396"/>
            <ac:inkMk id="319" creationId="{235A1588-87A1-EF95-E34C-6A4158722B95}"/>
          </ac:inkMkLst>
        </pc:inkChg>
        <pc:inkChg chg="add">
          <ac:chgData name="Paden, John D." userId="afe13863-2991-4154-9e07-6c5e9c7d7690" providerId="ADAL" clId="{90F2765C-D0DE-466C-8210-375B3AE053B6}" dt="2026-10-16T17:25:26.523" v="1855" actId="9405"/>
          <ac:inkMkLst>
            <pc:docMk/>
            <pc:sldMk cId="2512369648" sldId="396"/>
            <ac:inkMk id="320" creationId="{A95C447B-DA60-8B88-82D4-1585879B4A61}"/>
          </ac:inkMkLst>
        </pc:inkChg>
        <pc:inkChg chg="add">
          <ac:chgData name="Paden, John D." userId="afe13863-2991-4154-9e07-6c5e9c7d7690" providerId="ADAL" clId="{90F2765C-D0DE-466C-8210-375B3AE053B6}" dt="2026-10-16T17:25:27.110" v="1856" actId="9405"/>
          <ac:inkMkLst>
            <pc:docMk/>
            <pc:sldMk cId="2512369648" sldId="396"/>
            <ac:inkMk id="321" creationId="{66C4E1CF-6707-2F8D-279D-4EAA42BD6851}"/>
          </ac:inkMkLst>
        </pc:inkChg>
        <pc:inkChg chg="add mod">
          <ac:chgData name="Paden, John D." userId="afe13863-2991-4154-9e07-6c5e9c7d7690" providerId="ADAL" clId="{90F2765C-D0DE-466C-8210-375B3AE053B6}" dt="2026-10-16T17:25:28.632" v="1859"/>
          <ac:inkMkLst>
            <pc:docMk/>
            <pc:sldMk cId="2512369648" sldId="396"/>
            <ac:inkMk id="322" creationId="{A2CFD140-E91D-A46A-3B71-C971C21FDE14}"/>
          </ac:inkMkLst>
        </pc:inkChg>
        <pc:inkChg chg="add">
          <ac:chgData name="Paden, John D." userId="afe13863-2991-4154-9e07-6c5e9c7d7690" providerId="ADAL" clId="{90F2765C-D0DE-466C-8210-375B3AE053B6}" dt="2026-10-16T17:25:27.857" v="1858" actId="9405"/>
          <ac:inkMkLst>
            <pc:docMk/>
            <pc:sldMk cId="2512369648" sldId="396"/>
            <ac:inkMk id="323" creationId="{65EDB335-3CFA-9811-7512-2A781ADA5199}"/>
          </ac:inkMkLst>
        </pc:inkChg>
        <pc:inkChg chg="add mod">
          <ac:chgData name="Paden, John D." userId="afe13863-2991-4154-9e07-6c5e9c7d7690" providerId="ADAL" clId="{90F2765C-D0DE-466C-8210-375B3AE053B6}" dt="2026-10-16T17:25:33.104" v="1867"/>
          <ac:inkMkLst>
            <pc:docMk/>
            <pc:sldMk cId="2512369648" sldId="396"/>
            <ac:inkMk id="325" creationId="{7CD227EC-5327-42CE-9AC3-D9229CF3E370}"/>
          </ac:inkMkLst>
        </pc:inkChg>
        <pc:inkChg chg="add mod">
          <ac:chgData name="Paden, John D." userId="afe13863-2991-4154-9e07-6c5e9c7d7690" providerId="ADAL" clId="{90F2765C-D0DE-466C-8210-375B3AE053B6}" dt="2026-10-16T17:25:33.104" v="1867"/>
          <ac:inkMkLst>
            <pc:docMk/>
            <pc:sldMk cId="2512369648" sldId="396"/>
            <ac:inkMk id="326" creationId="{BA5B5FB7-54F6-0D40-141F-C6C3BFDC63BD}"/>
          </ac:inkMkLst>
        </pc:inkChg>
        <pc:inkChg chg="add mod">
          <ac:chgData name="Paden, John D." userId="afe13863-2991-4154-9e07-6c5e9c7d7690" providerId="ADAL" clId="{90F2765C-D0DE-466C-8210-375B3AE053B6}" dt="2026-10-16T17:25:40.204" v="1883"/>
          <ac:inkMkLst>
            <pc:docMk/>
            <pc:sldMk cId="2512369648" sldId="396"/>
            <ac:inkMk id="327" creationId="{6119CF0E-5BCE-71DA-9759-C9F0B60DBF52}"/>
          </ac:inkMkLst>
        </pc:inkChg>
        <pc:inkChg chg="add mod">
          <ac:chgData name="Paden, John D." userId="afe13863-2991-4154-9e07-6c5e9c7d7690" providerId="ADAL" clId="{90F2765C-D0DE-466C-8210-375B3AE053B6}" dt="2026-10-16T17:25:33.104" v="1867"/>
          <ac:inkMkLst>
            <pc:docMk/>
            <pc:sldMk cId="2512369648" sldId="396"/>
            <ac:inkMk id="328" creationId="{F91A21EB-F8C1-083A-9BBF-00AB6C144797}"/>
          </ac:inkMkLst>
        </pc:inkChg>
        <pc:inkChg chg="add mod">
          <ac:chgData name="Paden, John D." userId="afe13863-2991-4154-9e07-6c5e9c7d7690" providerId="ADAL" clId="{90F2765C-D0DE-466C-8210-375B3AE053B6}" dt="2026-10-16T17:25:33.104" v="1867"/>
          <ac:inkMkLst>
            <pc:docMk/>
            <pc:sldMk cId="2512369648" sldId="396"/>
            <ac:inkMk id="329" creationId="{C7DB2CA3-A0A0-E270-B14E-392DD2430D71}"/>
          </ac:inkMkLst>
        </pc:inkChg>
        <pc:inkChg chg="add mod">
          <ac:chgData name="Paden, John D." userId="afe13863-2991-4154-9e07-6c5e9c7d7690" providerId="ADAL" clId="{90F2765C-D0DE-466C-8210-375B3AE053B6}" dt="2026-10-16T17:25:33.104" v="1867"/>
          <ac:inkMkLst>
            <pc:docMk/>
            <pc:sldMk cId="2512369648" sldId="396"/>
            <ac:inkMk id="330" creationId="{1442ABE8-C1EE-BACB-A0D7-D17823588A7F}"/>
          </ac:inkMkLst>
        </pc:inkChg>
        <pc:inkChg chg="add mod">
          <ac:chgData name="Paden, John D." userId="afe13863-2991-4154-9e07-6c5e9c7d7690" providerId="ADAL" clId="{90F2765C-D0DE-466C-8210-375B3AE053B6}" dt="2026-10-16T17:25:33.104" v="1867"/>
          <ac:inkMkLst>
            <pc:docMk/>
            <pc:sldMk cId="2512369648" sldId="396"/>
            <ac:inkMk id="331" creationId="{0CE92094-BAA7-6FE5-88DD-B29EBED9E8AD}"/>
          </ac:inkMkLst>
        </pc:inkChg>
        <pc:inkChg chg="add mod">
          <ac:chgData name="Paden, John D." userId="afe13863-2991-4154-9e07-6c5e9c7d7690" providerId="ADAL" clId="{90F2765C-D0DE-466C-8210-375B3AE053B6}" dt="2026-10-16T17:25:40.204" v="1883"/>
          <ac:inkMkLst>
            <pc:docMk/>
            <pc:sldMk cId="2512369648" sldId="396"/>
            <ac:inkMk id="333" creationId="{D6BC9AC8-8535-ED44-CB4E-D987AD6C37C0}"/>
          </ac:inkMkLst>
        </pc:inkChg>
        <pc:inkChg chg="add">
          <ac:chgData name="Paden, John D." userId="afe13863-2991-4154-9e07-6c5e9c7d7690" providerId="ADAL" clId="{90F2765C-D0DE-466C-8210-375B3AE053B6}" dt="2026-10-16T17:25:34.275" v="1869" actId="9405"/>
          <ac:inkMkLst>
            <pc:docMk/>
            <pc:sldMk cId="2512369648" sldId="396"/>
            <ac:inkMk id="334" creationId="{C44F8BFF-DBC8-F3B5-8138-6960D5FB42AF}"/>
          </ac:inkMkLst>
        </pc:inkChg>
        <pc:inkChg chg="add">
          <ac:chgData name="Paden, John D." userId="afe13863-2991-4154-9e07-6c5e9c7d7690" providerId="ADAL" clId="{90F2765C-D0DE-466C-8210-375B3AE053B6}" dt="2026-10-16T17:25:34.552" v="1870" actId="9405"/>
          <ac:inkMkLst>
            <pc:docMk/>
            <pc:sldMk cId="2512369648" sldId="396"/>
            <ac:inkMk id="335" creationId="{0DE1DFBB-8CD9-17AC-D061-87C8028F3EE1}"/>
          </ac:inkMkLst>
        </pc:inkChg>
        <pc:inkChg chg="add">
          <ac:chgData name="Paden, John D." userId="afe13863-2991-4154-9e07-6c5e9c7d7690" providerId="ADAL" clId="{90F2765C-D0DE-466C-8210-375B3AE053B6}" dt="2026-10-16T17:25:35.204" v="1871" actId="9405"/>
          <ac:inkMkLst>
            <pc:docMk/>
            <pc:sldMk cId="2512369648" sldId="396"/>
            <ac:inkMk id="336" creationId="{3C7E12DE-78A3-ED3C-1EBE-C5B5C051F8AE}"/>
          </ac:inkMkLst>
        </pc:inkChg>
        <pc:inkChg chg="add">
          <ac:chgData name="Paden, John D." userId="afe13863-2991-4154-9e07-6c5e9c7d7690" providerId="ADAL" clId="{90F2765C-D0DE-466C-8210-375B3AE053B6}" dt="2026-10-16T17:25:35.394" v="1872" actId="9405"/>
          <ac:inkMkLst>
            <pc:docMk/>
            <pc:sldMk cId="2512369648" sldId="396"/>
            <ac:inkMk id="337" creationId="{067AF9AD-6229-58C9-8A1D-241000ED00D2}"/>
          </ac:inkMkLst>
        </pc:inkChg>
        <pc:inkChg chg="add">
          <ac:chgData name="Paden, John D." userId="afe13863-2991-4154-9e07-6c5e9c7d7690" providerId="ADAL" clId="{90F2765C-D0DE-466C-8210-375B3AE053B6}" dt="2026-10-16T17:25:35.892" v="1873" actId="9405"/>
          <ac:inkMkLst>
            <pc:docMk/>
            <pc:sldMk cId="2512369648" sldId="396"/>
            <ac:inkMk id="338" creationId="{6B19090E-C239-F171-2A8D-248D77F1D9BE}"/>
          </ac:inkMkLst>
        </pc:inkChg>
        <pc:inkChg chg="add">
          <ac:chgData name="Paden, John D." userId="afe13863-2991-4154-9e07-6c5e9c7d7690" providerId="ADAL" clId="{90F2765C-D0DE-466C-8210-375B3AE053B6}" dt="2026-10-16T17:25:36.408" v="1874" actId="9405"/>
          <ac:inkMkLst>
            <pc:docMk/>
            <pc:sldMk cId="2512369648" sldId="396"/>
            <ac:inkMk id="339" creationId="{E4A9B41A-BE5E-7F9E-D442-AF48C40F1B40}"/>
          </ac:inkMkLst>
        </pc:inkChg>
        <pc:inkChg chg="add">
          <ac:chgData name="Paden, John D." userId="afe13863-2991-4154-9e07-6c5e9c7d7690" providerId="ADAL" clId="{90F2765C-D0DE-466C-8210-375B3AE053B6}" dt="2026-10-16T17:25:36.664" v="1875" actId="9405"/>
          <ac:inkMkLst>
            <pc:docMk/>
            <pc:sldMk cId="2512369648" sldId="396"/>
            <ac:inkMk id="340" creationId="{53562CF6-A0C0-841B-B52C-02DE7D569923}"/>
          </ac:inkMkLst>
        </pc:inkChg>
        <pc:inkChg chg="add">
          <ac:chgData name="Paden, John D." userId="afe13863-2991-4154-9e07-6c5e9c7d7690" providerId="ADAL" clId="{90F2765C-D0DE-466C-8210-375B3AE053B6}" dt="2026-10-16T17:25:37.078" v="1876" actId="9405"/>
          <ac:inkMkLst>
            <pc:docMk/>
            <pc:sldMk cId="2512369648" sldId="396"/>
            <ac:inkMk id="341" creationId="{965DB9C2-06EB-080A-9B59-4A280ED0B3F1}"/>
          </ac:inkMkLst>
        </pc:inkChg>
        <pc:inkChg chg="add">
          <ac:chgData name="Paden, John D." userId="afe13863-2991-4154-9e07-6c5e9c7d7690" providerId="ADAL" clId="{90F2765C-D0DE-466C-8210-375B3AE053B6}" dt="2026-10-16T17:25:37.496" v="1877" actId="9405"/>
          <ac:inkMkLst>
            <pc:docMk/>
            <pc:sldMk cId="2512369648" sldId="396"/>
            <ac:inkMk id="342" creationId="{E0594521-7A33-A6CD-2274-36D07E965097}"/>
          </ac:inkMkLst>
        </pc:inkChg>
        <pc:inkChg chg="add">
          <ac:chgData name="Paden, John D." userId="afe13863-2991-4154-9e07-6c5e9c7d7690" providerId="ADAL" clId="{90F2765C-D0DE-466C-8210-375B3AE053B6}" dt="2026-10-16T17:25:37.941" v="1878" actId="9405"/>
          <ac:inkMkLst>
            <pc:docMk/>
            <pc:sldMk cId="2512369648" sldId="396"/>
            <ac:inkMk id="343" creationId="{B87D99D4-048F-CCF4-F620-E25D5A98D774}"/>
          </ac:inkMkLst>
        </pc:inkChg>
        <pc:inkChg chg="add">
          <ac:chgData name="Paden, John D." userId="afe13863-2991-4154-9e07-6c5e9c7d7690" providerId="ADAL" clId="{90F2765C-D0DE-466C-8210-375B3AE053B6}" dt="2026-10-16T17:25:38.447" v="1879" actId="9405"/>
          <ac:inkMkLst>
            <pc:docMk/>
            <pc:sldMk cId="2512369648" sldId="396"/>
            <ac:inkMk id="344" creationId="{C01AD9B1-58B1-50B0-9E7B-56D6ACC10A4D}"/>
          </ac:inkMkLst>
        </pc:inkChg>
        <pc:inkChg chg="add">
          <ac:chgData name="Paden, John D." userId="afe13863-2991-4154-9e07-6c5e9c7d7690" providerId="ADAL" clId="{90F2765C-D0DE-466C-8210-375B3AE053B6}" dt="2026-10-16T17:25:38.912" v="1880" actId="9405"/>
          <ac:inkMkLst>
            <pc:docMk/>
            <pc:sldMk cId="2512369648" sldId="396"/>
            <ac:inkMk id="345" creationId="{3CE76D28-18CF-ECC1-D28F-E5C6F80D4345}"/>
          </ac:inkMkLst>
        </pc:inkChg>
        <pc:inkChg chg="add">
          <ac:chgData name="Paden, John D." userId="afe13863-2991-4154-9e07-6c5e9c7d7690" providerId="ADAL" clId="{90F2765C-D0DE-466C-8210-375B3AE053B6}" dt="2026-10-16T17:25:39.104" v="1881" actId="9405"/>
          <ac:inkMkLst>
            <pc:docMk/>
            <pc:sldMk cId="2512369648" sldId="396"/>
            <ac:inkMk id="346" creationId="{4E27FB45-AC7E-14FF-5824-7A4D74602713}"/>
          </ac:inkMkLst>
        </pc:inkChg>
        <pc:inkChg chg="add">
          <ac:chgData name="Paden, John D." userId="afe13863-2991-4154-9e07-6c5e9c7d7690" providerId="ADAL" clId="{90F2765C-D0DE-466C-8210-375B3AE053B6}" dt="2026-10-16T17:25:39.621" v="1882" actId="9405"/>
          <ac:inkMkLst>
            <pc:docMk/>
            <pc:sldMk cId="2512369648" sldId="396"/>
            <ac:inkMk id="347" creationId="{81BDB028-88F1-36A8-5577-F9B310643119}"/>
          </ac:inkMkLst>
        </pc:inkChg>
        <pc:inkChg chg="add">
          <ac:chgData name="Paden, John D." userId="afe13863-2991-4154-9e07-6c5e9c7d7690" providerId="ADAL" clId="{90F2765C-D0DE-466C-8210-375B3AE053B6}" dt="2026-10-16T17:26:00.068" v="1884" actId="9405"/>
          <ac:inkMkLst>
            <pc:docMk/>
            <pc:sldMk cId="2512369648" sldId="396"/>
            <ac:inkMk id="349" creationId="{726F5CD6-601B-EA76-B61C-165F9C277ACA}"/>
          </ac:inkMkLst>
        </pc:inkChg>
        <pc:inkChg chg="add">
          <ac:chgData name="Paden, John D." userId="afe13863-2991-4154-9e07-6c5e9c7d7690" providerId="ADAL" clId="{90F2765C-D0DE-466C-8210-375B3AE053B6}" dt="2026-10-16T17:26:00.980" v="1885" actId="9405"/>
          <ac:inkMkLst>
            <pc:docMk/>
            <pc:sldMk cId="2512369648" sldId="396"/>
            <ac:inkMk id="350" creationId="{6429423A-F58A-15AF-D25A-DF1E1DE4A6DD}"/>
          </ac:inkMkLst>
        </pc:inkChg>
        <pc:inkChg chg="add">
          <ac:chgData name="Paden, John D." userId="afe13863-2991-4154-9e07-6c5e9c7d7690" providerId="ADAL" clId="{90F2765C-D0DE-466C-8210-375B3AE053B6}" dt="2026-10-16T17:26:01.999" v="1886" actId="9405"/>
          <ac:inkMkLst>
            <pc:docMk/>
            <pc:sldMk cId="2512369648" sldId="396"/>
            <ac:inkMk id="351" creationId="{6C2E237A-5AB6-CD50-72DF-10B2E7AFD7FA}"/>
          </ac:inkMkLst>
        </pc:inkChg>
        <pc:inkChg chg="add mod">
          <ac:chgData name="Paden, John D." userId="afe13863-2991-4154-9e07-6c5e9c7d7690" providerId="ADAL" clId="{90F2765C-D0DE-466C-8210-375B3AE053B6}" dt="2026-10-16T17:26:16.937" v="1903"/>
          <ac:inkMkLst>
            <pc:docMk/>
            <pc:sldMk cId="2512369648" sldId="396"/>
            <ac:inkMk id="352" creationId="{870A7CD1-E59C-B71F-B7FB-D28CA0A0119D}"/>
          </ac:inkMkLst>
        </pc:inkChg>
        <pc:inkChg chg="add">
          <ac:chgData name="Paden, John D." userId="afe13863-2991-4154-9e07-6c5e9c7d7690" providerId="ADAL" clId="{90F2765C-D0DE-466C-8210-375B3AE053B6}" dt="2026-10-16T17:26:04.191" v="1888" actId="9405"/>
          <ac:inkMkLst>
            <pc:docMk/>
            <pc:sldMk cId="2512369648" sldId="396"/>
            <ac:inkMk id="353" creationId="{7C0E10FD-3284-E1BE-B266-2CEB7629B18D}"/>
          </ac:inkMkLst>
        </pc:inkChg>
        <pc:inkChg chg="add">
          <ac:chgData name="Paden, John D." userId="afe13863-2991-4154-9e07-6c5e9c7d7690" providerId="ADAL" clId="{90F2765C-D0DE-466C-8210-375B3AE053B6}" dt="2026-10-16T17:26:04.802" v="1889" actId="9405"/>
          <ac:inkMkLst>
            <pc:docMk/>
            <pc:sldMk cId="2512369648" sldId="396"/>
            <ac:inkMk id="354" creationId="{43CB98CD-F631-1BD0-E199-1383277A009A}"/>
          </ac:inkMkLst>
        </pc:inkChg>
        <pc:inkChg chg="add">
          <ac:chgData name="Paden, John D." userId="afe13863-2991-4154-9e07-6c5e9c7d7690" providerId="ADAL" clId="{90F2765C-D0DE-466C-8210-375B3AE053B6}" dt="2026-10-16T17:26:05.227" v="1890" actId="9405"/>
          <ac:inkMkLst>
            <pc:docMk/>
            <pc:sldMk cId="2512369648" sldId="396"/>
            <ac:inkMk id="355" creationId="{FBAF93E3-2BC0-5328-0108-360A69F1C872}"/>
          </ac:inkMkLst>
        </pc:inkChg>
        <pc:inkChg chg="add">
          <ac:chgData name="Paden, John D." userId="afe13863-2991-4154-9e07-6c5e9c7d7690" providerId="ADAL" clId="{90F2765C-D0DE-466C-8210-375B3AE053B6}" dt="2026-10-16T17:26:05.451" v="1891" actId="9405"/>
          <ac:inkMkLst>
            <pc:docMk/>
            <pc:sldMk cId="2512369648" sldId="396"/>
            <ac:inkMk id="356" creationId="{516AED2A-E0E3-97CC-52E7-CD155511E1E6}"/>
          </ac:inkMkLst>
        </pc:inkChg>
        <pc:inkChg chg="add mod">
          <ac:chgData name="Paden, John D." userId="afe13863-2991-4154-9e07-6c5e9c7d7690" providerId="ADAL" clId="{90F2765C-D0DE-466C-8210-375B3AE053B6}" dt="2026-10-16T17:26:16.937" v="1903"/>
          <ac:inkMkLst>
            <pc:docMk/>
            <pc:sldMk cId="2512369648" sldId="396"/>
            <ac:inkMk id="357" creationId="{A5EC76DE-EFCA-FC33-85C5-BFAE644C5203}"/>
          </ac:inkMkLst>
        </pc:inkChg>
        <pc:inkChg chg="add mod">
          <ac:chgData name="Paden, John D." userId="afe13863-2991-4154-9e07-6c5e9c7d7690" providerId="ADAL" clId="{90F2765C-D0DE-466C-8210-375B3AE053B6}" dt="2026-10-16T17:26:16.937" v="1903"/>
          <ac:inkMkLst>
            <pc:docMk/>
            <pc:sldMk cId="2512369648" sldId="396"/>
            <ac:inkMk id="358" creationId="{2B56D714-1DB3-B280-D44F-263C7A5367D1}"/>
          </ac:inkMkLst>
        </pc:inkChg>
        <pc:inkChg chg="add">
          <ac:chgData name="Paden, John D." userId="afe13863-2991-4154-9e07-6c5e9c7d7690" providerId="ADAL" clId="{90F2765C-D0DE-466C-8210-375B3AE053B6}" dt="2026-10-16T17:26:06.957" v="1894" actId="9405"/>
          <ac:inkMkLst>
            <pc:docMk/>
            <pc:sldMk cId="2512369648" sldId="396"/>
            <ac:inkMk id="359" creationId="{0BE7945E-80CE-96BE-1D3C-0726C65A6DAE}"/>
          </ac:inkMkLst>
        </pc:inkChg>
        <pc:inkChg chg="add">
          <ac:chgData name="Paden, John D." userId="afe13863-2991-4154-9e07-6c5e9c7d7690" providerId="ADAL" clId="{90F2765C-D0DE-466C-8210-375B3AE053B6}" dt="2026-10-16T17:26:07.783" v="1895" actId="9405"/>
          <ac:inkMkLst>
            <pc:docMk/>
            <pc:sldMk cId="2512369648" sldId="396"/>
            <ac:inkMk id="360" creationId="{FC904E05-5356-3B6A-E378-6C789EEE780E}"/>
          </ac:inkMkLst>
        </pc:inkChg>
        <pc:inkChg chg="add mod">
          <ac:chgData name="Paden, John D." userId="afe13863-2991-4154-9e07-6c5e9c7d7690" providerId="ADAL" clId="{90F2765C-D0DE-466C-8210-375B3AE053B6}" dt="2026-10-16T17:26:16.937" v="1903"/>
          <ac:inkMkLst>
            <pc:docMk/>
            <pc:sldMk cId="2512369648" sldId="396"/>
            <ac:inkMk id="361" creationId="{861EAF2C-5E35-0432-7FFB-8723851E37E5}"/>
          </ac:inkMkLst>
        </pc:inkChg>
        <pc:inkChg chg="add">
          <ac:chgData name="Paden, John D." userId="afe13863-2991-4154-9e07-6c5e9c7d7690" providerId="ADAL" clId="{90F2765C-D0DE-466C-8210-375B3AE053B6}" dt="2026-10-16T17:26:09.126" v="1897" actId="9405"/>
          <ac:inkMkLst>
            <pc:docMk/>
            <pc:sldMk cId="2512369648" sldId="396"/>
            <ac:inkMk id="362" creationId="{797743DA-0875-03D4-E221-3A15D218689A}"/>
          </ac:inkMkLst>
        </pc:inkChg>
        <pc:inkChg chg="add mod">
          <ac:chgData name="Paden, John D." userId="afe13863-2991-4154-9e07-6c5e9c7d7690" providerId="ADAL" clId="{90F2765C-D0DE-466C-8210-375B3AE053B6}" dt="2026-10-16T17:26:16.937" v="1903"/>
          <ac:inkMkLst>
            <pc:docMk/>
            <pc:sldMk cId="2512369648" sldId="396"/>
            <ac:inkMk id="363" creationId="{846893BB-CBF0-754F-14F0-F1FE0C01BF5D}"/>
          </ac:inkMkLst>
        </pc:inkChg>
        <pc:inkChg chg="add del mod">
          <ac:chgData name="Paden, John D." userId="afe13863-2991-4154-9e07-6c5e9c7d7690" providerId="ADAL" clId="{90F2765C-D0DE-466C-8210-375B3AE053B6}" dt="2026-10-16T17:26:17.360" v="1904" actId="9405"/>
          <ac:inkMkLst>
            <pc:docMk/>
            <pc:sldMk cId="2512369648" sldId="396"/>
            <ac:inkMk id="364" creationId="{974E5B94-078D-363A-93E9-50B7DFCC562D}"/>
          </ac:inkMkLst>
        </pc:inkChg>
        <pc:inkChg chg="add del">
          <ac:chgData name="Paden, John D." userId="afe13863-2991-4154-9e07-6c5e9c7d7690" providerId="ADAL" clId="{90F2765C-D0DE-466C-8210-375B3AE053B6}" dt="2026-10-16T17:26:16.937" v="1902" actId="9405"/>
          <ac:inkMkLst>
            <pc:docMk/>
            <pc:sldMk cId="2512369648" sldId="396"/>
            <ac:inkMk id="365" creationId="{E17AE688-547C-72ED-6324-E8D4B971E2FB}"/>
          </ac:inkMkLst>
        </pc:inkChg>
        <pc:inkChg chg="add del">
          <ac:chgData name="Paden, John D." userId="afe13863-2991-4154-9e07-6c5e9c7d7690" providerId="ADAL" clId="{90F2765C-D0DE-466C-8210-375B3AE053B6}" dt="2026-10-16T17:26:21.958" v="1906" actId="9405"/>
          <ac:inkMkLst>
            <pc:docMk/>
            <pc:sldMk cId="2512369648" sldId="396"/>
            <ac:inkMk id="370" creationId="{FD4E55AF-72C8-673B-EA3A-9DF26278B482}"/>
          </ac:inkMkLst>
        </pc:inkChg>
        <pc:inkChg chg="add mod">
          <ac:chgData name="Paden, John D." userId="afe13863-2991-4154-9e07-6c5e9c7d7690" providerId="ADAL" clId="{90F2765C-D0DE-466C-8210-375B3AE053B6}" dt="2026-10-16T17:26:31.915" v="1920"/>
          <ac:inkMkLst>
            <pc:docMk/>
            <pc:sldMk cId="2512369648" sldId="396"/>
            <ac:inkMk id="371" creationId="{53F8AA9D-DF4B-3867-F85B-D71F75E264B6}"/>
          </ac:inkMkLst>
        </pc:inkChg>
        <pc:inkChg chg="add mod">
          <ac:chgData name="Paden, John D." userId="afe13863-2991-4154-9e07-6c5e9c7d7690" providerId="ADAL" clId="{90F2765C-D0DE-466C-8210-375B3AE053B6}" dt="2026-10-16T17:26:31.915" v="1920"/>
          <ac:inkMkLst>
            <pc:docMk/>
            <pc:sldMk cId="2512369648" sldId="396"/>
            <ac:inkMk id="372" creationId="{7C35E625-950E-B983-983B-474DC441C35B}"/>
          </ac:inkMkLst>
        </pc:inkChg>
        <pc:inkChg chg="add">
          <ac:chgData name="Paden, John D." userId="afe13863-2991-4154-9e07-6c5e9c7d7690" providerId="ADAL" clId="{90F2765C-D0DE-466C-8210-375B3AE053B6}" dt="2026-10-16T17:26:25.887" v="1909" actId="9405"/>
          <ac:inkMkLst>
            <pc:docMk/>
            <pc:sldMk cId="2512369648" sldId="396"/>
            <ac:inkMk id="373" creationId="{F6A7D2FB-2D55-C41F-B4DF-F56EC60BC1BD}"/>
          </ac:inkMkLst>
        </pc:inkChg>
        <pc:inkChg chg="add mod">
          <ac:chgData name="Paden, John D." userId="afe13863-2991-4154-9e07-6c5e9c7d7690" providerId="ADAL" clId="{90F2765C-D0DE-466C-8210-375B3AE053B6}" dt="2026-10-16T17:26:31.915" v="1920"/>
          <ac:inkMkLst>
            <pc:docMk/>
            <pc:sldMk cId="2512369648" sldId="396"/>
            <ac:inkMk id="374" creationId="{6AE13518-5217-3211-E505-BE6D276BF0A3}"/>
          </ac:inkMkLst>
        </pc:inkChg>
        <pc:inkChg chg="add">
          <ac:chgData name="Paden, John D." userId="afe13863-2991-4154-9e07-6c5e9c7d7690" providerId="ADAL" clId="{90F2765C-D0DE-466C-8210-375B3AE053B6}" dt="2026-10-16T17:26:26.824" v="1911" actId="9405"/>
          <ac:inkMkLst>
            <pc:docMk/>
            <pc:sldMk cId="2512369648" sldId="396"/>
            <ac:inkMk id="375" creationId="{4805F792-AC3A-E295-866F-D10C6D3D9F88}"/>
          </ac:inkMkLst>
        </pc:inkChg>
        <pc:inkChg chg="add mod">
          <ac:chgData name="Paden, John D." userId="afe13863-2991-4154-9e07-6c5e9c7d7690" providerId="ADAL" clId="{90F2765C-D0DE-466C-8210-375B3AE053B6}" dt="2026-10-16T17:26:31.915" v="1920"/>
          <ac:inkMkLst>
            <pc:docMk/>
            <pc:sldMk cId="2512369648" sldId="396"/>
            <ac:inkMk id="376" creationId="{DB769E86-09C7-6DB7-F694-61D8B3F75B40}"/>
          </ac:inkMkLst>
        </pc:inkChg>
        <pc:inkChg chg="add mod">
          <ac:chgData name="Paden, John D." userId="afe13863-2991-4154-9e07-6c5e9c7d7690" providerId="ADAL" clId="{90F2765C-D0DE-466C-8210-375B3AE053B6}" dt="2026-10-16T17:26:31.915" v="1920"/>
          <ac:inkMkLst>
            <pc:docMk/>
            <pc:sldMk cId="2512369648" sldId="396"/>
            <ac:inkMk id="377" creationId="{4C34FB05-AD5F-11FF-76C2-DF68AA9CAE94}"/>
          </ac:inkMkLst>
        </pc:inkChg>
        <pc:inkChg chg="add">
          <ac:chgData name="Paden, John D." userId="afe13863-2991-4154-9e07-6c5e9c7d7690" providerId="ADAL" clId="{90F2765C-D0DE-466C-8210-375B3AE053B6}" dt="2026-10-16T17:26:27.957" v="1914" actId="9405"/>
          <ac:inkMkLst>
            <pc:docMk/>
            <pc:sldMk cId="2512369648" sldId="396"/>
            <ac:inkMk id="378" creationId="{451405DC-3933-D063-C6E5-31D8A0FDD04A}"/>
          </ac:inkMkLst>
        </pc:inkChg>
        <pc:inkChg chg="add">
          <ac:chgData name="Paden, John D." userId="afe13863-2991-4154-9e07-6c5e9c7d7690" providerId="ADAL" clId="{90F2765C-D0DE-466C-8210-375B3AE053B6}" dt="2026-10-16T17:26:28.757" v="1915" actId="9405"/>
          <ac:inkMkLst>
            <pc:docMk/>
            <pc:sldMk cId="2512369648" sldId="396"/>
            <ac:inkMk id="379" creationId="{CFF07F8C-E107-66B9-B5FE-49D5958C5BED}"/>
          </ac:inkMkLst>
        </pc:inkChg>
        <pc:inkChg chg="add mod">
          <ac:chgData name="Paden, John D." userId="afe13863-2991-4154-9e07-6c5e9c7d7690" providerId="ADAL" clId="{90F2765C-D0DE-466C-8210-375B3AE053B6}" dt="2026-10-16T17:26:31.915" v="1920"/>
          <ac:inkMkLst>
            <pc:docMk/>
            <pc:sldMk cId="2512369648" sldId="396"/>
            <ac:inkMk id="380" creationId="{8305BFF7-658E-D79F-3B4F-29441CA6097E}"/>
          </ac:inkMkLst>
        </pc:inkChg>
        <pc:inkChg chg="add mod">
          <ac:chgData name="Paden, John D." userId="afe13863-2991-4154-9e07-6c5e9c7d7690" providerId="ADAL" clId="{90F2765C-D0DE-466C-8210-375B3AE053B6}" dt="2026-10-16T17:26:31.915" v="1920"/>
          <ac:inkMkLst>
            <pc:docMk/>
            <pc:sldMk cId="2512369648" sldId="396"/>
            <ac:inkMk id="381" creationId="{BE362E36-EFB2-D986-5F98-50FF6782BA94}"/>
          </ac:inkMkLst>
        </pc:inkChg>
        <pc:inkChg chg="add mod">
          <ac:chgData name="Paden, John D." userId="afe13863-2991-4154-9e07-6c5e9c7d7690" providerId="ADAL" clId="{90F2765C-D0DE-466C-8210-375B3AE053B6}" dt="2026-10-16T17:26:31.915" v="1920"/>
          <ac:inkMkLst>
            <pc:docMk/>
            <pc:sldMk cId="2512369648" sldId="396"/>
            <ac:inkMk id="382" creationId="{95E540FF-F5A9-9753-4599-C73F8BB508F2}"/>
          </ac:inkMkLst>
        </pc:inkChg>
        <pc:inkChg chg="add">
          <ac:chgData name="Paden, John D." userId="afe13863-2991-4154-9e07-6c5e9c7d7690" providerId="ADAL" clId="{90F2765C-D0DE-466C-8210-375B3AE053B6}" dt="2026-10-16T17:26:31.177" v="1919" actId="9405"/>
          <ac:inkMkLst>
            <pc:docMk/>
            <pc:sldMk cId="2512369648" sldId="396"/>
            <ac:inkMk id="383" creationId="{D8029822-7516-BAAE-8681-855295CA230B}"/>
          </ac:inkMkLst>
        </pc:inkChg>
        <pc:inkChg chg="add">
          <ac:chgData name="Paden, John D." userId="afe13863-2991-4154-9e07-6c5e9c7d7690" providerId="ADAL" clId="{90F2765C-D0DE-466C-8210-375B3AE053B6}" dt="2026-10-16T17:26:31.928" v="1921" actId="9405"/>
          <ac:inkMkLst>
            <pc:docMk/>
            <pc:sldMk cId="2512369648" sldId="396"/>
            <ac:inkMk id="386" creationId="{9754D312-FC43-BACB-CF23-AA32E7AC071E}"/>
          </ac:inkMkLst>
        </pc:inkChg>
      </pc:sldChg>
      <pc:sldChg chg="addSp delSp modSp add mod">
        <pc:chgData name="Paden, John D." userId="afe13863-2991-4154-9e07-6c5e9c7d7690" providerId="ADAL" clId="{90F2765C-D0DE-466C-8210-375B3AE053B6}" dt="2026-10-16T17:29:01.273" v="2096" actId="207"/>
        <pc:sldMkLst>
          <pc:docMk/>
          <pc:sldMk cId="2414070928" sldId="397"/>
        </pc:sldMkLst>
        <pc:spChg chg="mod">
          <ac:chgData name="Paden, John D." userId="afe13863-2991-4154-9e07-6c5e9c7d7690" providerId="ADAL" clId="{90F2765C-D0DE-466C-8210-375B3AE053B6}" dt="2026-10-16T17:29:01.273" v="2096" actId="207"/>
          <ac:spMkLst>
            <pc:docMk/>
            <pc:sldMk cId="2414070928" sldId="397"/>
            <ac:spMk id="241" creationId="{BEC9570D-CA0A-0F05-75F6-4EA16694A216}"/>
          </ac:spMkLst>
        </pc:spChg>
        <pc:grpChg chg="mod">
          <ac:chgData name="Paden, John D." userId="afe13863-2991-4154-9e07-6c5e9c7d7690" providerId="ADAL" clId="{90F2765C-D0DE-466C-8210-375B3AE053B6}" dt="2026-10-15T16:33:31.315" v="700"/>
          <ac:grpSpMkLst>
            <pc:docMk/>
            <pc:sldMk cId="2414070928" sldId="397"/>
            <ac:grpSpMk id="13" creationId="{CAA2BCE0-8939-5435-059D-91EA8FF314C1}"/>
          </ac:grpSpMkLst>
        </pc:grpChg>
        <pc:grpChg chg="mod">
          <ac:chgData name="Paden, John D." userId="afe13863-2991-4154-9e07-6c5e9c7d7690" providerId="ADAL" clId="{90F2765C-D0DE-466C-8210-375B3AE053B6}" dt="2026-10-15T16:33:51.086" v="703"/>
          <ac:grpSpMkLst>
            <pc:docMk/>
            <pc:sldMk cId="2414070928" sldId="397"/>
            <ac:grpSpMk id="52" creationId="{B654DD00-64F0-4B7A-D5FA-6937E6812E77}"/>
          </ac:grpSpMkLst>
        </pc:grpChg>
        <pc:grpChg chg="mod">
          <ac:chgData name="Paden, John D." userId="afe13863-2991-4154-9e07-6c5e9c7d7690" providerId="ADAL" clId="{90F2765C-D0DE-466C-8210-375B3AE053B6}" dt="2026-10-15T16:33:55.595" v="704"/>
          <ac:grpSpMkLst>
            <pc:docMk/>
            <pc:sldMk cId="2414070928" sldId="397"/>
            <ac:grpSpMk id="59" creationId="{DE956B7C-4348-C002-3E68-009D0ACD0241}"/>
          </ac:grpSpMkLst>
        </pc:grpChg>
        <pc:grpChg chg="mod">
          <ac:chgData name="Paden, John D." userId="afe13863-2991-4154-9e07-6c5e9c7d7690" providerId="ADAL" clId="{90F2765C-D0DE-466C-8210-375B3AE053B6}" dt="2026-10-15T16:34:06.263" v="705"/>
          <ac:grpSpMkLst>
            <pc:docMk/>
            <pc:sldMk cId="2414070928" sldId="397"/>
            <ac:grpSpMk id="63" creationId="{DA74B250-8D38-78BA-A11C-2AAEC255019A}"/>
          </ac:grpSpMkLst>
        </pc:grpChg>
        <pc:grpChg chg="mod">
          <ac:chgData name="Paden, John D." userId="afe13863-2991-4154-9e07-6c5e9c7d7690" providerId="ADAL" clId="{90F2765C-D0DE-466C-8210-375B3AE053B6}" dt="2026-10-15T16:34:09.668" v="706"/>
          <ac:grpSpMkLst>
            <pc:docMk/>
            <pc:sldMk cId="2414070928" sldId="397"/>
            <ac:grpSpMk id="78" creationId="{716F6517-CEAA-4C01-F193-DD92B11825CF}"/>
          </ac:grpSpMkLst>
        </pc:grpChg>
        <pc:grpChg chg="mod">
          <ac:chgData name="Paden, John D." userId="afe13863-2991-4154-9e07-6c5e9c7d7690" providerId="ADAL" clId="{90F2765C-D0DE-466C-8210-375B3AE053B6}" dt="2026-10-15T16:34:32.721" v="708"/>
          <ac:grpSpMkLst>
            <pc:docMk/>
            <pc:sldMk cId="2414070928" sldId="397"/>
            <ac:grpSpMk id="205" creationId="{15F7013D-FCD1-9C38-1251-215CED75D7EE}"/>
          </ac:grpSpMkLst>
        </pc:grpChg>
        <pc:grpChg chg="mod">
          <ac:chgData name="Paden, John D." userId="afe13863-2991-4154-9e07-6c5e9c7d7690" providerId="ADAL" clId="{90F2765C-D0DE-466C-8210-375B3AE053B6}" dt="2026-10-15T16:34:44.771" v="710"/>
          <ac:grpSpMkLst>
            <pc:docMk/>
            <pc:sldMk cId="2414070928" sldId="397"/>
            <ac:grpSpMk id="212" creationId="{341941C0-320C-5A03-3C5F-C8F0A0973B05}"/>
          </ac:grpSpMkLst>
        </pc:grpChg>
        <pc:grpChg chg="mod">
          <ac:chgData name="Paden, John D." userId="afe13863-2991-4154-9e07-6c5e9c7d7690" providerId="ADAL" clId="{90F2765C-D0DE-466C-8210-375B3AE053B6}" dt="2026-10-15T16:35:10.298" v="714"/>
          <ac:grpSpMkLst>
            <pc:docMk/>
            <pc:sldMk cId="2414070928" sldId="397"/>
            <ac:grpSpMk id="226" creationId="{1DB9295D-C243-E4D9-8731-0EF4D23C9458}"/>
          </ac:grpSpMkLst>
        </pc:grpChg>
        <pc:grpChg chg="mod">
          <ac:chgData name="Paden, John D." userId="afe13863-2991-4154-9e07-6c5e9c7d7690" providerId="ADAL" clId="{90F2765C-D0DE-466C-8210-375B3AE053B6}" dt="2026-10-15T16:35:19.880" v="715"/>
          <ac:grpSpMkLst>
            <pc:docMk/>
            <pc:sldMk cId="2414070928" sldId="397"/>
            <ac:grpSpMk id="233" creationId="{3D2066F2-43F5-E436-7768-879C1E75952A}"/>
          </ac:grpSpMkLst>
        </pc:grpChg>
        <pc:grpChg chg="mod">
          <ac:chgData name="Paden, John D." userId="afe13863-2991-4154-9e07-6c5e9c7d7690" providerId="ADAL" clId="{90F2765C-D0DE-466C-8210-375B3AE053B6}" dt="2026-10-15T16:35:29.268" v="716"/>
          <ac:grpSpMkLst>
            <pc:docMk/>
            <pc:sldMk cId="2414070928" sldId="397"/>
            <ac:grpSpMk id="239" creationId="{ECFD5662-59E9-5EA0-B1EE-7FC899414878}"/>
          </ac:grpSpMkLst>
        </pc:grpChg>
        <pc:inkChg chg="mod">
          <ac:chgData name="Paden, John D." userId="afe13863-2991-4154-9e07-6c5e9c7d7690" providerId="ADAL" clId="{90F2765C-D0DE-466C-8210-375B3AE053B6}" dt="2026-10-15T16:33:31.315" v="700"/>
          <ac:inkMkLst>
            <pc:docMk/>
            <pc:sldMk cId="2414070928" sldId="397"/>
            <ac:inkMk id="3" creationId="{0E08944B-0CE4-CEB5-7E9C-6B247ADD357D}"/>
          </ac:inkMkLst>
        </pc:inkChg>
        <pc:inkChg chg="add">
          <ac:chgData name="Paden, John D." userId="afe13863-2991-4154-9e07-6c5e9c7d7690" providerId="ADAL" clId="{90F2765C-D0DE-466C-8210-375B3AE053B6}" dt="2026-10-16T17:28:46.972" v="2094" actId="9405"/>
          <ac:inkMkLst>
            <pc:docMk/>
            <pc:sldMk cId="2414070928" sldId="397"/>
            <ac:inkMk id="3" creationId="{388B3E8F-A34E-4975-A864-0F1CC13AEC8C}"/>
          </ac:inkMkLst>
        </pc:inkChg>
        <pc:inkChg chg="del mod">
          <ac:chgData name="Paden, John D." userId="afe13863-2991-4154-9e07-6c5e9c7d7690" providerId="ADAL" clId="{90F2765C-D0DE-466C-8210-375B3AE053B6}" dt="2026-10-15T16:33:31.315" v="700"/>
          <ac:inkMkLst>
            <pc:docMk/>
            <pc:sldMk cId="2414070928" sldId="397"/>
            <ac:inkMk id="4" creationId="{FA7B9DB6-8235-2837-2068-C84578A53D0C}"/>
          </ac:inkMkLst>
        </pc:inkChg>
        <pc:inkChg chg="del">
          <ac:chgData name="Paden, John D." userId="afe13863-2991-4154-9e07-6c5e9c7d7690" providerId="ADAL" clId="{90F2765C-D0DE-466C-8210-375B3AE053B6}" dt="2026-10-15T16:33:38.798" v="701"/>
          <ac:inkMkLst>
            <pc:docMk/>
            <pc:sldMk cId="2414070928" sldId="397"/>
            <ac:inkMk id="36" creationId="{C8E868F4-66C5-EF6C-8C32-EE102F70D02D}"/>
          </ac:inkMkLst>
        </pc:inkChg>
        <pc:inkChg chg="add">
          <ac:chgData name="Paden, John D." userId="afe13863-2991-4154-9e07-6c5e9c7d7690" providerId="ADAL" clId="{90F2765C-D0DE-466C-8210-375B3AE053B6}" dt="2026-10-15T16:33:38.798" v="701"/>
          <ac:inkMkLst>
            <pc:docMk/>
            <pc:sldMk cId="2414070928" sldId="397"/>
            <ac:inkMk id="37" creationId="{1D40187E-B0C0-9C3D-B651-9270DF13AECB}"/>
          </ac:inkMkLst>
        </pc:inkChg>
        <pc:inkChg chg="del">
          <ac:chgData name="Paden, John D." userId="afe13863-2991-4154-9e07-6c5e9c7d7690" providerId="ADAL" clId="{90F2765C-D0DE-466C-8210-375B3AE053B6}" dt="2026-10-15T16:33:44.641" v="702"/>
          <ac:inkMkLst>
            <pc:docMk/>
            <pc:sldMk cId="2414070928" sldId="397"/>
            <ac:inkMk id="38" creationId="{B0B33122-28AE-7426-62E7-8FC6E3AE292A}"/>
          </ac:inkMkLst>
        </pc:inkChg>
        <pc:inkChg chg="add">
          <ac:chgData name="Paden, John D." userId="afe13863-2991-4154-9e07-6c5e9c7d7690" providerId="ADAL" clId="{90F2765C-D0DE-466C-8210-375B3AE053B6}" dt="2026-10-15T16:33:44.641" v="702"/>
          <ac:inkMkLst>
            <pc:docMk/>
            <pc:sldMk cId="2414070928" sldId="397"/>
            <ac:inkMk id="46" creationId="{FCD41E97-8578-42B7-3CB5-273081D21756}"/>
          </ac:inkMkLst>
        </pc:inkChg>
        <pc:inkChg chg="mod">
          <ac:chgData name="Paden, John D." userId="afe13863-2991-4154-9e07-6c5e9c7d7690" providerId="ADAL" clId="{90F2765C-D0DE-466C-8210-375B3AE053B6}" dt="2026-10-15T16:33:51.086" v="703"/>
          <ac:inkMkLst>
            <pc:docMk/>
            <pc:sldMk cId="2414070928" sldId="397"/>
            <ac:inkMk id="48" creationId="{6DF70621-68F4-0073-B22C-5F8C0468D411}"/>
          </ac:inkMkLst>
        </pc:inkChg>
        <pc:inkChg chg="mod">
          <ac:chgData name="Paden, John D." userId="afe13863-2991-4154-9e07-6c5e9c7d7690" providerId="ADAL" clId="{90F2765C-D0DE-466C-8210-375B3AE053B6}" dt="2026-10-15T16:33:51.086" v="703"/>
          <ac:inkMkLst>
            <pc:docMk/>
            <pc:sldMk cId="2414070928" sldId="397"/>
            <ac:inkMk id="51" creationId="{D148EEFF-E004-9083-3E14-C1A398EADBA4}"/>
          </ac:inkMkLst>
        </pc:inkChg>
        <pc:inkChg chg="mod">
          <ac:chgData name="Paden, John D." userId="afe13863-2991-4154-9e07-6c5e9c7d7690" providerId="ADAL" clId="{90F2765C-D0DE-466C-8210-375B3AE053B6}" dt="2026-10-15T16:33:55.595" v="704"/>
          <ac:inkMkLst>
            <pc:docMk/>
            <pc:sldMk cId="2414070928" sldId="397"/>
            <ac:inkMk id="53" creationId="{DE028CE2-8A47-F441-2121-B81B37760C3D}"/>
          </ac:inkMkLst>
        </pc:inkChg>
        <pc:inkChg chg="mod">
          <ac:chgData name="Paden, John D." userId="afe13863-2991-4154-9e07-6c5e9c7d7690" providerId="ADAL" clId="{90F2765C-D0DE-466C-8210-375B3AE053B6}" dt="2026-10-15T16:33:55.595" v="704"/>
          <ac:inkMkLst>
            <pc:docMk/>
            <pc:sldMk cId="2414070928" sldId="397"/>
            <ac:inkMk id="54" creationId="{678281CD-A12C-17E1-2BE9-41D6E82257FB}"/>
          </ac:inkMkLst>
        </pc:inkChg>
        <pc:inkChg chg="mod">
          <ac:chgData name="Paden, John D." userId="afe13863-2991-4154-9e07-6c5e9c7d7690" providerId="ADAL" clId="{90F2765C-D0DE-466C-8210-375B3AE053B6}" dt="2026-10-15T16:33:55.595" v="704"/>
          <ac:inkMkLst>
            <pc:docMk/>
            <pc:sldMk cId="2414070928" sldId="397"/>
            <ac:inkMk id="55" creationId="{24277267-DE71-A721-BA0E-514339C9B0D7}"/>
          </ac:inkMkLst>
        </pc:inkChg>
        <pc:inkChg chg="mod">
          <ac:chgData name="Paden, John D." userId="afe13863-2991-4154-9e07-6c5e9c7d7690" providerId="ADAL" clId="{90F2765C-D0DE-466C-8210-375B3AE053B6}" dt="2026-10-15T16:33:55.595" v="704"/>
          <ac:inkMkLst>
            <pc:docMk/>
            <pc:sldMk cId="2414070928" sldId="397"/>
            <ac:inkMk id="56" creationId="{DE4D5FF7-61EE-67DC-DC56-8721D4B0F901}"/>
          </ac:inkMkLst>
        </pc:inkChg>
        <pc:inkChg chg="mod">
          <ac:chgData name="Paden, John D." userId="afe13863-2991-4154-9e07-6c5e9c7d7690" providerId="ADAL" clId="{90F2765C-D0DE-466C-8210-375B3AE053B6}" dt="2026-10-15T16:33:55.595" v="704"/>
          <ac:inkMkLst>
            <pc:docMk/>
            <pc:sldMk cId="2414070928" sldId="397"/>
            <ac:inkMk id="57" creationId="{68D2E559-D5DA-B1B8-8D55-64392859D1C4}"/>
          </ac:inkMkLst>
        </pc:inkChg>
        <pc:inkChg chg="mod">
          <ac:chgData name="Paden, John D." userId="afe13863-2991-4154-9e07-6c5e9c7d7690" providerId="ADAL" clId="{90F2765C-D0DE-466C-8210-375B3AE053B6}" dt="2026-10-15T16:33:55.595" v="704"/>
          <ac:inkMkLst>
            <pc:docMk/>
            <pc:sldMk cId="2414070928" sldId="397"/>
            <ac:inkMk id="58" creationId="{35D4B44F-52FA-D97D-225E-D2B62D0F4C32}"/>
          </ac:inkMkLst>
        </pc:inkChg>
        <pc:inkChg chg="mod">
          <ac:chgData name="Paden, John D." userId="afe13863-2991-4154-9e07-6c5e9c7d7690" providerId="ADAL" clId="{90F2765C-D0DE-466C-8210-375B3AE053B6}" dt="2026-10-15T16:34:06.263" v="705"/>
          <ac:inkMkLst>
            <pc:docMk/>
            <pc:sldMk cId="2414070928" sldId="397"/>
            <ac:inkMk id="60" creationId="{54CCF99D-E6EB-B9AC-5882-3D79B5B39AA7}"/>
          </ac:inkMkLst>
        </pc:inkChg>
        <pc:inkChg chg="mod">
          <ac:chgData name="Paden, John D." userId="afe13863-2991-4154-9e07-6c5e9c7d7690" providerId="ADAL" clId="{90F2765C-D0DE-466C-8210-375B3AE053B6}" dt="2026-10-15T16:34:06.263" v="705"/>
          <ac:inkMkLst>
            <pc:docMk/>
            <pc:sldMk cId="2414070928" sldId="397"/>
            <ac:inkMk id="61" creationId="{2D312275-5988-6F5B-D6D9-86D84C777D03}"/>
          </ac:inkMkLst>
        </pc:inkChg>
        <pc:inkChg chg="mod">
          <ac:chgData name="Paden, John D." userId="afe13863-2991-4154-9e07-6c5e9c7d7690" providerId="ADAL" clId="{90F2765C-D0DE-466C-8210-375B3AE053B6}" dt="2026-10-15T16:34:09.668" v="706"/>
          <ac:inkMkLst>
            <pc:docMk/>
            <pc:sldMk cId="2414070928" sldId="397"/>
            <ac:inkMk id="64" creationId="{B96A2D92-61A4-8471-79F9-CCA1D3AD1F33}"/>
          </ac:inkMkLst>
        </pc:inkChg>
        <pc:inkChg chg="mod">
          <ac:chgData name="Paden, John D." userId="afe13863-2991-4154-9e07-6c5e9c7d7690" providerId="ADAL" clId="{90F2765C-D0DE-466C-8210-375B3AE053B6}" dt="2026-10-15T16:34:09.668" v="706"/>
          <ac:inkMkLst>
            <pc:docMk/>
            <pc:sldMk cId="2414070928" sldId="397"/>
            <ac:inkMk id="65" creationId="{3BC66F21-A35E-4F75-1B62-97F81B5A50AA}"/>
          </ac:inkMkLst>
        </pc:inkChg>
        <pc:inkChg chg="del">
          <ac:chgData name="Paden, John D." userId="afe13863-2991-4154-9e07-6c5e9c7d7690" providerId="ADAL" clId="{90F2765C-D0DE-466C-8210-375B3AE053B6}" dt="2026-10-15T16:34:21.737" v="707"/>
          <ac:inkMkLst>
            <pc:docMk/>
            <pc:sldMk cId="2414070928" sldId="397"/>
            <ac:inkMk id="84" creationId="{293B90A9-A482-B39E-9205-43E359B0A1A4}"/>
          </ac:inkMkLst>
        </pc:inkChg>
        <pc:inkChg chg="add">
          <ac:chgData name="Paden, John D." userId="afe13863-2991-4154-9e07-6c5e9c7d7690" providerId="ADAL" clId="{90F2765C-D0DE-466C-8210-375B3AE053B6}" dt="2026-10-15T16:34:21.737" v="707"/>
          <ac:inkMkLst>
            <pc:docMk/>
            <pc:sldMk cId="2414070928" sldId="397"/>
            <ac:inkMk id="97" creationId="{71394B5A-8D7E-C16D-E964-9783CD9EEB5C}"/>
          </ac:inkMkLst>
        </pc:inkChg>
        <pc:inkChg chg="mod">
          <ac:chgData name="Paden, John D." userId="afe13863-2991-4154-9e07-6c5e9c7d7690" providerId="ADAL" clId="{90F2765C-D0DE-466C-8210-375B3AE053B6}" dt="2026-10-15T16:34:32.721" v="708"/>
          <ac:inkMkLst>
            <pc:docMk/>
            <pc:sldMk cId="2414070928" sldId="397"/>
            <ac:inkMk id="201" creationId="{3FAB9668-AA4A-BA78-02CC-9210F9D1959F}"/>
          </ac:inkMkLst>
        </pc:inkChg>
        <pc:inkChg chg="mod">
          <ac:chgData name="Paden, John D." userId="afe13863-2991-4154-9e07-6c5e9c7d7690" providerId="ADAL" clId="{90F2765C-D0DE-466C-8210-375B3AE053B6}" dt="2026-10-15T16:34:32.721" v="708"/>
          <ac:inkMkLst>
            <pc:docMk/>
            <pc:sldMk cId="2414070928" sldId="397"/>
            <ac:inkMk id="202" creationId="{5A9BC3C5-21DC-D5D5-566B-76240433259F}"/>
          </ac:inkMkLst>
        </pc:inkChg>
        <pc:inkChg chg="mod">
          <ac:chgData name="Paden, John D." userId="afe13863-2991-4154-9e07-6c5e9c7d7690" providerId="ADAL" clId="{90F2765C-D0DE-466C-8210-375B3AE053B6}" dt="2026-10-15T16:34:32.721" v="708"/>
          <ac:inkMkLst>
            <pc:docMk/>
            <pc:sldMk cId="2414070928" sldId="397"/>
            <ac:inkMk id="203" creationId="{D1E9AA84-E712-0686-4E10-7AE2DDBE2DE3}"/>
          </ac:inkMkLst>
        </pc:inkChg>
        <pc:inkChg chg="mod">
          <ac:chgData name="Paden, John D." userId="afe13863-2991-4154-9e07-6c5e9c7d7690" providerId="ADAL" clId="{90F2765C-D0DE-466C-8210-375B3AE053B6}" dt="2026-10-15T16:34:32.721" v="708"/>
          <ac:inkMkLst>
            <pc:docMk/>
            <pc:sldMk cId="2414070928" sldId="397"/>
            <ac:inkMk id="204" creationId="{92C6345D-1CC0-F282-9D5D-6023CA503CE2}"/>
          </ac:inkMkLst>
        </pc:inkChg>
        <pc:inkChg chg="del">
          <ac:chgData name="Paden, John D." userId="afe13863-2991-4154-9e07-6c5e9c7d7690" providerId="ADAL" clId="{90F2765C-D0DE-466C-8210-375B3AE053B6}" dt="2026-10-15T16:34:37.693" v="709"/>
          <ac:inkMkLst>
            <pc:docMk/>
            <pc:sldMk cId="2414070928" sldId="397"/>
            <ac:inkMk id="206" creationId="{9ABD0BEF-7360-E2FC-00DC-EAE16D21AB31}"/>
          </ac:inkMkLst>
        </pc:inkChg>
        <pc:inkChg chg="add">
          <ac:chgData name="Paden, John D." userId="afe13863-2991-4154-9e07-6c5e9c7d7690" providerId="ADAL" clId="{90F2765C-D0DE-466C-8210-375B3AE053B6}" dt="2026-10-15T16:34:37.693" v="709"/>
          <ac:inkMkLst>
            <pc:docMk/>
            <pc:sldMk cId="2414070928" sldId="397"/>
            <ac:inkMk id="207" creationId="{1FEA5BFC-7B51-1997-E636-2F5586A044C3}"/>
          </ac:inkMkLst>
        </pc:inkChg>
        <pc:inkChg chg="mod">
          <ac:chgData name="Paden, John D." userId="afe13863-2991-4154-9e07-6c5e9c7d7690" providerId="ADAL" clId="{90F2765C-D0DE-466C-8210-375B3AE053B6}" dt="2026-10-15T16:34:44.771" v="710"/>
          <ac:inkMkLst>
            <pc:docMk/>
            <pc:sldMk cId="2414070928" sldId="397"/>
            <ac:inkMk id="208" creationId="{A51F2259-7735-5E42-25A5-339892C6B70F}"/>
          </ac:inkMkLst>
        </pc:inkChg>
        <pc:inkChg chg="mod">
          <ac:chgData name="Paden, John D." userId="afe13863-2991-4154-9e07-6c5e9c7d7690" providerId="ADAL" clId="{90F2765C-D0DE-466C-8210-375B3AE053B6}" dt="2026-10-15T16:34:44.771" v="710"/>
          <ac:inkMkLst>
            <pc:docMk/>
            <pc:sldMk cId="2414070928" sldId="397"/>
            <ac:inkMk id="209" creationId="{ED398F5D-DECF-64AF-99BC-C7943AEB73B2}"/>
          </ac:inkMkLst>
        </pc:inkChg>
        <pc:inkChg chg="mod">
          <ac:chgData name="Paden, John D." userId="afe13863-2991-4154-9e07-6c5e9c7d7690" providerId="ADAL" clId="{90F2765C-D0DE-466C-8210-375B3AE053B6}" dt="2026-10-15T16:34:44.771" v="710"/>
          <ac:inkMkLst>
            <pc:docMk/>
            <pc:sldMk cId="2414070928" sldId="397"/>
            <ac:inkMk id="210" creationId="{56A1B221-8CC6-4246-C22F-7694678FB751}"/>
          </ac:inkMkLst>
        </pc:inkChg>
        <pc:inkChg chg="mod">
          <ac:chgData name="Paden, John D." userId="afe13863-2991-4154-9e07-6c5e9c7d7690" providerId="ADAL" clId="{90F2765C-D0DE-466C-8210-375B3AE053B6}" dt="2026-10-15T16:34:44.771" v="710"/>
          <ac:inkMkLst>
            <pc:docMk/>
            <pc:sldMk cId="2414070928" sldId="397"/>
            <ac:inkMk id="211" creationId="{54E402DA-0B3F-3310-5F50-E3092EE43B05}"/>
          </ac:inkMkLst>
        </pc:inkChg>
        <pc:inkChg chg="del">
          <ac:chgData name="Paden, John D." userId="afe13863-2991-4154-9e07-6c5e9c7d7690" providerId="ADAL" clId="{90F2765C-D0DE-466C-8210-375B3AE053B6}" dt="2026-10-15T16:34:54.093" v="711"/>
          <ac:inkMkLst>
            <pc:docMk/>
            <pc:sldMk cId="2414070928" sldId="397"/>
            <ac:inkMk id="215" creationId="{D4BA099F-4B5A-FFFF-9A06-518672C55357}"/>
          </ac:inkMkLst>
        </pc:inkChg>
        <pc:inkChg chg="add mod">
          <ac:chgData name="Paden, John D." userId="afe13863-2991-4154-9e07-6c5e9c7d7690" providerId="ADAL" clId="{90F2765C-D0DE-466C-8210-375B3AE053B6}" dt="2026-10-15T16:34:54.504" v="712"/>
          <ac:inkMkLst>
            <pc:docMk/>
            <pc:sldMk cId="2414070928" sldId="397"/>
            <ac:inkMk id="216" creationId="{5D7E50B7-2A6F-C94B-C351-53EF38F79EA8}"/>
          </ac:inkMkLst>
        </pc:inkChg>
        <pc:inkChg chg="del">
          <ac:chgData name="Paden, John D." userId="afe13863-2991-4154-9e07-6c5e9c7d7690" providerId="ADAL" clId="{90F2765C-D0DE-466C-8210-375B3AE053B6}" dt="2026-10-15T16:34:59.038" v="713"/>
          <ac:inkMkLst>
            <pc:docMk/>
            <pc:sldMk cId="2414070928" sldId="397"/>
            <ac:inkMk id="217" creationId="{64BA4660-0452-1273-99B9-587A2D4DDD77}"/>
          </ac:inkMkLst>
        </pc:inkChg>
        <pc:inkChg chg="add">
          <ac:chgData name="Paden, John D." userId="afe13863-2991-4154-9e07-6c5e9c7d7690" providerId="ADAL" clId="{90F2765C-D0DE-466C-8210-375B3AE053B6}" dt="2026-10-15T16:34:59.038" v="713"/>
          <ac:inkMkLst>
            <pc:docMk/>
            <pc:sldMk cId="2414070928" sldId="397"/>
            <ac:inkMk id="218" creationId="{A2F33745-D013-5392-ED60-AF57D48A65FC}"/>
          </ac:inkMkLst>
        </pc:inkChg>
        <pc:inkChg chg="mod">
          <ac:chgData name="Paden, John D." userId="afe13863-2991-4154-9e07-6c5e9c7d7690" providerId="ADAL" clId="{90F2765C-D0DE-466C-8210-375B3AE053B6}" dt="2026-10-15T16:35:10.298" v="714"/>
          <ac:inkMkLst>
            <pc:docMk/>
            <pc:sldMk cId="2414070928" sldId="397"/>
            <ac:inkMk id="220" creationId="{78EB38B7-577B-6FAD-653A-EEEAE5DC73F4}"/>
          </ac:inkMkLst>
        </pc:inkChg>
        <pc:inkChg chg="mod">
          <ac:chgData name="Paden, John D." userId="afe13863-2991-4154-9e07-6c5e9c7d7690" providerId="ADAL" clId="{90F2765C-D0DE-466C-8210-375B3AE053B6}" dt="2026-10-15T16:35:10.298" v="714"/>
          <ac:inkMkLst>
            <pc:docMk/>
            <pc:sldMk cId="2414070928" sldId="397"/>
            <ac:inkMk id="221" creationId="{1EAB011D-0518-30FD-C3CE-12D448D48159}"/>
          </ac:inkMkLst>
        </pc:inkChg>
        <pc:inkChg chg="mod">
          <ac:chgData name="Paden, John D." userId="afe13863-2991-4154-9e07-6c5e9c7d7690" providerId="ADAL" clId="{90F2765C-D0DE-466C-8210-375B3AE053B6}" dt="2026-10-15T16:35:10.298" v="714"/>
          <ac:inkMkLst>
            <pc:docMk/>
            <pc:sldMk cId="2414070928" sldId="397"/>
            <ac:inkMk id="222" creationId="{8487665D-9627-E80B-ACE6-C98329462D1E}"/>
          </ac:inkMkLst>
        </pc:inkChg>
        <pc:inkChg chg="mod">
          <ac:chgData name="Paden, John D." userId="afe13863-2991-4154-9e07-6c5e9c7d7690" providerId="ADAL" clId="{90F2765C-D0DE-466C-8210-375B3AE053B6}" dt="2026-10-15T16:35:10.298" v="714"/>
          <ac:inkMkLst>
            <pc:docMk/>
            <pc:sldMk cId="2414070928" sldId="397"/>
            <ac:inkMk id="223" creationId="{22166667-E692-924A-22BA-4D61BD6EEB9D}"/>
          </ac:inkMkLst>
        </pc:inkChg>
        <pc:inkChg chg="mod">
          <ac:chgData name="Paden, John D." userId="afe13863-2991-4154-9e07-6c5e9c7d7690" providerId="ADAL" clId="{90F2765C-D0DE-466C-8210-375B3AE053B6}" dt="2026-10-15T16:35:10.298" v="714"/>
          <ac:inkMkLst>
            <pc:docMk/>
            <pc:sldMk cId="2414070928" sldId="397"/>
            <ac:inkMk id="224" creationId="{3F9F2A6F-3B9A-403E-AB50-EBC437650F65}"/>
          </ac:inkMkLst>
        </pc:inkChg>
        <pc:inkChg chg="mod">
          <ac:chgData name="Paden, John D." userId="afe13863-2991-4154-9e07-6c5e9c7d7690" providerId="ADAL" clId="{90F2765C-D0DE-466C-8210-375B3AE053B6}" dt="2026-10-15T16:35:10.298" v="714"/>
          <ac:inkMkLst>
            <pc:docMk/>
            <pc:sldMk cId="2414070928" sldId="397"/>
            <ac:inkMk id="225" creationId="{F0893972-C3E7-EF0A-AC0E-C1397F622367}"/>
          </ac:inkMkLst>
        </pc:inkChg>
        <pc:inkChg chg="mod">
          <ac:chgData name="Paden, John D." userId="afe13863-2991-4154-9e07-6c5e9c7d7690" providerId="ADAL" clId="{90F2765C-D0DE-466C-8210-375B3AE053B6}" dt="2026-10-15T16:35:19.880" v="715"/>
          <ac:inkMkLst>
            <pc:docMk/>
            <pc:sldMk cId="2414070928" sldId="397"/>
            <ac:inkMk id="227" creationId="{19985E72-BE65-DC5D-CB4F-264F1E8F218B}"/>
          </ac:inkMkLst>
        </pc:inkChg>
        <pc:inkChg chg="mod">
          <ac:chgData name="Paden, John D." userId="afe13863-2991-4154-9e07-6c5e9c7d7690" providerId="ADAL" clId="{90F2765C-D0DE-466C-8210-375B3AE053B6}" dt="2026-10-15T16:35:19.880" v="715"/>
          <ac:inkMkLst>
            <pc:docMk/>
            <pc:sldMk cId="2414070928" sldId="397"/>
            <ac:inkMk id="228" creationId="{C23360EC-8099-B274-9F7C-5E7885C2984C}"/>
          </ac:inkMkLst>
        </pc:inkChg>
        <pc:inkChg chg="mod">
          <ac:chgData name="Paden, John D." userId="afe13863-2991-4154-9e07-6c5e9c7d7690" providerId="ADAL" clId="{90F2765C-D0DE-466C-8210-375B3AE053B6}" dt="2026-10-15T16:35:19.880" v="715"/>
          <ac:inkMkLst>
            <pc:docMk/>
            <pc:sldMk cId="2414070928" sldId="397"/>
            <ac:inkMk id="229" creationId="{F3E89E2D-E99D-9289-A3F8-8ED4DDA690EB}"/>
          </ac:inkMkLst>
        </pc:inkChg>
        <pc:inkChg chg="mod">
          <ac:chgData name="Paden, John D." userId="afe13863-2991-4154-9e07-6c5e9c7d7690" providerId="ADAL" clId="{90F2765C-D0DE-466C-8210-375B3AE053B6}" dt="2026-10-15T16:35:19.880" v="715"/>
          <ac:inkMkLst>
            <pc:docMk/>
            <pc:sldMk cId="2414070928" sldId="397"/>
            <ac:inkMk id="230" creationId="{53B650E2-3ECE-F4CD-0F30-A32C16966EE1}"/>
          </ac:inkMkLst>
        </pc:inkChg>
        <pc:inkChg chg="mod">
          <ac:chgData name="Paden, John D." userId="afe13863-2991-4154-9e07-6c5e9c7d7690" providerId="ADAL" clId="{90F2765C-D0DE-466C-8210-375B3AE053B6}" dt="2026-10-15T16:35:19.880" v="715"/>
          <ac:inkMkLst>
            <pc:docMk/>
            <pc:sldMk cId="2414070928" sldId="397"/>
            <ac:inkMk id="231" creationId="{1FEC13DD-BA1C-84DD-9C74-55155563AE70}"/>
          </ac:inkMkLst>
        </pc:inkChg>
        <pc:inkChg chg="mod">
          <ac:chgData name="Paden, John D." userId="afe13863-2991-4154-9e07-6c5e9c7d7690" providerId="ADAL" clId="{90F2765C-D0DE-466C-8210-375B3AE053B6}" dt="2026-10-15T16:35:19.880" v="715"/>
          <ac:inkMkLst>
            <pc:docMk/>
            <pc:sldMk cId="2414070928" sldId="397"/>
            <ac:inkMk id="232" creationId="{B28C1DC6-D944-4FFC-FF5E-B22583611DD3}"/>
          </ac:inkMkLst>
        </pc:inkChg>
        <pc:inkChg chg="mod">
          <ac:chgData name="Paden, John D." userId="afe13863-2991-4154-9e07-6c5e9c7d7690" providerId="ADAL" clId="{90F2765C-D0DE-466C-8210-375B3AE053B6}" dt="2026-10-15T16:35:29.268" v="716"/>
          <ac:inkMkLst>
            <pc:docMk/>
            <pc:sldMk cId="2414070928" sldId="397"/>
            <ac:inkMk id="234" creationId="{AD5416F2-10B8-D1E7-4399-8812D30DB871}"/>
          </ac:inkMkLst>
        </pc:inkChg>
        <pc:inkChg chg="mod">
          <ac:chgData name="Paden, John D." userId="afe13863-2991-4154-9e07-6c5e9c7d7690" providerId="ADAL" clId="{90F2765C-D0DE-466C-8210-375B3AE053B6}" dt="2026-10-15T16:35:29.268" v="716"/>
          <ac:inkMkLst>
            <pc:docMk/>
            <pc:sldMk cId="2414070928" sldId="397"/>
            <ac:inkMk id="235" creationId="{8B53C82C-6933-5F7D-ADD8-5EC3E051E853}"/>
          </ac:inkMkLst>
        </pc:inkChg>
        <pc:inkChg chg="mod">
          <ac:chgData name="Paden, John D." userId="afe13863-2991-4154-9e07-6c5e9c7d7690" providerId="ADAL" clId="{90F2765C-D0DE-466C-8210-375B3AE053B6}" dt="2026-10-15T16:35:29.268" v="716"/>
          <ac:inkMkLst>
            <pc:docMk/>
            <pc:sldMk cId="2414070928" sldId="397"/>
            <ac:inkMk id="236" creationId="{49E525A4-0D0F-ACB5-D05C-052E5E962307}"/>
          </ac:inkMkLst>
        </pc:inkChg>
        <pc:inkChg chg="mod">
          <ac:chgData name="Paden, John D." userId="afe13863-2991-4154-9e07-6c5e9c7d7690" providerId="ADAL" clId="{90F2765C-D0DE-466C-8210-375B3AE053B6}" dt="2026-10-15T16:35:29.268" v="716"/>
          <ac:inkMkLst>
            <pc:docMk/>
            <pc:sldMk cId="2414070928" sldId="397"/>
            <ac:inkMk id="237" creationId="{9A966E38-AD9F-ADA6-22C4-AF89608FFE83}"/>
          </ac:inkMkLst>
        </pc:inkChg>
        <pc:inkChg chg="mod">
          <ac:chgData name="Paden, John D." userId="afe13863-2991-4154-9e07-6c5e9c7d7690" providerId="ADAL" clId="{90F2765C-D0DE-466C-8210-375B3AE053B6}" dt="2026-10-15T16:35:29.268" v="716"/>
          <ac:inkMkLst>
            <pc:docMk/>
            <pc:sldMk cId="2414070928" sldId="397"/>
            <ac:inkMk id="238" creationId="{A880D003-BEA2-589F-4BC0-30BCC5BBAC66}"/>
          </ac:inkMkLst>
        </pc:inkChg>
      </pc:sldChg>
      <pc:sldChg chg="modSp add mod">
        <pc:chgData name="Paden, John D." userId="afe13863-2991-4154-9e07-6c5e9c7d7690" providerId="ADAL" clId="{90F2765C-D0DE-466C-8210-375B3AE053B6}" dt="2026-10-16T16:44:19.030" v="1335" actId="20577"/>
        <pc:sldMkLst>
          <pc:docMk/>
          <pc:sldMk cId="1270575790" sldId="398"/>
        </pc:sldMkLst>
        <pc:spChg chg="mod">
          <ac:chgData name="Paden, John D." userId="afe13863-2991-4154-9e07-6c5e9c7d7690" providerId="ADAL" clId="{90F2765C-D0DE-466C-8210-375B3AE053B6}" dt="2026-10-16T16:44:19.030" v="1335" actId="20577"/>
          <ac:spMkLst>
            <pc:docMk/>
            <pc:sldMk cId="1270575790" sldId="398"/>
            <ac:spMk id="3" creationId="{B0D4D32C-79CB-189C-2AE1-A9779BA13614}"/>
          </ac:spMkLst>
        </pc:spChg>
      </pc:sldChg>
      <pc:sldChg chg="addSp delSp modSp add mod">
        <pc:chgData name="Paden, John D." userId="afe13863-2991-4154-9e07-6c5e9c7d7690" providerId="ADAL" clId="{90F2765C-D0DE-466C-8210-375B3AE053B6}" dt="2026-10-15T21:55:43.499" v="948"/>
        <pc:sldMkLst>
          <pc:docMk/>
          <pc:sldMk cId="3706117474" sldId="399"/>
        </pc:sldMkLst>
        <pc:grpChg chg="del mod">
          <ac:chgData name="Paden, John D." userId="afe13863-2991-4154-9e07-6c5e9c7d7690" providerId="ADAL" clId="{90F2765C-D0DE-466C-8210-375B3AE053B6}" dt="2026-10-15T21:55:34.461" v="942"/>
          <ac:grpSpMkLst>
            <pc:docMk/>
            <pc:sldMk cId="3706117474" sldId="399"/>
            <ac:grpSpMk id="6" creationId="{C89525DD-74C0-084C-522D-183C89FFA24C}"/>
          </ac:grpSpMkLst>
        </pc:grpChg>
        <pc:grpChg chg="mod">
          <ac:chgData name="Paden, John D." userId="afe13863-2991-4154-9e07-6c5e9c7d7690" providerId="ADAL" clId="{90F2765C-D0DE-466C-8210-375B3AE053B6}" dt="2026-10-15T16:53:39.563" v="730"/>
          <ac:grpSpMkLst>
            <pc:docMk/>
            <pc:sldMk cId="3706117474" sldId="399"/>
            <ac:grpSpMk id="11" creationId="{6E44A22C-D493-427E-2DB2-FF6C48E4F42F}"/>
          </ac:grpSpMkLst>
        </pc:grpChg>
        <pc:grpChg chg="mod">
          <ac:chgData name="Paden, John D." userId="afe13863-2991-4154-9e07-6c5e9c7d7690" providerId="ADAL" clId="{90F2765C-D0DE-466C-8210-375B3AE053B6}" dt="2026-10-15T21:55:34.461" v="942"/>
          <ac:grpSpMkLst>
            <pc:docMk/>
            <pc:sldMk cId="3706117474" sldId="399"/>
            <ac:grpSpMk id="17" creationId="{923A176C-12D8-E532-AB39-E655565AC8D4}"/>
          </ac:grpSpMkLst>
        </pc:grpChg>
        <pc:grpChg chg="del mod">
          <ac:chgData name="Paden, John D." userId="afe13863-2991-4154-9e07-6c5e9c7d7690" providerId="ADAL" clId="{90F2765C-D0DE-466C-8210-375B3AE053B6}" dt="2026-10-15T16:52:54.593" v="725"/>
          <ac:grpSpMkLst>
            <pc:docMk/>
            <pc:sldMk cId="3706117474" sldId="399"/>
            <ac:grpSpMk id="17" creationId="{CD529539-B384-C9C4-093F-1EDA808E93B4}"/>
          </ac:grpSpMkLst>
        </pc:grpChg>
        <pc:grpChg chg="mod">
          <ac:chgData name="Paden, John D." userId="afe13863-2991-4154-9e07-6c5e9c7d7690" providerId="ADAL" clId="{90F2765C-D0DE-466C-8210-375B3AE053B6}" dt="2026-10-15T16:53:37.854" v="729"/>
          <ac:grpSpMkLst>
            <pc:docMk/>
            <pc:sldMk cId="3706117474" sldId="399"/>
            <ac:grpSpMk id="19" creationId="{15739C7D-E5C2-057D-0325-BBF1E3E393B1}"/>
          </ac:grpSpMkLst>
        </pc:grpChg>
        <pc:grpChg chg="del mod">
          <ac:chgData name="Paden, John D." userId="afe13863-2991-4154-9e07-6c5e9c7d7690" providerId="ADAL" clId="{90F2765C-D0DE-466C-8210-375B3AE053B6}" dt="2026-10-15T16:53:35.859" v="728"/>
          <ac:grpSpMkLst>
            <pc:docMk/>
            <pc:sldMk cId="3706117474" sldId="399"/>
            <ac:grpSpMk id="26" creationId="{14641D97-5963-A5A7-B45A-FE71B8A8C514}"/>
          </ac:grpSpMkLst>
        </pc:grpChg>
        <pc:grpChg chg="mod">
          <ac:chgData name="Paden, John D." userId="afe13863-2991-4154-9e07-6c5e9c7d7690" providerId="ADAL" clId="{90F2765C-D0DE-466C-8210-375B3AE053B6}" dt="2026-10-15T16:53:35.859" v="728"/>
          <ac:grpSpMkLst>
            <pc:docMk/>
            <pc:sldMk cId="3706117474" sldId="399"/>
            <ac:grpSpMk id="28" creationId="{94D89A82-ADF6-D5CF-7A57-E1ADC754CE5D}"/>
          </ac:grpSpMkLst>
        </pc:grpChg>
        <pc:grpChg chg="mod">
          <ac:chgData name="Paden, John D." userId="afe13863-2991-4154-9e07-6c5e9c7d7690" providerId="ADAL" clId="{90F2765C-D0DE-466C-8210-375B3AE053B6}" dt="2026-10-15T16:53:49.753" v="731"/>
          <ac:grpSpMkLst>
            <pc:docMk/>
            <pc:sldMk cId="3706117474" sldId="399"/>
            <ac:grpSpMk id="31" creationId="{81E4CA97-279E-677B-0788-C61AAD4D64B4}"/>
          </ac:grpSpMkLst>
        </pc:grpChg>
        <pc:grpChg chg="del mod">
          <ac:chgData name="Paden, John D." userId="afe13863-2991-4154-9e07-6c5e9c7d7690" providerId="ADAL" clId="{90F2765C-D0DE-466C-8210-375B3AE053B6}" dt="2026-10-15T16:54:03.273" v="733"/>
          <ac:grpSpMkLst>
            <pc:docMk/>
            <pc:sldMk cId="3706117474" sldId="399"/>
            <ac:grpSpMk id="38" creationId="{122C3420-A2A4-BDA4-0254-FAE71ECF6D0A}"/>
          </ac:grpSpMkLst>
        </pc:grpChg>
        <pc:grpChg chg="del mod">
          <ac:chgData name="Paden, John D." userId="afe13863-2991-4154-9e07-6c5e9c7d7690" providerId="ADAL" clId="{90F2765C-D0DE-466C-8210-375B3AE053B6}" dt="2026-10-15T17:06:14.895" v="798"/>
          <ac:grpSpMkLst>
            <pc:docMk/>
            <pc:sldMk cId="3706117474" sldId="399"/>
            <ac:grpSpMk id="50" creationId="{36022F14-1469-CC69-FEA8-4B594C9F1127}"/>
          </ac:grpSpMkLst>
        </pc:grpChg>
        <pc:grpChg chg="mod">
          <ac:chgData name="Paden, John D." userId="afe13863-2991-4154-9e07-6c5e9c7d7690" providerId="ADAL" clId="{90F2765C-D0DE-466C-8210-375B3AE053B6}" dt="2026-10-15T21:55:43.499" v="948"/>
          <ac:grpSpMkLst>
            <pc:docMk/>
            <pc:sldMk cId="3706117474" sldId="399"/>
            <ac:grpSpMk id="51" creationId="{22A8C1B3-8B05-7356-548B-3B7D1E9590E1}"/>
          </ac:grpSpMkLst>
        </pc:grpChg>
        <pc:grpChg chg="mod">
          <ac:chgData name="Paden, John D." userId="afe13863-2991-4154-9e07-6c5e9c7d7690" providerId="ADAL" clId="{90F2765C-D0DE-466C-8210-375B3AE053B6}" dt="2026-10-15T16:54:16.239" v="735"/>
          <ac:grpSpMkLst>
            <pc:docMk/>
            <pc:sldMk cId="3706117474" sldId="399"/>
            <ac:grpSpMk id="62" creationId="{75C23ABE-AA06-0C0F-C5CC-911B6CA0D716}"/>
          </ac:grpSpMkLst>
        </pc:grpChg>
        <pc:grpChg chg="del mod">
          <ac:chgData name="Paden, John D." userId="afe13863-2991-4154-9e07-6c5e9c7d7690" providerId="ADAL" clId="{90F2765C-D0DE-466C-8210-375B3AE053B6}" dt="2026-10-15T16:54:30.274" v="737"/>
          <ac:grpSpMkLst>
            <pc:docMk/>
            <pc:sldMk cId="3706117474" sldId="399"/>
            <ac:grpSpMk id="72" creationId="{D688E7B3-98B2-89F4-D4E2-B18721B29FDA}"/>
          </ac:grpSpMkLst>
        </pc:grpChg>
        <pc:grpChg chg="del mod">
          <ac:chgData name="Paden, John D." userId="afe13863-2991-4154-9e07-6c5e9c7d7690" providerId="ADAL" clId="{90F2765C-D0DE-466C-8210-375B3AE053B6}" dt="2026-10-15T16:54:30.274" v="737"/>
          <ac:grpSpMkLst>
            <pc:docMk/>
            <pc:sldMk cId="3706117474" sldId="399"/>
            <ac:grpSpMk id="73" creationId="{8E8CF235-8393-268E-E715-1AB6568C2E52}"/>
          </ac:grpSpMkLst>
        </pc:grpChg>
        <pc:grpChg chg="mod">
          <ac:chgData name="Paden, John D." userId="afe13863-2991-4154-9e07-6c5e9c7d7690" providerId="ADAL" clId="{90F2765C-D0DE-466C-8210-375B3AE053B6}" dt="2026-10-15T16:54:30.274" v="737"/>
          <ac:grpSpMkLst>
            <pc:docMk/>
            <pc:sldMk cId="3706117474" sldId="399"/>
            <ac:grpSpMk id="79" creationId="{62EF0E3C-EF3F-563F-74C9-278B5E2D6F61}"/>
          </ac:grpSpMkLst>
        </pc:grpChg>
        <pc:grpChg chg="mod">
          <ac:chgData name="Paden, John D." userId="afe13863-2991-4154-9e07-6c5e9c7d7690" providerId="ADAL" clId="{90F2765C-D0DE-466C-8210-375B3AE053B6}" dt="2026-10-15T16:54:47.342" v="738"/>
          <ac:grpSpMkLst>
            <pc:docMk/>
            <pc:sldMk cId="3706117474" sldId="399"/>
            <ac:grpSpMk id="84" creationId="{3108BAAE-E2E3-88BE-D45B-060AAA138BDF}"/>
          </ac:grpSpMkLst>
        </pc:grpChg>
        <pc:grpChg chg="mod">
          <ac:chgData name="Paden, John D." userId="afe13863-2991-4154-9e07-6c5e9c7d7690" providerId="ADAL" clId="{90F2765C-D0DE-466C-8210-375B3AE053B6}" dt="2026-10-15T16:54:49.866" v="739"/>
          <ac:grpSpMkLst>
            <pc:docMk/>
            <pc:sldMk cId="3706117474" sldId="399"/>
            <ac:grpSpMk id="88" creationId="{5AAC0B96-B399-A285-6BF9-E97092055036}"/>
          </ac:grpSpMkLst>
        </pc:grpChg>
        <pc:grpChg chg="mod">
          <ac:chgData name="Paden, John D." userId="afe13863-2991-4154-9e07-6c5e9c7d7690" providerId="ADAL" clId="{90F2765C-D0DE-466C-8210-375B3AE053B6}" dt="2026-10-15T16:54:54.574" v="740"/>
          <ac:grpSpMkLst>
            <pc:docMk/>
            <pc:sldMk cId="3706117474" sldId="399"/>
            <ac:grpSpMk id="96" creationId="{78DCA853-E184-321E-8A96-C8D85FA63000}"/>
          </ac:grpSpMkLst>
        </pc:grpChg>
        <pc:grpChg chg="mod">
          <ac:chgData name="Paden, John D." userId="afe13863-2991-4154-9e07-6c5e9c7d7690" providerId="ADAL" clId="{90F2765C-D0DE-466C-8210-375B3AE053B6}" dt="2026-10-15T16:54:57.695" v="741"/>
          <ac:grpSpMkLst>
            <pc:docMk/>
            <pc:sldMk cId="3706117474" sldId="399"/>
            <ac:grpSpMk id="101" creationId="{E6D75A54-8283-4424-A26D-FBAB4D2D297D}"/>
          </ac:grpSpMkLst>
        </pc:grpChg>
        <pc:grpChg chg="mod">
          <ac:chgData name="Paden, John D." userId="afe13863-2991-4154-9e07-6c5e9c7d7690" providerId="ADAL" clId="{90F2765C-D0DE-466C-8210-375B3AE053B6}" dt="2026-10-15T16:55:03.183" v="742"/>
          <ac:grpSpMkLst>
            <pc:docMk/>
            <pc:sldMk cId="3706117474" sldId="399"/>
            <ac:grpSpMk id="109" creationId="{B12EFB87-6843-3D87-65E2-D3499407B1AF}"/>
          </ac:grpSpMkLst>
        </pc:grpChg>
        <pc:grpChg chg="mod">
          <ac:chgData name="Paden, John D." userId="afe13863-2991-4154-9e07-6c5e9c7d7690" providerId="ADAL" clId="{90F2765C-D0DE-466C-8210-375B3AE053B6}" dt="2026-10-15T16:55:07.886" v="743"/>
          <ac:grpSpMkLst>
            <pc:docMk/>
            <pc:sldMk cId="3706117474" sldId="399"/>
            <ac:grpSpMk id="114" creationId="{C19B67F8-FFA0-3FD9-D761-64A9CA091DF2}"/>
          </ac:grpSpMkLst>
        </pc:grpChg>
        <pc:grpChg chg="mod">
          <ac:chgData name="Paden, John D." userId="afe13863-2991-4154-9e07-6c5e9c7d7690" providerId="ADAL" clId="{90F2765C-D0DE-466C-8210-375B3AE053B6}" dt="2026-10-15T16:55:14.124" v="744"/>
          <ac:grpSpMkLst>
            <pc:docMk/>
            <pc:sldMk cId="3706117474" sldId="399"/>
            <ac:grpSpMk id="123" creationId="{28EBA1E7-1801-2F74-6D1D-B94011312EB2}"/>
          </ac:grpSpMkLst>
        </pc:grpChg>
        <pc:grpChg chg="mod">
          <ac:chgData name="Paden, John D." userId="afe13863-2991-4154-9e07-6c5e9c7d7690" providerId="ADAL" clId="{90F2765C-D0DE-466C-8210-375B3AE053B6}" dt="2026-10-15T17:06:03.468" v="795"/>
          <ac:grpSpMkLst>
            <pc:docMk/>
            <pc:sldMk cId="3706117474" sldId="399"/>
            <ac:grpSpMk id="130" creationId="{1E5D1C4E-A88C-0485-8BD8-3CDF7D042707}"/>
          </ac:grpSpMkLst>
        </pc:grpChg>
        <pc:grpChg chg="mod">
          <ac:chgData name="Paden, John D." userId="afe13863-2991-4154-9e07-6c5e9c7d7690" providerId="ADAL" clId="{90F2765C-D0DE-466C-8210-375B3AE053B6}" dt="2026-10-15T17:06:06.146" v="796"/>
          <ac:grpSpMkLst>
            <pc:docMk/>
            <pc:sldMk cId="3706117474" sldId="399"/>
            <ac:grpSpMk id="137" creationId="{7A3DBD86-4A76-5D14-23CF-CF2E5FBC2B2E}"/>
          </ac:grpSpMkLst>
        </pc:grpChg>
        <pc:grpChg chg="mod">
          <ac:chgData name="Paden, John D." userId="afe13863-2991-4154-9e07-6c5e9c7d7690" providerId="ADAL" clId="{90F2765C-D0DE-466C-8210-375B3AE053B6}" dt="2026-10-15T17:06:14.895" v="798"/>
          <ac:grpSpMkLst>
            <pc:docMk/>
            <pc:sldMk cId="3706117474" sldId="399"/>
            <ac:grpSpMk id="144" creationId="{EE27A5B8-55E4-0FE9-AB80-7636AF36060B}"/>
          </ac:grpSpMkLst>
        </pc:grpChg>
        <pc:grpChg chg="del mod">
          <ac:chgData name="Paden, John D." userId="afe13863-2991-4154-9e07-6c5e9c7d7690" providerId="ADAL" clId="{90F2765C-D0DE-466C-8210-375B3AE053B6}" dt="2026-10-15T17:06:17.451" v="800"/>
          <ac:grpSpMkLst>
            <pc:docMk/>
            <pc:sldMk cId="3706117474" sldId="399"/>
            <ac:grpSpMk id="147" creationId="{4421E958-2B1C-2F27-61FE-86D99A26F2F1}"/>
          </ac:grpSpMkLst>
        </pc:grpChg>
        <pc:grpChg chg="del mod">
          <ac:chgData name="Paden, John D." userId="afe13863-2991-4154-9e07-6c5e9c7d7690" providerId="ADAL" clId="{90F2765C-D0DE-466C-8210-375B3AE053B6}" dt="2026-10-15T17:06:33.962" v="802"/>
          <ac:grpSpMkLst>
            <pc:docMk/>
            <pc:sldMk cId="3706117474" sldId="399"/>
            <ac:grpSpMk id="149" creationId="{BF905E71-6C1B-5ADD-ADA2-55ACE9FD965A}"/>
          </ac:grpSpMkLst>
        </pc:grpChg>
        <pc:grpChg chg="mod">
          <ac:chgData name="Paden, John D." userId="afe13863-2991-4154-9e07-6c5e9c7d7690" providerId="ADAL" clId="{90F2765C-D0DE-466C-8210-375B3AE053B6}" dt="2026-10-15T17:06:33.962" v="802"/>
          <ac:grpSpMkLst>
            <pc:docMk/>
            <pc:sldMk cId="3706117474" sldId="399"/>
            <ac:grpSpMk id="151" creationId="{199015CB-6FD4-C4E3-5D97-952CFA0C2453}"/>
          </ac:grpSpMkLst>
        </pc:grpChg>
        <pc:inkChg chg="add mod">
          <ac:chgData name="Paden, John D." userId="afe13863-2991-4154-9e07-6c5e9c7d7690" providerId="ADAL" clId="{90F2765C-D0DE-466C-8210-375B3AE053B6}" dt="2026-10-15T21:55:34.461" v="942"/>
          <ac:inkMkLst>
            <pc:docMk/>
            <pc:sldMk cId="3706117474" sldId="399"/>
            <ac:inkMk id="3" creationId="{C432B1D3-12D3-2677-D052-16578D88057C}"/>
          </ac:inkMkLst>
        </pc:inkChg>
        <pc:inkChg chg="add mod">
          <ac:chgData name="Paden, John D." userId="afe13863-2991-4154-9e07-6c5e9c7d7690" providerId="ADAL" clId="{90F2765C-D0DE-466C-8210-375B3AE053B6}" dt="2026-10-15T21:55:34.461" v="942"/>
          <ac:inkMkLst>
            <pc:docMk/>
            <pc:sldMk cId="3706117474" sldId="399"/>
            <ac:inkMk id="4" creationId="{407A780E-6DE2-1EBB-70D3-7A821FE2CE59}"/>
          </ac:inkMkLst>
        </pc:inkChg>
        <pc:inkChg chg="add mod">
          <ac:chgData name="Paden, John D." userId="afe13863-2991-4154-9e07-6c5e9c7d7690" providerId="ADAL" clId="{90F2765C-D0DE-466C-8210-375B3AE053B6}" dt="2026-10-15T21:55:34.461" v="942"/>
          <ac:inkMkLst>
            <pc:docMk/>
            <pc:sldMk cId="3706117474" sldId="399"/>
            <ac:inkMk id="5" creationId="{7733CC00-6826-DF24-6056-C6DD7C1FB9BB}"/>
          </ac:inkMkLst>
        </pc:inkChg>
        <pc:inkChg chg="del">
          <ac:chgData name="Paden, John D." userId="afe13863-2991-4154-9e07-6c5e9c7d7690" providerId="ADAL" clId="{90F2765C-D0DE-466C-8210-375B3AE053B6}" dt="2026-10-15T16:52:38.901" v="720"/>
          <ac:inkMkLst>
            <pc:docMk/>
            <pc:sldMk cId="3706117474" sldId="399"/>
            <ac:inkMk id="6" creationId="{C1C23F76-5677-4555-59EF-F1C640E4FD2C}"/>
          </ac:inkMkLst>
        </pc:inkChg>
        <pc:inkChg chg="add mod">
          <ac:chgData name="Paden, John D." userId="afe13863-2991-4154-9e07-6c5e9c7d7690" providerId="ADAL" clId="{90F2765C-D0DE-466C-8210-375B3AE053B6}" dt="2026-10-15T16:52:39.273" v="721"/>
          <ac:inkMkLst>
            <pc:docMk/>
            <pc:sldMk cId="3706117474" sldId="399"/>
            <ac:inkMk id="7" creationId="{F46CDB17-B445-7044-30B4-138143CF8652}"/>
          </ac:inkMkLst>
        </pc:inkChg>
        <pc:inkChg chg="mod">
          <ac:chgData name="Paden, John D." userId="afe13863-2991-4154-9e07-6c5e9c7d7690" providerId="ADAL" clId="{90F2765C-D0DE-466C-8210-375B3AE053B6}" dt="2026-10-15T16:53:39.563" v="730"/>
          <ac:inkMkLst>
            <pc:docMk/>
            <pc:sldMk cId="3706117474" sldId="399"/>
            <ac:inkMk id="8" creationId="{4E63B752-E5B4-8FF8-730F-38EF3FAE1535}"/>
          </ac:inkMkLst>
        </pc:inkChg>
        <pc:inkChg chg="mod">
          <ac:chgData name="Paden, John D." userId="afe13863-2991-4154-9e07-6c5e9c7d7690" providerId="ADAL" clId="{90F2765C-D0DE-466C-8210-375B3AE053B6}" dt="2026-10-15T16:53:39.563" v="730"/>
          <ac:inkMkLst>
            <pc:docMk/>
            <pc:sldMk cId="3706117474" sldId="399"/>
            <ac:inkMk id="9" creationId="{7BE19379-3192-4559-7B7A-795C99B5CBE4}"/>
          </ac:inkMkLst>
        </pc:inkChg>
        <pc:inkChg chg="add mod">
          <ac:chgData name="Paden, John D." userId="afe13863-2991-4154-9e07-6c5e9c7d7690" providerId="ADAL" clId="{90F2765C-D0DE-466C-8210-375B3AE053B6}" dt="2026-10-15T21:55:34.461" v="942"/>
          <ac:inkMkLst>
            <pc:docMk/>
            <pc:sldMk cId="3706117474" sldId="399"/>
            <ac:inkMk id="10" creationId="{4C894FB3-BFD1-442F-FEE9-D8ECCA268282}"/>
          </ac:inkMkLst>
        </pc:inkChg>
        <pc:inkChg chg="del mod">
          <ac:chgData name="Paden, John D." userId="afe13863-2991-4154-9e07-6c5e9c7d7690" providerId="ADAL" clId="{90F2765C-D0DE-466C-8210-375B3AE053B6}" dt="2026-10-15T16:53:39.563" v="730"/>
          <ac:inkMkLst>
            <pc:docMk/>
            <pc:sldMk cId="3706117474" sldId="399"/>
            <ac:inkMk id="10" creationId="{AC08859F-88B2-17B5-70F4-8D2D4BC04B8A}"/>
          </ac:inkMkLst>
        </pc:inkChg>
        <pc:inkChg chg="del">
          <ac:chgData name="Paden, John D." userId="afe13863-2991-4154-9e07-6c5e9c7d7690" providerId="ADAL" clId="{90F2765C-D0DE-466C-8210-375B3AE053B6}" dt="2026-10-15T16:52:49.082" v="723"/>
          <ac:inkMkLst>
            <pc:docMk/>
            <pc:sldMk cId="3706117474" sldId="399"/>
            <ac:inkMk id="12" creationId="{02787867-1E49-35EA-EC54-AD517FA78DB1}"/>
          </ac:inkMkLst>
        </pc:inkChg>
        <pc:inkChg chg="add">
          <ac:chgData name="Paden, John D." userId="afe13863-2991-4154-9e07-6c5e9c7d7690" providerId="ADAL" clId="{90F2765C-D0DE-466C-8210-375B3AE053B6}" dt="2026-10-15T21:55:33.790" v="941" actId="9405"/>
          <ac:inkMkLst>
            <pc:docMk/>
            <pc:sldMk cId="3706117474" sldId="399"/>
            <ac:inkMk id="12" creationId="{A87B945B-FA14-0C7C-5CC7-81FABF715452}"/>
          </ac:inkMkLst>
        </pc:inkChg>
        <pc:inkChg chg="add">
          <ac:chgData name="Paden, John D." userId="afe13863-2991-4154-9e07-6c5e9c7d7690" providerId="ADAL" clId="{90F2765C-D0DE-466C-8210-375B3AE053B6}" dt="2026-10-15T16:52:49.082" v="723"/>
          <ac:inkMkLst>
            <pc:docMk/>
            <pc:sldMk cId="3706117474" sldId="399"/>
            <ac:inkMk id="13" creationId="{C57EA5FB-09A7-8099-02CA-08280DA2EA0D}"/>
          </ac:inkMkLst>
        </pc:inkChg>
        <pc:inkChg chg="mod">
          <ac:chgData name="Paden, John D." userId="afe13863-2991-4154-9e07-6c5e9c7d7690" providerId="ADAL" clId="{90F2765C-D0DE-466C-8210-375B3AE053B6}" dt="2026-10-15T16:53:37.854" v="729"/>
          <ac:inkMkLst>
            <pc:docMk/>
            <pc:sldMk cId="3706117474" sldId="399"/>
            <ac:inkMk id="14" creationId="{BC6FD0CB-E63A-6F3D-5CF4-4E2B1702955A}"/>
          </ac:inkMkLst>
        </pc:inkChg>
        <pc:inkChg chg="mod">
          <ac:chgData name="Paden, John D." userId="afe13863-2991-4154-9e07-6c5e9c7d7690" providerId="ADAL" clId="{90F2765C-D0DE-466C-8210-375B3AE053B6}" dt="2026-10-15T16:53:37.854" v="729"/>
          <ac:inkMkLst>
            <pc:docMk/>
            <pc:sldMk cId="3706117474" sldId="399"/>
            <ac:inkMk id="15" creationId="{FB2C1D00-0AA4-710C-3E1A-7B64CE2CCFCE}"/>
          </ac:inkMkLst>
        </pc:inkChg>
        <pc:inkChg chg="mod">
          <ac:chgData name="Paden, John D." userId="afe13863-2991-4154-9e07-6c5e9c7d7690" providerId="ADAL" clId="{90F2765C-D0DE-466C-8210-375B3AE053B6}" dt="2026-10-15T16:53:37.854" v="729"/>
          <ac:inkMkLst>
            <pc:docMk/>
            <pc:sldMk cId="3706117474" sldId="399"/>
            <ac:inkMk id="16" creationId="{32EA1AC4-DA48-1782-ADDE-13DC3BED9996}"/>
          </ac:inkMkLst>
        </pc:inkChg>
        <pc:inkChg chg="add mod">
          <ac:chgData name="Paden, John D." userId="afe13863-2991-4154-9e07-6c5e9c7d7690" providerId="ADAL" clId="{90F2765C-D0DE-466C-8210-375B3AE053B6}" dt="2026-10-15T21:55:43.499" v="948"/>
          <ac:inkMkLst>
            <pc:docMk/>
            <pc:sldMk cId="3706117474" sldId="399"/>
            <ac:inkMk id="18" creationId="{22290110-E8E5-E398-E406-89746696222D}"/>
          </ac:inkMkLst>
        </pc:inkChg>
        <pc:inkChg chg="del mod">
          <ac:chgData name="Paden, John D." userId="afe13863-2991-4154-9e07-6c5e9c7d7690" providerId="ADAL" clId="{90F2765C-D0DE-466C-8210-375B3AE053B6}" dt="2026-10-15T16:53:37.854" v="729"/>
          <ac:inkMkLst>
            <pc:docMk/>
            <pc:sldMk cId="3706117474" sldId="399"/>
            <ac:inkMk id="18" creationId="{BCD2310C-CE68-890C-B58E-4505BF305AE7}"/>
          </ac:inkMkLst>
        </pc:inkChg>
        <pc:inkChg chg="del">
          <ac:chgData name="Paden, John D." userId="afe13863-2991-4154-9e07-6c5e9c7d7690" providerId="ADAL" clId="{90F2765C-D0DE-466C-8210-375B3AE053B6}" dt="2026-10-15T16:53:04.179" v="726"/>
          <ac:inkMkLst>
            <pc:docMk/>
            <pc:sldMk cId="3706117474" sldId="399"/>
            <ac:inkMk id="20" creationId="{012FA8E8-D88B-7A26-8C9A-7EBA111EB772}"/>
          </ac:inkMkLst>
        </pc:inkChg>
        <pc:inkChg chg="add mod">
          <ac:chgData name="Paden, John D." userId="afe13863-2991-4154-9e07-6c5e9c7d7690" providerId="ADAL" clId="{90F2765C-D0DE-466C-8210-375B3AE053B6}" dt="2026-10-15T21:55:43.499" v="948"/>
          <ac:inkMkLst>
            <pc:docMk/>
            <pc:sldMk cId="3706117474" sldId="399"/>
            <ac:inkMk id="20" creationId="{8A4FB255-56D5-6033-F704-3D38B2810288}"/>
          </ac:inkMkLst>
        </pc:inkChg>
        <pc:inkChg chg="add">
          <ac:chgData name="Paden, John D." userId="afe13863-2991-4154-9e07-6c5e9c7d7690" providerId="ADAL" clId="{90F2765C-D0DE-466C-8210-375B3AE053B6}" dt="2026-10-15T16:53:04.179" v="726"/>
          <ac:inkMkLst>
            <pc:docMk/>
            <pc:sldMk cId="3706117474" sldId="399"/>
            <ac:inkMk id="21" creationId="{655EB81C-077D-42BE-91A3-64E43A4DC6CB}"/>
          </ac:inkMkLst>
        </pc:inkChg>
        <pc:inkChg chg="mod">
          <ac:chgData name="Paden, John D." userId="afe13863-2991-4154-9e07-6c5e9c7d7690" providerId="ADAL" clId="{90F2765C-D0DE-466C-8210-375B3AE053B6}" dt="2026-10-15T16:53:35.859" v="728"/>
          <ac:inkMkLst>
            <pc:docMk/>
            <pc:sldMk cId="3706117474" sldId="399"/>
            <ac:inkMk id="24" creationId="{3DFB53CA-C0DA-E2F0-E958-3DC2A55467D5}"/>
          </ac:inkMkLst>
        </pc:inkChg>
        <pc:inkChg chg="mod">
          <ac:chgData name="Paden, John D." userId="afe13863-2991-4154-9e07-6c5e9c7d7690" providerId="ADAL" clId="{90F2765C-D0DE-466C-8210-375B3AE053B6}" dt="2026-10-15T16:53:35.859" v="728"/>
          <ac:inkMkLst>
            <pc:docMk/>
            <pc:sldMk cId="3706117474" sldId="399"/>
            <ac:inkMk id="25" creationId="{2A2FA854-615D-6F6D-D2ED-306F5B470D87}"/>
          </ac:inkMkLst>
        </pc:inkChg>
        <pc:inkChg chg="add mod">
          <ac:chgData name="Paden, John D." userId="afe13863-2991-4154-9e07-6c5e9c7d7690" providerId="ADAL" clId="{90F2765C-D0DE-466C-8210-375B3AE053B6}" dt="2026-10-15T21:55:43.499" v="948"/>
          <ac:inkMkLst>
            <pc:docMk/>
            <pc:sldMk cId="3706117474" sldId="399"/>
            <ac:inkMk id="26" creationId="{2964DA05-153C-0022-1A8B-EABE9C4391D4}"/>
          </ac:inkMkLst>
        </pc:inkChg>
        <pc:inkChg chg="mod">
          <ac:chgData name="Paden, John D." userId="afe13863-2991-4154-9e07-6c5e9c7d7690" providerId="ADAL" clId="{90F2765C-D0DE-466C-8210-375B3AE053B6}" dt="2026-10-15T16:53:35.859" v="728"/>
          <ac:inkMkLst>
            <pc:docMk/>
            <pc:sldMk cId="3706117474" sldId="399"/>
            <ac:inkMk id="27" creationId="{563D7BEB-9CBB-789A-1E58-3192C887421F}"/>
          </ac:inkMkLst>
        </pc:inkChg>
        <pc:inkChg chg="mod">
          <ac:chgData name="Paden, John D." userId="afe13863-2991-4154-9e07-6c5e9c7d7690" providerId="ADAL" clId="{90F2765C-D0DE-466C-8210-375B3AE053B6}" dt="2026-10-15T16:53:49.753" v="731"/>
          <ac:inkMkLst>
            <pc:docMk/>
            <pc:sldMk cId="3706117474" sldId="399"/>
            <ac:inkMk id="29" creationId="{D5DF7715-BF4B-8F06-53BB-E9D1060E6D4C}"/>
          </ac:inkMkLst>
        </pc:inkChg>
        <pc:inkChg chg="mod">
          <ac:chgData name="Paden, John D." userId="afe13863-2991-4154-9e07-6c5e9c7d7690" providerId="ADAL" clId="{90F2765C-D0DE-466C-8210-375B3AE053B6}" dt="2026-10-15T16:53:49.753" v="731"/>
          <ac:inkMkLst>
            <pc:docMk/>
            <pc:sldMk cId="3706117474" sldId="399"/>
            <ac:inkMk id="30" creationId="{89A39D7E-A6AF-75B7-4078-C2889C285BC2}"/>
          </ac:inkMkLst>
        </pc:inkChg>
        <pc:inkChg chg="mod">
          <ac:chgData name="Paden, John D." userId="afe13863-2991-4154-9e07-6c5e9c7d7690" providerId="ADAL" clId="{90F2765C-D0DE-466C-8210-375B3AE053B6}" dt="2026-10-15T17:06:14.895" v="798"/>
          <ac:inkMkLst>
            <pc:docMk/>
            <pc:sldMk cId="3706117474" sldId="399"/>
            <ac:inkMk id="32" creationId="{1D11F869-5616-28EF-7DF3-1B7C971F3358}"/>
          </ac:inkMkLst>
        </pc:inkChg>
        <pc:inkChg chg="mod">
          <ac:chgData name="Paden, John D." userId="afe13863-2991-4154-9e07-6c5e9c7d7690" providerId="ADAL" clId="{90F2765C-D0DE-466C-8210-375B3AE053B6}" dt="2026-10-15T16:53:56.664" v="732"/>
          <ac:inkMkLst>
            <pc:docMk/>
            <pc:sldMk cId="3706117474" sldId="399"/>
            <ac:inkMk id="33" creationId="{9D9AF3E6-B78A-46EA-31B1-A41B3373251B}"/>
          </ac:inkMkLst>
        </pc:inkChg>
        <pc:inkChg chg="mod">
          <ac:chgData name="Paden, John D." userId="afe13863-2991-4154-9e07-6c5e9c7d7690" providerId="ADAL" clId="{90F2765C-D0DE-466C-8210-375B3AE053B6}" dt="2026-10-15T16:53:56.664" v="732"/>
          <ac:inkMkLst>
            <pc:docMk/>
            <pc:sldMk cId="3706117474" sldId="399"/>
            <ac:inkMk id="34" creationId="{B505713A-25F1-FC2C-6B74-7A2334063F1E}"/>
          </ac:inkMkLst>
        </pc:inkChg>
        <pc:inkChg chg="mod">
          <ac:chgData name="Paden, John D." userId="afe13863-2991-4154-9e07-6c5e9c7d7690" providerId="ADAL" clId="{90F2765C-D0DE-466C-8210-375B3AE053B6}" dt="2026-10-15T16:54:03.273" v="733"/>
          <ac:inkMkLst>
            <pc:docMk/>
            <pc:sldMk cId="3706117474" sldId="399"/>
            <ac:inkMk id="35" creationId="{F0D69A7F-0D5C-6A0F-9A24-D9483C9CAB79}"/>
          </ac:inkMkLst>
        </pc:inkChg>
        <pc:inkChg chg="mod">
          <ac:chgData name="Paden, John D." userId="afe13863-2991-4154-9e07-6c5e9c7d7690" providerId="ADAL" clId="{90F2765C-D0DE-466C-8210-375B3AE053B6}" dt="2026-10-15T16:53:56.664" v="732"/>
          <ac:inkMkLst>
            <pc:docMk/>
            <pc:sldMk cId="3706117474" sldId="399"/>
            <ac:inkMk id="36" creationId="{A2B76583-168F-03B4-2D6F-6D279FDC0C91}"/>
          </ac:inkMkLst>
        </pc:inkChg>
        <pc:inkChg chg="mod">
          <ac:chgData name="Paden, John D." userId="afe13863-2991-4154-9e07-6c5e9c7d7690" providerId="ADAL" clId="{90F2765C-D0DE-466C-8210-375B3AE053B6}" dt="2026-10-15T17:06:14.895" v="798"/>
          <ac:inkMkLst>
            <pc:docMk/>
            <pc:sldMk cId="3706117474" sldId="399"/>
            <ac:inkMk id="37" creationId="{CB301492-05EA-8631-273D-9066401B82F2}"/>
          </ac:inkMkLst>
        </pc:inkChg>
        <pc:inkChg chg="add mod">
          <ac:chgData name="Paden, John D." userId="afe13863-2991-4154-9e07-6c5e9c7d7690" providerId="ADAL" clId="{90F2765C-D0DE-466C-8210-375B3AE053B6}" dt="2026-10-15T21:55:43.499" v="948"/>
          <ac:inkMkLst>
            <pc:docMk/>
            <pc:sldMk cId="3706117474" sldId="399"/>
            <ac:inkMk id="38" creationId="{FEDD7EF5-1101-0413-B1B4-EE3E28FBD4AC}"/>
          </ac:inkMkLst>
        </pc:inkChg>
        <pc:inkChg chg="mod">
          <ac:chgData name="Paden, John D." userId="afe13863-2991-4154-9e07-6c5e9c7d7690" providerId="ADAL" clId="{90F2765C-D0DE-466C-8210-375B3AE053B6}" dt="2026-10-15T17:06:14.895" v="798"/>
          <ac:inkMkLst>
            <pc:docMk/>
            <pc:sldMk cId="3706117474" sldId="399"/>
            <ac:inkMk id="40" creationId="{84C55B68-A45E-6F47-C7EC-5D9155E56508}"/>
          </ac:inkMkLst>
        </pc:inkChg>
        <pc:inkChg chg="mod">
          <ac:chgData name="Paden, John D." userId="afe13863-2991-4154-9e07-6c5e9c7d7690" providerId="ADAL" clId="{90F2765C-D0DE-466C-8210-375B3AE053B6}" dt="2026-10-15T17:06:14.895" v="798"/>
          <ac:inkMkLst>
            <pc:docMk/>
            <pc:sldMk cId="3706117474" sldId="399"/>
            <ac:inkMk id="41" creationId="{10F4AC0E-6DFD-B965-033A-48B8C179A498}"/>
          </ac:inkMkLst>
        </pc:inkChg>
        <pc:inkChg chg="mod">
          <ac:chgData name="Paden, John D." userId="afe13863-2991-4154-9e07-6c5e9c7d7690" providerId="ADAL" clId="{90F2765C-D0DE-466C-8210-375B3AE053B6}" dt="2026-10-15T16:54:03.273" v="733"/>
          <ac:inkMkLst>
            <pc:docMk/>
            <pc:sldMk cId="3706117474" sldId="399"/>
            <ac:inkMk id="42" creationId="{B1233A01-A51E-73DE-7C0C-5FA980073DF5}"/>
          </ac:inkMkLst>
        </pc:inkChg>
        <pc:inkChg chg="mod">
          <ac:chgData name="Paden, John D." userId="afe13863-2991-4154-9e07-6c5e9c7d7690" providerId="ADAL" clId="{90F2765C-D0DE-466C-8210-375B3AE053B6}" dt="2026-10-15T17:06:14.895" v="798"/>
          <ac:inkMkLst>
            <pc:docMk/>
            <pc:sldMk cId="3706117474" sldId="399"/>
            <ac:inkMk id="44" creationId="{9A806DFC-2CD1-8D4A-A290-ED426745A2B0}"/>
          </ac:inkMkLst>
        </pc:inkChg>
        <pc:inkChg chg="mod">
          <ac:chgData name="Paden, John D." userId="afe13863-2991-4154-9e07-6c5e9c7d7690" providerId="ADAL" clId="{90F2765C-D0DE-466C-8210-375B3AE053B6}" dt="2026-10-15T17:06:14.895" v="798"/>
          <ac:inkMkLst>
            <pc:docMk/>
            <pc:sldMk cId="3706117474" sldId="399"/>
            <ac:inkMk id="47" creationId="{622BE504-7914-9534-C932-F9F57A25E5ED}"/>
          </ac:inkMkLst>
        </pc:inkChg>
        <pc:inkChg chg="add">
          <ac:chgData name="Paden, John D." userId="afe13863-2991-4154-9e07-6c5e9c7d7690" providerId="ADAL" clId="{90F2765C-D0DE-466C-8210-375B3AE053B6}" dt="2026-10-15T21:55:42.602" v="947" actId="9405"/>
          <ac:inkMkLst>
            <pc:docMk/>
            <pc:sldMk cId="3706117474" sldId="399"/>
            <ac:inkMk id="50" creationId="{7AC33A09-2DEA-BCFD-7E30-85C40577A9E8}"/>
          </ac:inkMkLst>
        </pc:inkChg>
        <pc:inkChg chg="del">
          <ac:chgData name="Paden, John D." userId="afe13863-2991-4154-9e07-6c5e9c7d7690" providerId="ADAL" clId="{90F2765C-D0DE-466C-8210-375B3AE053B6}" dt="2026-10-15T16:54:07.147" v="734"/>
          <ac:inkMkLst>
            <pc:docMk/>
            <pc:sldMk cId="3706117474" sldId="399"/>
            <ac:inkMk id="51" creationId="{73015F47-0DA9-B7FE-AB9D-24AF675637CB}"/>
          </ac:inkMkLst>
        </pc:inkChg>
        <pc:inkChg chg="add">
          <ac:chgData name="Paden, John D." userId="afe13863-2991-4154-9e07-6c5e9c7d7690" providerId="ADAL" clId="{90F2765C-D0DE-466C-8210-375B3AE053B6}" dt="2026-10-15T16:54:07.147" v="734"/>
          <ac:inkMkLst>
            <pc:docMk/>
            <pc:sldMk cId="3706117474" sldId="399"/>
            <ac:inkMk id="52" creationId="{224C325B-1B3C-B73D-13DC-70D9A1129B67}"/>
          </ac:inkMkLst>
        </pc:inkChg>
        <pc:inkChg chg="mod">
          <ac:chgData name="Paden, John D." userId="afe13863-2991-4154-9e07-6c5e9c7d7690" providerId="ADAL" clId="{90F2765C-D0DE-466C-8210-375B3AE053B6}" dt="2026-10-15T16:54:16.239" v="735"/>
          <ac:inkMkLst>
            <pc:docMk/>
            <pc:sldMk cId="3706117474" sldId="399"/>
            <ac:inkMk id="53" creationId="{EE3532BA-30B9-7711-A3C2-FB38F3DE2227}"/>
          </ac:inkMkLst>
        </pc:inkChg>
        <pc:inkChg chg="mod">
          <ac:chgData name="Paden, John D." userId="afe13863-2991-4154-9e07-6c5e9c7d7690" providerId="ADAL" clId="{90F2765C-D0DE-466C-8210-375B3AE053B6}" dt="2026-10-15T16:54:16.239" v="735"/>
          <ac:inkMkLst>
            <pc:docMk/>
            <pc:sldMk cId="3706117474" sldId="399"/>
            <ac:inkMk id="54" creationId="{4B52295B-BAA3-0946-8EDE-8928AB850447}"/>
          </ac:inkMkLst>
        </pc:inkChg>
        <pc:inkChg chg="mod">
          <ac:chgData name="Paden, John D." userId="afe13863-2991-4154-9e07-6c5e9c7d7690" providerId="ADAL" clId="{90F2765C-D0DE-466C-8210-375B3AE053B6}" dt="2026-10-15T16:54:16.239" v="735"/>
          <ac:inkMkLst>
            <pc:docMk/>
            <pc:sldMk cId="3706117474" sldId="399"/>
            <ac:inkMk id="55" creationId="{B6CA5FBA-FECA-1E06-ACAB-75016553338D}"/>
          </ac:inkMkLst>
        </pc:inkChg>
        <pc:inkChg chg="mod">
          <ac:chgData name="Paden, John D." userId="afe13863-2991-4154-9e07-6c5e9c7d7690" providerId="ADAL" clId="{90F2765C-D0DE-466C-8210-375B3AE053B6}" dt="2026-10-15T16:54:16.239" v="735"/>
          <ac:inkMkLst>
            <pc:docMk/>
            <pc:sldMk cId="3706117474" sldId="399"/>
            <ac:inkMk id="56" creationId="{38BB4E5E-6961-24A9-C4AA-3503E47FFBFE}"/>
          </ac:inkMkLst>
        </pc:inkChg>
        <pc:inkChg chg="mod">
          <ac:chgData name="Paden, John D." userId="afe13863-2991-4154-9e07-6c5e9c7d7690" providerId="ADAL" clId="{90F2765C-D0DE-466C-8210-375B3AE053B6}" dt="2026-10-15T16:54:16.239" v="735"/>
          <ac:inkMkLst>
            <pc:docMk/>
            <pc:sldMk cId="3706117474" sldId="399"/>
            <ac:inkMk id="57" creationId="{C934EAD4-DFC2-E090-F437-8A2CEF7E8DDC}"/>
          </ac:inkMkLst>
        </pc:inkChg>
        <pc:inkChg chg="mod">
          <ac:chgData name="Paden, John D." userId="afe13863-2991-4154-9e07-6c5e9c7d7690" providerId="ADAL" clId="{90F2765C-D0DE-466C-8210-375B3AE053B6}" dt="2026-10-15T16:54:16.239" v="735"/>
          <ac:inkMkLst>
            <pc:docMk/>
            <pc:sldMk cId="3706117474" sldId="399"/>
            <ac:inkMk id="58" creationId="{42293C80-C0F2-C45A-B150-20CB26951823}"/>
          </ac:inkMkLst>
        </pc:inkChg>
        <pc:inkChg chg="mod">
          <ac:chgData name="Paden, John D." userId="afe13863-2991-4154-9e07-6c5e9c7d7690" providerId="ADAL" clId="{90F2765C-D0DE-466C-8210-375B3AE053B6}" dt="2026-10-15T16:54:16.239" v="735"/>
          <ac:inkMkLst>
            <pc:docMk/>
            <pc:sldMk cId="3706117474" sldId="399"/>
            <ac:inkMk id="59" creationId="{4FC655B8-DF31-0E51-EF53-B79A430017E7}"/>
          </ac:inkMkLst>
        </pc:inkChg>
        <pc:inkChg chg="mod">
          <ac:chgData name="Paden, John D." userId="afe13863-2991-4154-9e07-6c5e9c7d7690" providerId="ADAL" clId="{90F2765C-D0DE-466C-8210-375B3AE053B6}" dt="2026-10-15T16:54:16.239" v="735"/>
          <ac:inkMkLst>
            <pc:docMk/>
            <pc:sldMk cId="3706117474" sldId="399"/>
            <ac:inkMk id="60" creationId="{43832E7D-D5DB-339D-8C6D-A160A0A49827}"/>
          </ac:inkMkLst>
        </pc:inkChg>
        <pc:inkChg chg="mod">
          <ac:chgData name="Paden, John D." userId="afe13863-2991-4154-9e07-6c5e9c7d7690" providerId="ADAL" clId="{90F2765C-D0DE-466C-8210-375B3AE053B6}" dt="2026-10-15T16:54:16.239" v="735"/>
          <ac:inkMkLst>
            <pc:docMk/>
            <pc:sldMk cId="3706117474" sldId="399"/>
            <ac:inkMk id="61" creationId="{E13272AF-AC08-14BB-7F6B-CB5C794AE5EA}"/>
          </ac:inkMkLst>
        </pc:inkChg>
        <pc:inkChg chg="mod">
          <ac:chgData name="Paden, John D." userId="afe13863-2991-4154-9e07-6c5e9c7d7690" providerId="ADAL" clId="{90F2765C-D0DE-466C-8210-375B3AE053B6}" dt="2026-10-15T16:54:27.315" v="736"/>
          <ac:inkMkLst>
            <pc:docMk/>
            <pc:sldMk cId="3706117474" sldId="399"/>
            <ac:inkMk id="64" creationId="{89B3365E-6874-9088-F060-5E816FA8301B}"/>
          </ac:inkMkLst>
        </pc:inkChg>
        <pc:inkChg chg="mod">
          <ac:chgData name="Paden, John D." userId="afe13863-2991-4154-9e07-6c5e9c7d7690" providerId="ADAL" clId="{90F2765C-D0DE-466C-8210-375B3AE053B6}" dt="2026-10-15T16:54:27.315" v="736"/>
          <ac:inkMkLst>
            <pc:docMk/>
            <pc:sldMk cId="3706117474" sldId="399"/>
            <ac:inkMk id="65" creationId="{213507A8-57D8-C1CF-9B9D-02D59DABC778}"/>
          </ac:inkMkLst>
        </pc:inkChg>
        <pc:inkChg chg="mod">
          <ac:chgData name="Paden, John D." userId="afe13863-2991-4154-9e07-6c5e9c7d7690" providerId="ADAL" clId="{90F2765C-D0DE-466C-8210-375B3AE053B6}" dt="2026-10-15T16:54:27.315" v="736"/>
          <ac:inkMkLst>
            <pc:docMk/>
            <pc:sldMk cId="3706117474" sldId="399"/>
            <ac:inkMk id="66" creationId="{647F10E9-8987-5DFE-7A7F-1511FCBB3A5F}"/>
          </ac:inkMkLst>
        </pc:inkChg>
        <pc:inkChg chg="mod">
          <ac:chgData name="Paden, John D." userId="afe13863-2991-4154-9e07-6c5e9c7d7690" providerId="ADAL" clId="{90F2765C-D0DE-466C-8210-375B3AE053B6}" dt="2026-10-15T16:54:27.315" v="736"/>
          <ac:inkMkLst>
            <pc:docMk/>
            <pc:sldMk cId="3706117474" sldId="399"/>
            <ac:inkMk id="67" creationId="{A9249B95-3B4F-EC3A-F8F9-25FA8577A40B}"/>
          </ac:inkMkLst>
        </pc:inkChg>
        <pc:inkChg chg="mod">
          <ac:chgData name="Paden, John D." userId="afe13863-2991-4154-9e07-6c5e9c7d7690" providerId="ADAL" clId="{90F2765C-D0DE-466C-8210-375B3AE053B6}" dt="2026-10-15T16:54:30.274" v="737"/>
          <ac:inkMkLst>
            <pc:docMk/>
            <pc:sldMk cId="3706117474" sldId="399"/>
            <ac:inkMk id="68" creationId="{E9C82187-5907-D201-9C4E-0F41F5F15709}"/>
          </ac:inkMkLst>
        </pc:inkChg>
        <pc:inkChg chg="mod">
          <ac:chgData name="Paden, John D." userId="afe13863-2991-4154-9e07-6c5e9c7d7690" providerId="ADAL" clId="{90F2765C-D0DE-466C-8210-375B3AE053B6}" dt="2026-10-15T16:54:30.274" v="737"/>
          <ac:inkMkLst>
            <pc:docMk/>
            <pc:sldMk cId="3706117474" sldId="399"/>
            <ac:inkMk id="69" creationId="{8DC88A3E-648C-7951-DB04-B3EE1D157C46}"/>
          </ac:inkMkLst>
        </pc:inkChg>
        <pc:inkChg chg="mod">
          <ac:chgData name="Paden, John D." userId="afe13863-2991-4154-9e07-6c5e9c7d7690" providerId="ADAL" clId="{90F2765C-D0DE-466C-8210-375B3AE053B6}" dt="2026-10-15T16:54:30.274" v="737"/>
          <ac:inkMkLst>
            <pc:docMk/>
            <pc:sldMk cId="3706117474" sldId="399"/>
            <ac:inkMk id="70" creationId="{375E7DCE-F551-0360-0B1A-E1388BC9F5D0}"/>
          </ac:inkMkLst>
        </pc:inkChg>
        <pc:inkChg chg="mod">
          <ac:chgData name="Paden, John D." userId="afe13863-2991-4154-9e07-6c5e9c7d7690" providerId="ADAL" clId="{90F2765C-D0DE-466C-8210-375B3AE053B6}" dt="2026-10-15T16:54:27.315" v="736"/>
          <ac:inkMkLst>
            <pc:docMk/>
            <pc:sldMk cId="3706117474" sldId="399"/>
            <ac:inkMk id="71" creationId="{EB9AAA68-7D45-8D1D-B5A6-36C9212F26DD}"/>
          </ac:inkMkLst>
        </pc:inkChg>
        <pc:inkChg chg="mod">
          <ac:chgData name="Paden, John D." userId="afe13863-2991-4154-9e07-6c5e9c7d7690" providerId="ADAL" clId="{90F2765C-D0DE-466C-8210-375B3AE053B6}" dt="2026-10-15T16:54:30.274" v="737"/>
          <ac:inkMkLst>
            <pc:docMk/>
            <pc:sldMk cId="3706117474" sldId="399"/>
            <ac:inkMk id="74" creationId="{01E81572-C042-812D-6B98-E528ADE90E70}"/>
          </ac:inkMkLst>
        </pc:inkChg>
        <pc:inkChg chg="mod">
          <ac:chgData name="Paden, John D." userId="afe13863-2991-4154-9e07-6c5e9c7d7690" providerId="ADAL" clId="{90F2765C-D0DE-466C-8210-375B3AE053B6}" dt="2026-10-15T16:54:30.274" v="737"/>
          <ac:inkMkLst>
            <pc:docMk/>
            <pc:sldMk cId="3706117474" sldId="399"/>
            <ac:inkMk id="75" creationId="{E6BD9015-E0EF-BE3C-2AC4-794D5252847D}"/>
          </ac:inkMkLst>
        </pc:inkChg>
        <pc:inkChg chg="mod">
          <ac:chgData name="Paden, John D." userId="afe13863-2991-4154-9e07-6c5e9c7d7690" providerId="ADAL" clId="{90F2765C-D0DE-466C-8210-375B3AE053B6}" dt="2026-10-15T16:54:30.274" v="737"/>
          <ac:inkMkLst>
            <pc:docMk/>
            <pc:sldMk cId="3706117474" sldId="399"/>
            <ac:inkMk id="76" creationId="{DE747814-8F63-77CE-C1E5-0CF31B47ABF4}"/>
          </ac:inkMkLst>
        </pc:inkChg>
        <pc:inkChg chg="mod">
          <ac:chgData name="Paden, John D." userId="afe13863-2991-4154-9e07-6c5e9c7d7690" providerId="ADAL" clId="{90F2765C-D0DE-466C-8210-375B3AE053B6}" dt="2026-10-15T16:54:30.274" v="737"/>
          <ac:inkMkLst>
            <pc:docMk/>
            <pc:sldMk cId="3706117474" sldId="399"/>
            <ac:inkMk id="78" creationId="{5C4660FD-F5A4-5CAA-78D4-1457E9C77964}"/>
          </ac:inkMkLst>
        </pc:inkChg>
        <pc:inkChg chg="mod">
          <ac:chgData name="Paden, John D." userId="afe13863-2991-4154-9e07-6c5e9c7d7690" providerId="ADAL" clId="{90F2765C-D0DE-466C-8210-375B3AE053B6}" dt="2026-10-15T16:54:47.342" v="738"/>
          <ac:inkMkLst>
            <pc:docMk/>
            <pc:sldMk cId="3706117474" sldId="399"/>
            <ac:inkMk id="80" creationId="{0764000F-1A5B-7BAC-0E5D-174F1011994D}"/>
          </ac:inkMkLst>
        </pc:inkChg>
        <pc:inkChg chg="mod">
          <ac:chgData name="Paden, John D." userId="afe13863-2991-4154-9e07-6c5e9c7d7690" providerId="ADAL" clId="{90F2765C-D0DE-466C-8210-375B3AE053B6}" dt="2026-10-15T16:54:47.342" v="738"/>
          <ac:inkMkLst>
            <pc:docMk/>
            <pc:sldMk cId="3706117474" sldId="399"/>
            <ac:inkMk id="81" creationId="{5FA831D4-0EB9-00C4-2421-62A2C7695141}"/>
          </ac:inkMkLst>
        </pc:inkChg>
        <pc:inkChg chg="mod">
          <ac:chgData name="Paden, John D." userId="afe13863-2991-4154-9e07-6c5e9c7d7690" providerId="ADAL" clId="{90F2765C-D0DE-466C-8210-375B3AE053B6}" dt="2026-10-15T16:54:47.342" v="738"/>
          <ac:inkMkLst>
            <pc:docMk/>
            <pc:sldMk cId="3706117474" sldId="399"/>
            <ac:inkMk id="82" creationId="{A59B47E5-1029-C31C-1C03-03095ED2ECC8}"/>
          </ac:inkMkLst>
        </pc:inkChg>
        <pc:inkChg chg="mod">
          <ac:chgData name="Paden, John D." userId="afe13863-2991-4154-9e07-6c5e9c7d7690" providerId="ADAL" clId="{90F2765C-D0DE-466C-8210-375B3AE053B6}" dt="2026-10-15T16:54:47.342" v="738"/>
          <ac:inkMkLst>
            <pc:docMk/>
            <pc:sldMk cId="3706117474" sldId="399"/>
            <ac:inkMk id="83" creationId="{26D6C0E6-C11F-AC5E-95EE-C6665A9E7ABE}"/>
          </ac:inkMkLst>
        </pc:inkChg>
        <pc:inkChg chg="mod">
          <ac:chgData name="Paden, John D." userId="afe13863-2991-4154-9e07-6c5e9c7d7690" providerId="ADAL" clId="{90F2765C-D0DE-466C-8210-375B3AE053B6}" dt="2026-10-15T16:54:49.866" v="739"/>
          <ac:inkMkLst>
            <pc:docMk/>
            <pc:sldMk cId="3706117474" sldId="399"/>
            <ac:inkMk id="86" creationId="{E1356F22-15C4-544F-FA69-9B83A922E076}"/>
          </ac:inkMkLst>
        </pc:inkChg>
        <pc:inkChg chg="mod">
          <ac:chgData name="Paden, John D." userId="afe13863-2991-4154-9e07-6c5e9c7d7690" providerId="ADAL" clId="{90F2765C-D0DE-466C-8210-375B3AE053B6}" dt="2026-10-15T16:54:49.866" v="739"/>
          <ac:inkMkLst>
            <pc:docMk/>
            <pc:sldMk cId="3706117474" sldId="399"/>
            <ac:inkMk id="87" creationId="{A8555ADD-276A-ED4E-10C8-E6AB4D99B7F7}"/>
          </ac:inkMkLst>
        </pc:inkChg>
        <pc:inkChg chg="mod">
          <ac:chgData name="Paden, John D." userId="afe13863-2991-4154-9e07-6c5e9c7d7690" providerId="ADAL" clId="{90F2765C-D0DE-466C-8210-375B3AE053B6}" dt="2026-10-15T16:54:54.574" v="740"/>
          <ac:inkMkLst>
            <pc:docMk/>
            <pc:sldMk cId="3706117474" sldId="399"/>
            <ac:inkMk id="89" creationId="{4BFA0BB5-F3B8-E10F-4B52-BAB2990344A5}"/>
          </ac:inkMkLst>
        </pc:inkChg>
        <pc:inkChg chg="mod">
          <ac:chgData name="Paden, John D." userId="afe13863-2991-4154-9e07-6c5e9c7d7690" providerId="ADAL" clId="{90F2765C-D0DE-466C-8210-375B3AE053B6}" dt="2026-10-15T16:54:54.574" v="740"/>
          <ac:inkMkLst>
            <pc:docMk/>
            <pc:sldMk cId="3706117474" sldId="399"/>
            <ac:inkMk id="90" creationId="{31BC6B01-81A6-86FE-A71B-3DE8BECD34FB}"/>
          </ac:inkMkLst>
        </pc:inkChg>
        <pc:inkChg chg="mod">
          <ac:chgData name="Paden, John D." userId="afe13863-2991-4154-9e07-6c5e9c7d7690" providerId="ADAL" clId="{90F2765C-D0DE-466C-8210-375B3AE053B6}" dt="2026-10-15T16:54:54.574" v="740"/>
          <ac:inkMkLst>
            <pc:docMk/>
            <pc:sldMk cId="3706117474" sldId="399"/>
            <ac:inkMk id="91" creationId="{A42C3141-878A-1469-4F43-8F4E2F16B7BA}"/>
          </ac:inkMkLst>
        </pc:inkChg>
        <pc:inkChg chg="mod">
          <ac:chgData name="Paden, John D." userId="afe13863-2991-4154-9e07-6c5e9c7d7690" providerId="ADAL" clId="{90F2765C-D0DE-466C-8210-375B3AE053B6}" dt="2026-10-15T16:54:54.574" v="740"/>
          <ac:inkMkLst>
            <pc:docMk/>
            <pc:sldMk cId="3706117474" sldId="399"/>
            <ac:inkMk id="92" creationId="{746EDD93-F718-43D4-989D-A329D7529B03}"/>
          </ac:inkMkLst>
        </pc:inkChg>
        <pc:inkChg chg="mod">
          <ac:chgData name="Paden, John D." userId="afe13863-2991-4154-9e07-6c5e9c7d7690" providerId="ADAL" clId="{90F2765C-D0DE-466C-8210-375B3AE053B6}" dt="2026-10-15T16:54:54.574" v="740"/>
          <ac:inkMkLst>
            <pc:docMk/>
            <pc:sldMk cId="3706117474" sldId="399"/>
            <ac:inkMk id="93" creationId="{E2278E9B-BFA3-F156-9DF3-6B1042B92C44}"/>
          </ac:inkMkLst>
        </pc:inkChg>
        <pc:inkChg chg="mod">
          <ac:chgData name="Paden, John D." userId="afe13863-2991-4154-9e07-6c5e9c7d7690" providerId="ADAL" clId="{90F2765C-D0DE-466C-8210-375B3AE053B6}" dt="2026-10-15T16:54:54.574" v="740"/>
          <ac:inkMkLst>
            <pc:docMk/>
            <pc:sldMk cId="3706117474" sldId="399"/>
            <ac:inkMk id="94" creationId="{1754C44F-05D8-A1C0-EE59-570E81780A8A}"/>
          </ac:inkMkLst>
        </pc:inkChg>
        <pc:inkChg chg="mod">
          <ac:chgData name="Paden, John D." userId="afe13863-2991-4154-9e07-6c5e9c7d7690" providerId="ADAL" clId="{90F2765C-D0DE-466C-8210-375B3AE053B6}" dt="2026-10-15T16:54:54.574" v="740"/>
          <ac:inkMkLst>
            <pc:docMk/>
            <pc:sldMk cId="3706117474" sldId="399"/>
            <ac:inkMk id="95" creationId="{2AB67A80-AB56-AAD0-C0E3-EC33AF4986B5}"/>
          </ac:inkMkLst>
        </pc:inkChg>
        <pc:inkChg chg="mod">
          <ac:chgData name="Paden, John D." userId="afe13863-2991-4154-9e07-6c5e9c7d7690" providerId="ADAL" clId="{90F2765C-D0DE-466C-8210-375B3AE053B6}" dt="2026-10-15T16:54:57.695" v="741"/>
          <ac:inkMkLst>
            <pc:docMk/>
            <pc:sldMk cId="3706117474" sldId="399"/>
            <ac:inkMk id="98" creationId="{127382E8-F0C2-52CD-5FE5-720AE7B916C0}"/>
          </ac:inkMkLst>
        </pc:inkChg>
        <pc:inkChg chg="mod">
          <ac:chgData name="Paden, John D." userId="afe13863-2991-4154-9e07-6c5e9c7d7690" providerId="ADAL" clId="{90F2765C-D0DE-466C-8210-375B3AE053B6}" dt="2026-10-15T16:54:57.695" v="741"/>
          <ac:inkMkLst>
            <pc:docMk/>
            <pc:sldMk cId="3706117474" sldId="399"/>
            <ac:inkMk id="99" creationId="{278A78B9-1B8C-C37E-885C-261BB349923F}"/>
          </ac:inkMkLst>
        </pc:inkChg>
        <pc:inkChg chg="mod">
          <ac:chgData name="Paden, John D." userId="afe13863-2991-4154-9e07-6c5e9c7d7690" providerId="ADAL" clId="{90F2765C-D0DE-466C-8210-375B3AE053B6}" dt="2026-10-15T16:54:57.695" v="741"/>
          <ac:inkMkLst>
            <pc:docMk/>
            <pc:sldMk cId="3706117474" sldId="399"/>
            <ac:inkMk id="100" creationId="{E794CD2C-1DDD-C2EF-7322-DCC41BAF92AB}"/>
          </ac:inkMkLst>
        </pc:inkChg>
        <pc:inkChg chg="mod">
          <ac:chgData name="Paden, John D." userId="afe13863-2991-4154-9e07-6c5e9c7d7690" providerId="ADAL" clId="{90F2765C-D0DE-466C-8210-375B3AE053B6}" dt="2026-10-15T16:55:03.183" v="742"/>
          <ac:inkMkLst>
            <pc:docMk/>
            <pc:sldMk cId="3706117474" sldId="399"/>
            <ac:inkMk id="102" creationId="{96E45B4B-89A4-B7F5-2649-2B732FEBB58D}"/>
          </ac:inkMkLst>
        </pc:inkChg>
        <pc:inkChg chg="mod">
          <ac:chgData name="Paden, John D." userId="afe13863-2991-4154-9e07-6c5e9c7d7690" providerId="ADAL" clId="{90F2765C-D0DE-466C-8210-375B3AE053B6}" dt="2026-10-15T16:55:03.183" v="742"/>
          <ac:inkMkLst>
            <pc:docMk/>
            <pc:sldMk cId="3706117474" sldId="399"/>
            <ac:inkMk id="103" creationId="{F72895E8-0EFF-972D-F238-B59908335314}"/>
          </ac:inkMkLst>
        </pc:inkChg>
        <pc:inkChg chg="mod">
          <ac:chgData name="Paden, John D." userId="afe13863-2991-4154-9e07-6c5e9c7d7690" providerId="ADAL" clId="{90F2765C-D0DE-466C-8210-375B3AE053B6}" dt="2026-10-15T16:55:03.183" v="742"/>
          <ac:inkMkLst>
            <pc:docMk/>
            <pc:sldMk cId="3706117474" sldId="399"/>
            <ac:inkMk id="104" creationId="{73A556A4-2150-68AF-4461-6399019894F2}"/>
          </ac:inkMkLst>
        </pc:inkChg>
        <pc:inkChg chg="mod">
          <ac:chgData name="Paden, John D." userId="afe13863-2991-4154-9e07-6c5e9c7d7690" providerId="ADAL" clId="{90F2765C-D0DE-466C-8210-375B3AE053B6}" dt="2026-10-15T16:55:03.183" v="742"/>
          <ac:inkMkLst>
            <pc:docMk/>
            <pc:sldMk cId="3706117474" sldId="399"/>
            <ac:inkMk id="105" creationId="{0430DC84-660F-D9E4-8418-1360691E32A7}"/>
          </ac:inkMkLst>
        </pc:inkChg>
        <pc:inkChg chg="mod">
          <ac:chgData name="Paden, John D." userId="afe13863-2991-4154-9e07-6c5e9c7d7690" providerId="ADAL" clId="{90F2765C-D0DE-466C-8210-375B3AE053B6}" dt="2026-10-15T16:55:03.183" v="742"/>
          <ac:inkMkLst>
            <pc:docMk/>
            <pc:sldMk cId="3706117474" sldId="399"/>
            <ac:inkMk id="106" creationId="{03856D50-11C8-CDDD-5898-1AA2A527E099}"/>
          </ac:inkMkLst>
        </pc:inkChg>
        <pc:inkChg chg="mod">
          <ac:chgData name="Paden, John D." userId="afe13863-2991-4154-9e07-6c5e9c7d7690" providerId="ADAL" clId="{90F2765C-D0DE-466C-8210-375B3AE053B6}" dt="2026-10-15T16:55:03.183" v="742"/>
          <ac:inkMkLst>
            <pc:docMk/>
            <pc:sldMk cId="3706117474" sldId="399"/>
            <ac:inkMk id="107" creationId="{50AB6DD4-781A-92FE-264A-C11CD4D2788E}"/>
          </ac:inkMkLst>
        </pc:inkChg>
        <pc:inkChg chg="mod">
          <ac:chgData name="Paden, John D." userId="afe13863-2991-4154-9e07-6c5e9c7d7690" providerId="ADAL" clId="{90F2765C-D0DE-466C-8210-375B3AE053B6}" dt="2026-10-15T16:55:03.183" v="742"/>
          <ac:inkMkLst>
            <pc:docMk/>
            <pc:sldMk cId="3706117474" sldId="399"/>
            <ac:inkMk id="108" creationId="{5E918A17-DEA2-C6CC-D907-9A04990E09A1}"/>
          </ac:inkMkLst>
        </pc:inkChg>
        <pc:inkChg chg="mod">
          <ac:chgData name="Paden, John D." userId="afe13863-2991-4154-9e07-6c5e9c7d7690" providerId="ADAL" clId="{90F2765C-D0DE-466C-8210-375B3AE053B6}" dt="2026-10-15T16:55:07.886" v="743"/>
          <ac:inkMkLst>
            <pc:docMk/>
            <pc:sldMk cId="3706117474" sldId="399"/>
            <ac:inkMk id="111" creationId="{A32F974B-4E5B-8D1D-0782-7A3CC8BCB043}"/>
          </ac:inkMkLst>
        </pc:inkChg>
        <pc:inkChg chg="mod">
          <ac:chgData name="Paden, John D." userId="afe13863-2991-4154-9e07-6c5e9c7d7690" providerId="ADAL" clId="{90F2765C-D0DE-466C-8210-375B3AE053B6}" dt="2026-10-15T16:55:07.886" v="743"/>
          <ac:inkMkLst>
            <pc:docMk/>
            <pc:sldMk cId="3706117474" sldId="399"/>
            <ac:inkMk id="112" creationId="{48AAEE0A-D912-7135-6D45-6C026E40DD30}"/>
          </ac:inkMkLst>
        </pc:inkChg>
        <pc:inkChg chg="mod">
          <ac:chgData name="Paden, John D." userId="afe13863-2991-4154-9e07-6c5e9c7d7690" providerId="ADAL" clId="{90F2765C-D0DE-466C-8210-375B3AE053B6}" dt="2026-10-15T16:55:07.886" v="743"/>
          <ac:inkMkLst>
            <pc:docMk/>
            <pc:sldMk cId="3706117474" sldId="399"/>
            <ac:inkMk id="113" creationId="{A022B094-FDBF-9595-F375-DFA2DEBB1871}"/>
          </ac:inkMkLst>
        </pc:inkChg>
        <pc:inkChg chg="mod">
          <ac:chgData name="Paden, John D." userId="afe13863-2991-4154-9e07-6c5e9c7d7690" providerId="ADAL" clId="{90F2765C-D0DE-466C-8210-375B3AE053B6}" dt="2026-10-15T16:55:14.124" v="744"/>
          <ac:inkMkLst>
            <pc:docMk/>
            <pc:sldMk cId="3706117474" sldId="399"/>
            <ac:inkMk id="115" creationId="{5BB6ACE1-A8B9-ADE4-8933-F2362A66C231}"/>
          </ac:inkMkLst>
        </pc:inkChg>
        <pc:inkChg chg="mod">
          <ac:chgData name="Paden, John D." userId="afe13863-2991-4154-9e07-6c5e9c7d7690" providerId="ADAL" clId="{90F2765C-D0DE-466C-8210-375B3AE053B6}" dt="2026-10-15T16:55:14.124" v="744"/>
          <ac:inkMkLst>
            <pc:docMk/>
            <pc:sldMk cId="3706117474" sldId="399"/>
            <ac:inkMk id="116" creationId="{7806AC87-AF6C-B513-35F8-6746ABFBEFFE}"/>
          </ac:inkMkLst>
        </pc:inkChg>
        <pc:inkChg chg="mod">
          <ac:chgData name="Paden, John D." userId="afe13863-2991-4154-9e07-6c5e9c7d7690" providerId="ADAL" clId="{90F2765C-D0DE-466C-8210-375B3AE053B6}" dt="2026-10-15T16:55:14.124" v="744"/>
          <ac:inkMkLst>
            <pc:docMk/>
            <pc:sldMk cId="3706117474" sldId="399"/>
            <ac:inkMk id="117" creationId="{6CF1D8AA-5D99-8706-E81D-DA87D4E2BD77}"/>
          </ac:inkMkLst>
        </pc:inkChg>
        <pc:inkChg chg="mod">
          <ac:chgData name="Paden, John D." userId="afe13863-2991-4154-9e07-6c5e9c7d7690" providerId="ADAL" clId="{90F2765C-D0DE-466C-8210-375B3AE053B6}" dt="2026-10-15T16:55:14.124" v="744"/>
          <ac:inkMkLst>
            <pc:docMk/>
            <pc:sldMk cId="3706117474" sldId="399"/>
            <ac:inkMk id="118" creationId="{8F29BB6A-9D37-DE36-D7E0-E041CB4194CF}"/>
          </ac:inkMkLst>
        </pc:inkChg>
        <pc:inkChg chg="mod">
          <ac:chgData name="Paden, John D." userId="afe13863-2991-4154-9e07-6c5e9c7d7690" providerId="ADAL" clId="{90F2765C-D0DE-466C-8210-375B3AE053B6}" dt="2026-10-15T16:55:14.124" v="744"/>
          <ac:inkMkLst>
            <pc:docMk/>
            <pc:sldMk cId="3706117474" sldId="399"/>
            <ac:inkMk id="119" creationId="{60BA231E-ADA5-7D7B-676D-204009A0D83A}"/>
          </ac:inkMkLst>
        </pc:inkChg>
        <pc:inkChg chg="mod">
          <ac:chgData name="Paden, John D." userId="afe13863-2991-4154-9e07-6c5e9c7d7690" providerId="ADAL" clId="{90F2765C-D0DE-466C-8210-375B3AE053B6}" dt="2026-10-15T16:55:14.124" v="744"/>
          <ac:inkMkLst>
            <pc:docMk/>
            <pc:sldMk cId="3706117474" sldId="399"/>
            <ac:inkMk id="120" creationId="{482FA733-0AE1-76FA-3D87-F66C679043F2}"/>
          </ac:inkMkLst>
        </pc:inkChg>
        <pc:inkChg chg="mod">
          <ac:chgData name="Paden, John D." userId="afe13863-2991-4154-9e07-6c5e9c7d7690" providerId="ADAL" clId="{90F2765C-D0DE-466C-8210-375B3AE053B6}" dt="2026-10-15T16:55:14.124" v="744"/>
          <ac:inkMkLst>
            <pc:docMk/>
            <pc:sldMk cId="3706117474" sldId="399"/>
            <ac:inkMk id="121" creationId="{691D5C8F-A883-0ADC-1A82-7DD46730F609}"/>
          </ac:inkMkLst>
        </pc:inkChg>
        <pc:inkChg chg="mod">
          <ac:chgData name="Paden, John D." userId="afe13863-2991-4154-9e07-6c5e9c7d7690" providerId="ADAL" clId="{90F2765C-D0DE-466C-8210-375B3AE053B6}" dt="2026-10-15T16:55:14.124" v="744"/>
          <ac:inkMkLst>
            <pc:docMk/>
            <pc:sldMk cId="3706117474" sldId="399"/>
            <ac:inkMk id="122" creationId="{67D64321-5D3D-2C14-68FB-F9AA98ADC127}"/>
          </ac:inkMkLst>
        </pc:inkChg>
        <pc:inkChg chg="mod">
          <ac:chgData name="Paden, John D." userId="afe13863-2991-4154-9e07-6c5e9c7d7690" providerId="ADAL" clId="{90F2765C-D0DE-466C-8210-375B3AE053B6}" dt="2026-10-15T17:06:03.468" v="795"/>
          <ac:inkMkLst>
            <pc:docMk/>
            <pc:sldMk cId="3706117474" sldId="399"/>
            <ac:inkMk id="124" creationId="{202DE6B0-D2BD-96B7-0D51-E3CC4FCFEFD4}"/>
          </ac:inkMkLst>
        </pc:inkChg>
        <pc:inkChg chg="mod">
          <ac:chgData name="Paden, John D." userId="afe13863-2991-4154-9e07-6c5e9c7d7690" providerId="ADAL" clId="{90F2765C-D0DE-466C-8210-375B3AE053B6}" dt="2026-10-15T17:06:03.468" v="795"/>
          <ac:inkMkLst>
            <pc:docMk/>
            <pc:sldMk cId="3706117474" sldId="399"/>
            <ac:inkMk id="125" creationId="{2AF17BA1-21EE-0FE2-3571-4E3C274770A4}"/>
          </ac:inkMkLst>
        </pc:inkChg>
        <pc:inkChg chg="mod">
          <ac:chgData name="Paden, John D." userId="afe13863-2991-4154-9e07-6c5e9c7d7690" providerId="ADAL" clId="{90F2765C-D0DE-466C-8210-375B3AE053B6}" dt="2026-10-15T17:06:03.468" v="795"/>
          <ac:inkMkLst>
            <pc:docMk/>
            <pc:sldMk cId="3706117474" sldId="399"/>
            <ac:inkMk id="126" creationId="{72030E4C-0D56-43A7-D661-1FEAEB247924}"/>
          </ac:inkMkLst>
        </pc:inkChg>
        <pc:inkChg chg="mod">
          <ac:chgData name="Paden, John D." userId="afe13863-2991-4154-9e07-6c5e9c7d7690" providerId="ADAL" clId="{90F2765C-D0DE-466C-8210-375B3AE053B6}" dt="2026-10-15T17:06:03.468" v="795"/>
          <ac:inkMkLst>
            <pc:docMk/>
            <pc:sldMk cId="3706117474" sldId="399"/>
            <ac:inkMk id="127" creationId="{04C94C38-2C8D-BA74-B752-6669D63C7C44}"/>
          </ac:inkMkLst>
        </pc:inkChg>
        <pc:inkChg chg="mod">
          <ac:chgData name="Paden, John D." userId="afe13863-2991-4154-9e07-6c5e9c7d7690" providerId="ADAL" clId="{90F2765C-D0DE-466C-8210-375B3AE053B6}" dt="2026-10-15T17:06:03.468" v="795"/>
          <ac:inkMkLst>
            <pc:docMk/>
            <pc:sldMk cId="3706117474" sldId="399"/>
            <ac:inkMk id="128" creationId="{4A9B479C-522D-FB3C-DFF5-D86B4880F517}"/>
          </ac:inkMkLst>
        </pc:inkChg>
        <pc:inkChg chg="mod">
          <ac:chgData name="Paden, John D." userId="afe13863-2991-4154-9e07-6c5e9c7d7690" providerId="ADAL" clId="{90F2765C-D0DE-466C-8210-375B3AE053B6}" dt="2026-10-15T17:06:03.468" v="795"/>
          <ac:inkMkLst>
            <pc:docMk/>
            <pc:sldMk cId="3706117474" sldId="399"/>
            <ac:inkMk id="129" creationId="{5E7053B2-847E-4A59-6712-67ED2BD97038}"/>
          </ac:inkMkLst>
        </pc:inkChg>
        <pc:inkChg chg="mod">
          <ac:chgData name="Paden, John D." userId="afe13863-2991-4154-9e07-6c5e9c7d7690" providerId="ADAL" clId="{90F2765C-D0DE-466C-8210-375B3AE053B6}" dt="2026-10-15T17:06:06.146" v="796"/>
          <ac:inkMkLst>
            <pc:docMk/>
            <pc:sldMk cId="3706117474" sldId="399"/>
            <ac:inkMk id="131" creationId="{62527CE8-4125-E72B-02B9-3D0AD2D5C21F}"/>
          </ac:inkMkLst>
        </pc:inkChg>
        <pc:inkChg chg="mod">
          <ac:chgData name="Paden, John D." userId="afe13863-2991-4154-9e07-6c5e9c7d7690" providerId="ADAL" clId="{90F2765C-D0DE-466C-8210-375B3AE053B6}" dt="2026-10-15T17:06:06.146" v="796"/>
          <ac:inkMkLst>
            <pc:docMk/>
            <pc:sldMk cId="3706117474" sldId="399"/>
            <ac:inkMk id="132" creationId="{BB7554D0-3F87-1151-F255-E620984B3249}"/>
          </ac:inkMkLst>
        </pc:inkChg>
        <pc:inkChg chg="mod">
          <ac:chgData name="Paden, John D." userId="afe13863-2991-4154-9e07-6c5e9c7d7690" providerId="ADAL" clId="{90F2765C-D0DE-466C-8210-375B3AE053B6}" dt="2026-10-15T17:06:06.146" v="796"/>
          <ac:inkMkLst>
            <pc:docMk/>
            <pc:sldMk cId="3706117474" sldId="399"/>
            <ac:inkMk id="133" creationId="{B8347DA8-43F6-D4B0-E6F0-69C0596F3ED3}"/>
          </ac:inkMkLst>
        </pc:inkChg>
        <pc:inkChg chg="mod">
          <ac:chgData name="Paden, John D." userId="afe13863-2991-4154-9e07-6c5e9c7d7690" providerId="ADAL" clId="{90F2765C-D0DE-466C-8210-375B3AE053B6}" dt="2026-10-15T17:06:06.146" v="796"/>
          <ac:inkMkLst>
            <pc:docMk/>
            <pc:sldMk cId="3706117474" sldId="399"/>
            <ac:inkMk id="134" creationId="{05EDEAFB-9CB3-7A9E-56E6-8D5FE4D58A80}"/>
          </ac:inkMkLst>
        </pc:inkChg>
        <pc:inkChg chg="mod">
          <ac:chgData name="Paden, John D." userId="afe13863-2991-4154-9e07-6c5e9c7d7690" providerId="ADAL" clId="{90F2765C-D0DE-466C-8210-375B3AE053B6}" dt="2026-10-15T17:06:06.146" v="796"/>
          <ac:inkMkLst>
            <pc:docMk/>
            <pc:sldMk cId="3706117474" sldId="399"/>
            <ac:inkMk id="135" creationId="{4FC39DF6-3E8C-D144-63AB-8AC80CF9B9C4}"/>
          </ac:inkMkLst>
        </pc:inkChg>
        <pc:inkChg chg="mod">
          <ac:chgData name="Paden, John D." userId="afe13863-2991-4154-9e07-6c5e9c7d7690" providerId="ADAL" clId="{90F2765C-D0DE-466C-8210-375B3AE053B6}" dt="2026-10-15T17:06:06.146" v="796"/>
          <ac:inkMkLst>
            <pc:docMk/>
            <pc:sldMk cId="3706117474" sldId="399"/>
            <ac:inkMk id="136" creationId="{3C9D1CF6-E476-F0E5-9896-7A0238F2345D}"/>
          </ac:inkMkLst>
        </pc:inkChg>
        <pc:inkChg chg="del">
          <ac:chgData name="Paden, John D." userId="afe13863-2991-4154-9e07-6c5e9c7d7690" providerId="ADAL" clId="{90F2765C-D0DE-466C-8210-375B3AE053B6}" dt="2026-10-15T17:06:10.330" v="797"/>
          <ac:inkMkLst>
            <pc:docMk/>
            <pc:sldMk cId="3706117474" sldId="399"/>
            <ac:inkMk id="138" creationId="{82BB586C-6747-B678-16CF-FCA1797503C7}"/>
          </ac:inkMkLst>
        </pc:inkChg>
        <pc:inkChg chg="add">
          <ac:chgData name="Paden, John D." userId="afe13863-2991-4154-9e07-6c5e9c7d7690" providerId="ADAL" clId="{90F2765C-D0DE-466C-8210-375B3AE053B6}" dt="2026-10-15T17:06:10.330" v="797"/>
          <ac:inkMkLst>
            <pc:docMk/>
            <pc:sldMk cId="3706117474" sldId="399"/>
            <ac:inkMk id="139" creationId="{AAD5C27D-90A3-D1EA-FFE9-4C8B0BDBD6E6}"/>
          </ac:inkMkLst>
        </pc:inkChg>
        <pc:inkChg chg="mod">
          <ac:chgData name="Paden, John D." userId="afe13863-2991-4154-9e07-6c5e9c7d7690" providerId="ADAL" clId="{90F2765C-D0DE-466C-8210-375B3AE053B6}" dt="2026-10-15T17:06:14.895" v="798"/>
          <ac:inkMkLst>
            <pc:docMk/>
            <pc:sldMk cId="3706117474" sldId="399"/>
            <ac:inkMk id="140" creationId="{753EC4D3-9531-6289-7331-DF78DD721DA2}"/>
          </ac:inkMkLst>
        </pc:inkChg>
        <pc:inkChg chg="mod">
          <ac:chgData name="Paden, John D." userId="afe13863-2991-4154-9e07-6c5e9c7d7690" providerId="ADAL" clId="{90F2765C-D0DE-466C-8210-375B3AE053B6}" dt="2026-10-15T17:06:14.895" v="798"/>
          <ac:inkMkLst>
            <pc:docMk/>
            <pc:sldMk cId="3706117474" sldId="399"/>
            <ac:inkMk id="141" creationId="{24AB0746-B08A-6076-A456-8198EB20C356}"/>
          </ac:inkMkLst>
        </pc:inkChg>
        <pc:inkChg chg="mod">
          <ac:chgData name="Paden, John D." userId="afe13863-2991-4154-9e07-6c5e9c7d7690" providerId="ADAL" clId="{90F2765C-D0DE-466C-8210-375B3AE053B6}" dt="2026-10-15T17:06:33.962" v="802"/>
          <ac:inkMkLst>
            <pc:docMk/>
            <pc:sldMk cId="3706117474" sldId="399"/>
            <ac:inkMk id="145" creationId="{6B43C203-741C-581F-5460-B295EAC5E61C}"/>
          </ac:inkMkLst>
        </pc:inkChg>
        <pc:inkChg chg="mod">
          <ac:chgData name="Paden, John D." userId="afe13863-2991-4154-9e07-6c5e9c7d7690" providerId="ADAL" clId="{90F2765C-D0DE-466C-8210-375B3AE053B6}" dt="2026-10-15T17:06:33.962" v="802"/>
          <ac:inkMkLst>
            <pc:docMk/>
            <pc:sldMk cId="3706117474" sldId="399"/>
            <ac:inkMk id="146" creationId="{E288991B-1633-D099-7BFA-4BEE10976A44}"/>
          </ac:inkMkLst>
        </pc:inkChg>
        <pc:inkChg chg="mod">
          <ac:chgData name="Paden, John D." userId="afe13863-2991-4154-9e07-6c5e9c7d7690" providerId="ADAL" clId="{90F2765C-D0DE-466C-8210-375B3AE053B6}" dt="2026-10-15T17:06:33.962" v="802"/>
          <ac:inkMkLst>
            <pc:docMk/>
            <pc:sldMk cId="3706117474" sldId="399"/>
            <ac:inkMk id="148" creationId="{AD7BD236-8AE3-95D1-1198-6626A5EF86FC}"/>
          </ac:inkMkLst>
        </pc:inkChg>
        <pc:inkChg chg="mod">
          <ac:chgData name="Paden, John D." userId="afe13863-2991-4154-9e07-6c5e9c7d7690" providerId="ADAL" clId="{90F2765C-D0DE-466C-8210-375B3AE053B6}" dt="2026-10-15T17:06:33.962" v="802"/>
          <ac:inkMkLst>
            <pc:docMk/>
            <pc:sldMk cId="3706117474" sldId="399"/>
            <ac:inkMk id="150" creationId="{648FD51D-D9E8-EFFF-F496-E8660A9E1C74}"/>
          </ac:inkMkLst>
        </pc:inkChg>
      </pc:sldChg>
      <pc:sldChg chg="addSp delSp modSp add mod">
        <pc:chgData name="Paden, John D." userId="afe13863-2991-4154-9e07-6c5e9c7d7690" providerId="ADAL" clId="{90F2765C-D0DE-466C-8210-375B3AE053B6}" dt="2026-10-15T21:55:58.060" v="958" actId="9405"/>
        <pc:sldMkLst>
          <pc:docMk/>
          <pc:sldMk cId="3832616932" sldId="400"/>
        </pc:sldMkLst>
        <pc:grpChg chg="mod">
          <ac:chgData name="Paden, John D." userId="afe13863-2991-4154-9e07-6c5e9c7d7690" providerId="ADAL" clId="{90F2765C-D0DE-466C-8210-375B3AE053B6}" dt="2026-10-15T16:55:49.545" v="768"/>
          <ac:grpSpMkLst>
            <pc:docMk/>
            <pc:sldMk cId="3832616932" sldId="400"/>
            <ac:grpSpMk id="6" creationId="{CECED7AE-61FF-2A4D-53B5-FEA917C24E57}"/>
          </ac:grpSpMkLst>
        </pc:grpChg>
        <pc:grpChg chg="mod">
          <ac:chgData name="Paden, John D." userId="afe13863-2991-4154-9e07-6c5e9c7d7690" providerId="ADAL" clId="{90F2765C-D0DE-466C-8210-375B3AE053B6}" dt="2026-10-15T16:56:07.613" v="773"/>
          <ac:grpSpMkLst>
            <pc:docMk/>
            <pc:sldMk cId="3832616932" sldId="400"/>
            <ac:grpSpMk id="26" creationId="{721B0039-D8E8-7643-F85C-2A4D038C3497}"/>
          </ac:grpSpMkLst>
        </pc:grpChg>
        <pc:grpChg chg="del mod">
          <ac:chgData name="Paden, John D." userId="afe13863-2991-4154-9e07-6c5e9c7d7690" providerId="ADAL" clId="{90F2765C-D0DE-466C-8210-375B3AE053B6}" dt="2026-10-15T16:55:28.938" v="747"/>
          <ac:grpSpMkLst>
            <pc:docMk/>
            <pc:sldMk cId="3832616932" sldId="400"/>
            <ac:grpSpMk id="28" creationId="{4C2C4CE9-CFA7-21B0-1406-5B7D7D04305D}"/>
          </ac:grpSpMkLst>
        </pc:grpChg>
        <pc:grpChg chg="mod">
          <ac:chgData name="Paden, John D." userId="afe13863-2991-4154-9e07-6c5e9c7d7690" providerId="ADAL" clId="{90F2765C-D0DE-466C-8210-375B3AE053B6}" dt="2026-10-15T21:55:51.261" v="953"/>
          <ac:grpSpMkLst>
            <pc:docMk/>
            <pc:sldMk cId="3832616932" sldId="400"/>
            <ac:grpSpMk id="28" creationId="{50E5F223-9716-F8B7-B06E-E194EE50D915}"/>
          </ac:grpSpMkLst>
        </pc:grpChg>
        <pc:grpChg chg="mod">
          <ac:chgData name="Paden, John D." userId="afe13863-2991-4154-9e07-6c5e9c7d7690" providerId="ADAL" clId="{90F2765C-D0DE-466C-8210-375B3AE053B6}" dt="2026-10-15T21:55:57.587" v="957"/>
          <ac:grpSpMkLst>
            <pc:docMk/>
            <pc:sldMk cId="3832616932" sldId="400"/>
            <ac:grpSpMk id="55" creationId="{94AA4405-7C38-10F8-A446-802D6CA092B3}"/>
          </ac:grpSpMkLst>
        </pc:grpChg>
        <pc:grpChg chg="del mod">
          <ac:chgData name="Paden, John D." userId="afe13863-2991-4154-9e07-6c5e9c7d7690" providerId="ADAL" clId="{90F2765C-D0DE-466C-8210-375B3AE053B6}" dt="2026-10-15T16:55:32.448" v="758"/>
          <ac:grpSpMkLst>
            <pc:docMk/>
            <pc:sldMk cId="3832616932" sldId="400"/>
            <ac:grpSpMk id="62" creationId="{FBE62EDC-E38D-AE7E-C7E0-6CA3F5939B5F}"/>
          </ac:grpSpMkLst>
        </pc:grpChg>
        <pc:grpChg chg="mod">
          <ac:chgData name="Paden, John D." userId="afe13863-2991-4154-9e07-6c5e9c7d7690" providerId="ADAL" clId="{90F2765C-D0DE-466C-8210-375B3AE053B6}" dt="2026-10-15T16:56:13.386" v="774"/>
          <ac:grpSpMkLst>
            <pc:docMk/>
            <pc:sldMk cId="3832616932" sldId="400"/>
            <ac:grpSpMk id="73" creationId="{7825DE8B-FE56-E1D7-6C99-BEB430FBA2A8}"/>
          </ac:grpSpMkLst>
        </pc:grpChg>
        <pc:grpChg chg="del mod">
          <ac:chgData name="Paden, John D." userId="afe13863-2991-4154-9e07-6c5e9c7d7690" providerId="ADAL" clId="{90F2765C-D0DE-466C-8210-375B3AE053B6}" dt="2026-10-15T16:55:36.106" v="762"/>
          <ac:grpSpMkLst>
            <pc:docMk/>
            <pc:sldMk cId="3832616932" sldId="400"/>
            <ac:grpSpMk id="84" creationId="{7AB3549A-744B-7FD6-E87B-DF5DD8646C6B}"/>
          </ac:grpSpMkLst>
        </pc:grpChg>
        <pc:grpChg chg="del mod">
          <ac:chgData name="Paden, John D." userId="afe13863-2991-4154-9e07-6c5e9c7d7690" providerId="ADAL" clId="{90F2765C-D0DE-466C-8210-375B3AE053B6}" dt="2026-10-15T16:55:37.666" v="765"/>
          <ac:grpSpMkLst>
            <pc:docMk/>
            <pc:sldMk cId="3832616932" sldId="400"/>
            <ac:grpSpMk id="101" creationId="{5BB1D155-CB9F-70E5-8556-D24EDEEC9522}"/>
          </ac:grpSpMkLst>
        </pc:grpChg>
        <pc:grpChg chg="mod">
          <ac:chgData name="Paden, John D." userId="afe13863-2991-4154-9e07-6c5e9c7d7690" providerId="ADAL" clId="{90F2765C-D0DE-466C-8210-375B3AE053B6}" dt="2026-10-15T16:55:55.585" v="772"/>
          <ac:grpSpMkLst>
            <pc:docMk/>
            <pc:sldMk cId="3832616932" sldId="400"/>
            <ac:grpSpMk id="123" creationId="{3016FC22-3F20-771C-7B4A-4186E24AD904}"/>
          </ac:grpSpMkLst>
        </pc:grpChg>
        <pc:grpChg chg="del mod">
          <ac:chgData name="Paden, John D." userId="afe13863-2991-4154-9e07-6c5e9c7d7690" providerId="ADAL" clId="{90F2765C-D0DE-466C-8210-375B3AE053B6}" dt="2026-10-15T17:04:55.967" v="785"/>
          <ac:grpSpMkLst>
            <pc:docMk/>
            <pc:sldMk cId="3832616932" sldId="400"/>
            <ac:grpSpMk id="135" creationId="{5F070E5B-03DC-79C3-F6DF-361B747E37F2}"/>
          </ac:grpSpMkLst>
        </pc:grpChg>
        <pc:grpChg chg="del mod">
          <ac:chgData name="Paden, John D." userId="afe13863-2991-4154-9e07-6c5e9c7d7690" providerId="ADAL" clId="{90F2765C-D0DE-466C-8210-375B3AE053B6}" dt="2026-10-15T17:04:57.884" v="786"/>
          <ac:grpSpMkLst>
            <pc:docMk/>
            <pc:sldMk cId="3832616932" sldId="400"/>
            <ac:grpSpMk id="140" creationId="{B8FACE3C-326B-6127-40B2-4F992143CEBD}"/>
          </ac:grpSpMkLst>
        </pc:grpChg>
        <pc:grpChg chg="mod">
          <ac:chgData name="Paden, John D." userId="afe13863-2991-4154-9e07-6c5e9c7d7690" providerId="ADAL" clId="{90F2765C-D0DE-466C-8210-375B3AE053B6}" dt="2026-10-15T17:04:57.884" v="786"/>
          <ac:grpSpMkLst>
            <pc:docMk/>
            <pc:sldMk cId="3832616932" sldId="400"/>
            <ac:grpSpMk id="142" creationId="{BC7E701B-F16C-671D-0F1A-1BB24D86318E}"/>
          </ac:grpSpMkLst>
        </pc:grpChg>
        <pc:grpChg chg="mod">
          <ac:chgData name="Paden, John D." userId="afe13863-2991-4154-9e07-6c5e9c7d7690" providerId="ADAL" clId="{90F2765C-D0DE-466C-8210-375B3AE053B6}" dt="2026-10-15T17:05:03.701" v="787"/>
          <ac:grpSpMkLst>
            <pc:docMk/>
            <pc:sldMk cId="3832616932" sldId="400"/>
            <ac:grpSpMk id="146" creationId="{F5230E34-3CE7-8439-6269-CAECF5EA45E0}"/>
          </ac:grpSpMkLst>
        </pc:grpChg>
        <pc:grpChg chg="del mod">
          <ac:chgData name="Paden, John D." userId="afe13863-2991-4154-9e07-6c5e9c7d7690" providerId="ADAL" clId="{90F2765C-D0DE-466C-8210-375B3AE053B6}" dt="2026-10-15T17:05:23.356" v="789"/>
          <ac:grpSpMkLst>
            <pc:docMk/>
            <pc:sldMk cId="3832616932" sldId="400"/>
            <ac:grpSpMk id="150" creationId="{0C7D0867-C0E6-1526-E0C6-D8AA152B70AC}"/>
          </ac:grpSpMkLst>
        </pc:grpChg>
        <pc:grpChg chg="del mod">
          <ac:chgData name="Paden, John D." userId="afe13863-2991-4154-9e07-6c5e9c7d7690" providerId="ADAL" clId="{90F2765C-D0DE-466C-8210-375B3AE053B6}" dt="2026-10-15T17:05:26.355" v="790"/>
          <ac:grpSpMkLst>
            <pc:docMk/>
            <pc:sldMk cId="3832616932" sldId="400"/>
            <ac:grpSpMk id="152" creationId="{3E49881F-1CA0-71EE-FE94-28006B8EF448}"/>
          </ac:grpSpMkLst>
        </pc:grpChg>
        <pc:grpChg chg="mod">
          <ac:chgData name="Paden, John D." userId="afe13863-2991-4154-9e07-6c5e9c7d7690" providerId="ADAL" clId="{90F2765C-D0DE-466C-8210-375B3AE053B6}" dt="2026-10-15T17:05:26.355" v="790"/>
          <ac:grpSpMkLst>
            <pc:docMk/>
            <pc:sldMk cId="3832616932" sldId="400"/>
            <ac:grpSpMk id="154" creationId="{0B97B0D4-8203-6BC8-07AB-F41BF1102B60}"/>
          </ac:grpSpMkLst>
        </pc:grpChg>
        <pc:grpChg chg="del mod">
          <ac:chgData name="Paden, John D." userId="afe13863-2991-4154-9e07-6c5e9c7d7690" providerId="ADAL" clId="{90F2765C-D0DE-466C-8210-375B3AE053B6}" dt="2026-10-15T17:06:28.987" v="801"/>
          <ac:grpSpMkLst>
            <pc:docMk/>
            <pc:sldMk cId="3832616932" sldId="400"/>
            <ac:grpSpMk id="160" creationId="{1B97C998-9E0C-B13B-479D-B8C1760047C3}"/>
          </ac:grpSpMkLst>
        </pc:grpChg>
        <pc:grpChg chg="mod">
          <ac:chgData name="Paden, John D." userId="afe13863-2991-4154-9e07-6c5e9c7d7690" providerId="ADAL" clId="{90F2765C-D0DE-466C-8210-375B3AE053B6}" dt="2026-10-15T17:05:48.960" v="793"/>
          <ac:grpSpMkLst>
            <pc:docMk/>
            <pc:sldMk cId="3832616932" sldId="400"/>
            <ac:grpSpMk id="166" creationId="{AF52EA50-109A-3DF9-8759-6E57561984B3}"/>
          </ac:grpSpMkLst>
        </pc:grpChg>
        <pc:grpChg chg="mod">
          <ac:chgData name="Paden, John D." userId="afe13863-2991-4154-9e07-6c5e9c7d7690" providerId="ADAL" clId="{90F2765C-D0DE-466C-8210-375B3AE053B6}" dt="2026-10-15T17:05:52.182" v="794"/>
          <ac:grpSpMkLst>
            <pc:docMk/>
            <pc:sldMk cId="3832616932" sldId="400"/>
            <ac:grpSpMk id="173" creationId="{09E17804-F9A0-B658-FF8E-0F1F41E9535A}"/>
          </ac:grpSpMkLst>
        </pc:grpChg>
        <pc:grpChg chg="mod">
          <ac:chgData name="Paden, John D." userId="afe13863-2991-4154-9e07-6c5e9c7d7690" providerId="ADAL" clId="{90F2765C-D0DE-466C-8210-375B3AE053B6}" dt="2026-10-15T17:06:28.987" v="801"/>
          <ac:grpSpMkLst>
            <pc:docMk/>
            <pc:sldMk cId="3832616932" sldId="400"/>
            <ac:grpSpMk id="176" creationId="{CAE013E9-DE46-5D5C-9EEF-BE1D98448339}"/>
          </ac:grpSpMkLst>
        </pc:grpChg>
        <pc:inkChg chg="mod">
          <ac:chgData name="Paden, John D." userId="afe13863-2991-4154-9e07-6c5e9c7d7690" providerId="ADAL" clId="{90F2765C-D0DE-466C-8210-375B3AE053B6}" dt="2026-10-15T16:55:49.545" v="768"/>
          <ac:inkMkLst>
            <pc:docMk/>
            <pc:sldMk cId="3832616932" sldId="400"/>
            <ac:inkMk id="3" creationId="{20579086-0E30-46F4-BEE5-BF6F0F7A0A8A}"/>
          </ac:inkMkLst>
        </pc:inkChg>
        <pc:inkChg chg="mod">
          <ac:chgData name="Paden, John D." userId="afe13863-2991-4154-9e07-6c5e9c7d7690" providerId="ADAL" clId="{90F2765C-D0DE-466C-8210-375B3AE053B6}" dt="2026-10-15T16:55:49.545" v="768"/>
          <ac:inkMkLst>
            <pc:docMk/>
            <pc:sldMk cId="3832616932" sldId="400"/>
            <ac:inkMk id="4" creationId="{674B26A1-D273-703F-3DA6-15264FBE6E07}"/>
          </ac:inkMkLst>
        </pc:inkChg>
        <pc:inkChg chg="mod">
          <ac:chgData name="Paden, John D." userId="afe13863-2991-4154-9e07-6c5e9c7d7690" providerId="ADAL" clId="{90F2765C-D0DE-466C-8210-375B3AE053B6}" dt="2026-10-15T16:55:49.545" v="768"/>
          <ac:inkMkLst>
            <pc:docMk/>
            <pc:sldMk cId="3832616932" sldId="400"/>
            <ac:inkMk id="5" creationId="{6CF80C9A-DEA8-C641-0A21-34BBBBA3EDA3}"/>
          </ac:inkMkLst>
        </pc:inkChg>
        <pc:inkChg chg="mod">
          <ac:chgData name="Paden, John D." userId="afe13863-2991-4154-9e07-6c5e9c7d7690" providerId="ADAL" clId="{90F2765C-D0DE-466C-8210-375B3AE053B6}" dt="2026-10-15T16:56:07.613" v="773"/>
          <ac:inkMkLst>
            <pc:docMk/>
            <pc:sldMk cId="3832616932" sldId="400"/>
            <ac:inkMk id="17" creationId="{31BE0ED1-A7E6-EFD2-96AB-CA2FB99E7F9D}"/>
          </ac:inkMkLst>
        </pc:inkChg>
        <pc:inkChg chg="mod">
          <ac:chgData name="Paden, John D." userId="afe13863-2991-4154-9e07-6c5e9c7d7690" providerId="ADAL" clId="{90F2765C-D0DE-466C-8210-375B3AE053B6}" dt="2026-10-15T16:56:07.613" v="773"/>
          <ac:inkMkLst>
            <pc:docMk/>
            <pc:sldMk cId="3832616932" sldId="400"/>
            <ac:inkMk id="18" creationId="{038B9C0A-CEC8-D01A-1804-9502ECB5E0B8}"/>
          </ac:inkMkLst>
        </pc:inkChg>
        <pc:inkChg chg="mod">
          <ac:chgData name="Paden, John D." userId="afe13863-2991-4154-9e07-6c5e9c7d7690" providerId="ADAL" clId="{90F2765C-D0DE-466C-8210-375B3AE053B6}" dt="2026-10-15T16:56:07.613" v="773"/>
          <ac:inkMkLst>
            <pc:docMk/>
            <pc:sldMk cId="3832616932" sldId="400"/>
            <ac:inkMk id="20" creationId="{2922C145-51A2-008C-D424-9DBCFC576C2C}"/>
          </ac:inkMkLst>
        </pc:inkChg>
        <pc:inkChg chg="add mod">
          <ac:chgData name="Paden, John D." userId="afe13863-2991-4154-9e07-6c5e9c7d7690" providerId="ADAL" clId="{90F2765C-D0DE-466C-8210-375B3AE053B6}" dt="2026-10-15T21:55:51.261" v="953"/>
          <ac:inkMkLst>
            <pc:docMk/>
            <pc:sldMk cId="3832616932" sldId="400"/>
            <ac:inkMk id="22" creationId="{192A51DA-AB4E-0E0F-A9B8-12DA80C03285}"/>
          </ac:inkMkLst>
        </pc:inkChg>
        <pc:inkChg chg="del">
          <ac:chgData name="Paden, John D." userId="afe13863-2991-4154-9e07-6c5e9c7d7690" providerId="ADAL" clId="{90F2765C-D0DE-466C-8210-375B3AE053B6}" dt="2026-10-15T16:55:32.446" v="749"/>
          <ac:inkMkLst>
            <pc:docMk/>
            <pc:sldMk cId="3832616932" sldId="400"/>
            <ac:inkMk id="22" creationId="{F9EF493D-6750-C1A5-6108-1960D9B3FD0B}"/>
          </ac:inkMkLst>
        </pc:inkChg>
        <pc:inkChg chg="add mod">
          <ac:chgData name="Paden, John D." userId="afe13863-2991-4154-9e07-6c5e9c7d7690" providerId="ADAL" clId="{90F2765C-D0DE-466C-8210-375B3AE053B6}" dt="2026-10-15T21:55:51.261" v="953"/>
          <ac:inkMkLst>
            <pc:docMk/>
            <pc:sldMk cId="3832616932" sldId="400"/>
            <ac:inkMk id="24" creationId="{8781642D-519A-8988-2546-A661B9E25E3E}"/>
          </ac:inkMkLst>
        </pc:inkChg>
        <pc:inkChg chg="del mod">
          <ac:chgData name="Paden, John D." userId="afe13863-2991-4154-9e07-6c5e9c7d7690" providerId="ADAL" clId="{90F2765C-D0DE-466C-8210-375B3AE053B6}" dt="2026-10-15T16:55:28.938" v="747"/>
          <ac:inkMkLst>
            <pc:docMk/>
            <pc:sldMk cId="3832616932" sldId="400"/>
            <ac:inkMk id="24" creationId="{87AB20EA-2F34-5BA2-C228-9C31A9994CAC}"/>
          </ac:inkMkLst>
        </pc:inkChg>
        <pc:inkChg chg="del">
          <ac:chgData name="Paden, John D." userId="afe13863-2991-4154-9e07-6c5e9c7d7690" providerId="ADAL" clId="{90F2765C-D0DE-466C-8210-375B3AE053B6}" dt="2026-10-15T16:55:28.938" v="746"/>
          <ac:inkMkLst>
            <pc:docMk/>
            <pc:sldMk cId="3832616932" sldId="400"/>
            <ac:inkMk id="25" creationId="{36178E71-C2D5-6D90-0AD6-C7C66EBA79EF}"/>
          </ac:inkMkLst>
        </pc:inkChg>
        <pc:inkChg chg="add mod">
          <ac:chgData name="Paden, John D." userId="afe13863-2991-4154-9e07-6c5e9c7d7690" providerId="ADAL" clId="{90F2765C-D0DE-466C-8210-375B3AE053B6}" dt="2026-10-15T21:55:51.261" v="953"/>
          <ac:inkMkLst>
            <pc:docMk/>
            <pc:sldMk cId="3832616932" sldId="400"/>
            <ac:inkMk id="25" creationId="{E0630CFB-2A5F-773A-AAFE-A25C6D2C455C}"/>
          </ac:inkMkLst>
        </pc:inkChg>
        <pc:inkChg chg="add mod">
          <ac:chgData name="Paden, John D." userId="afe13863-2991-4154-9e07-6c5e9c7d7690" providerId="ADAL" clId="{90F2765C-D0DE-466C-8210-375B3AE053B6}" dt="2026-10-15T21:55:51.261" v="953"/>
          <ac:inkMkLst>
            <pc:docMk/>
            <pc:sldMk cId="3832616932" sldId="400"/>
            <ac:inkMk id="27" creationId="{229DB6E0-1CFF-8EDE-3E06-E4A08B05A5B3}"/>
          </ac:inkMkLst>
        </pc:inkChg>
        <pc:inkChg chg="del mod">
          <ac:chgData name="Paden, John D." userId="afe13863-2991-4154-9e07-6c5e9c7d7690" providerId="ADAL" clId="{90F2765C-D0DE-466C-8210-375B3AE053B6}" dt="2026-10-15T16:55:28.939" v="748"/>
          <ac:inkMkLst>
            <pc:docMk/>
            <pc:sldMk cId="3832616932" sldId="400"/>
            <ac:inkMk id="27" creationId="{DDF21893-385D-3F2C-F591-0EAD165E1F91}"/>
          </ac:inkMkLst>
        </pc:inkChg>
        <pc:inkChg chg="mod">
          <ac:chgData name="Paden, John D." userId="afe13863-2991-4154-9e07-6c5e9c7d7690" providerId="ADAL" clId="{90F2765C-D0DE-466C-8210-375B3AE053B6}" dt="2026-10-15T16:56:13.386" v="774"/>
          <ac:inkMkLst>
            <pc:docMk/>
            <pc:sldMk cId="3832616932" sldId="400"/>
            <ac:inkMk id="38" creationId="{3871E0B9-3BA1-18EE-10ED-A29E16A92322}"/>
          </ac:inkMkLst>
        </pc:inkChg>
        <pc:inkChg chg="mod">
          <ac:chgData name="Paden, John D." userId="afe13863-2991-4154-9e07-6c5e9c7d7690" providerId="ADAL" clId="{90F2765C-D0DE-466C-8210-375B3AE053B6}" dt="2026-10-15T16:56:13.386" v="774"/>
          <ac:inkMkLst>
            <pc:docMk/>
            <pc:sldMk cId="3832616932" sldId="400"/>
            <ac:inkMk id="51" creationId="{0207FFEA-7A2E-13A2-CEBD-D0A8E290A109}"/>
          </ac:inkMkLst>
        </pc:inkChg>
        <pc:inkChg chg="del">
          <ac:chgData name="Paden, John D." userId="afe13863-2991-4154-9e07-6c5e9c7d7690" providerId="ADAL" clId="{90F2765C-D0DE-466C-8210-375B3AE053B6}" dt="2026-10-15T16:55:32.448" v="751"/>
          <ac:inkMkLst>
            <pc:docMk/>
            <pc:sldMk cId="3832616932" sldId="400"/>
            <ac:inkMk id="52" creationId="{021EC8EF-5DEC-E93E-39A0-953524E72BB9}"/>
          </ac:inkMkLst>
        </pc:inkChg>
        <pc:inkChg chg="add mod">
          <ac:chgData name="Paden, John D." userId="afe13863-2991-4154-9e07-6c5e9c7d7690" providerId="ADAL" clId="{90F2765C-D0DE-466C-8210-375B3AE053B6}" dt="2026-10-15T21:55:57.587" v="957"/>
          <ac:inkMkLst>
            <pc:docMk/>
            <pc:sldMk cId="3832616932" sldId="400"/>
            <ac:inkMk id="52" creationId="{F5AB6BB8-D7CB-8A32-E51D-77D06FAB2139}"/>
          </ac:inkMkLst>
        </pc:inkChg>
        <pc:inkChg chg="add mod">
          <ac:chgData name="Paden, John D." userId="afe13863-2991-4154-9e07-6c5e9c7d7690" providerId="ADAL" clId="{90F2765C-D0DE-466C-8210-375B3AE053B6}" dt="2026-10-15T21:55:57.587" v="957"/>
          <ac:inkMkLst>
            <pc:docMk/>
            <pc:sldMk cId="3832616932" sldId="400"/>
            <ac:inkMk id="53" creationId="{0435AD2F-E0CF-8CD8-9AB2-5C5B022852AD}"/>
          </ac:inkMkLst>
        </pc:inkChg>
        <pc:inkChg chg="del mod">
          <ac:chgData name="Paden, John D." userId="afe13863-2991-4154-9e07-6c5e9c7d7690" providerId="ADAL" clId="{90F2765C-D0DE-466C-8210-375B3AE053B6}" dt="2026-10-15T16:55:32.448" v="753"/>
          <ac:inkMkLst>
            <pc:docMk/>
            <pc:sldMk cId="3832616932" sldId="400"/>
            <ac:inkMk id="53" creationId="{5FB4E6D8-E448-8152-DEA1-952DF6DD92D3}"/>
          </ac:inkMkLst>
        </pc:inkChg>
        <pc:inkChg chg="del mod">
          <ac:chgData name="Paden, John D." userId="afe13863-2991-4154-9e07-6c5e9c7d7690" providerId="ADAL" clId="{90F2765C-D0DE-466C-8210-375B3AE053B6}" dt="2026-10-15T16:55:32.448" v="758"/>
          <ac:inkMkLst>
            <pc:docMk/>
            <pc:sldMk cId="3832616932" sldId="400"/>
            <ac:inkMk id="54" creationId="{AA13DEE2-F8BF-4B5A-E6E9-2B3D29C1F752}"/>
          </ac:inkMkLst>
        </pc:inkChg>
        <pc:inkChg chg="add mod">
          <ac:chgData name="Paden, John D." userId="afe13863-2991-4154-9e07-6c5e9c7d7690" providerId="ADAL" clId="{90F2765C-D0DE-466C-8210-375B3AE053B6}" dt="2026-10-15T21:55:57.587" v="957"/>
          <ac:inkMkLst>
            <pc:docMk/>
            <pc:sldMk cId="3832616932" sldId="400"/>
            <ac:inkMk id="54" creationId="{CE6EC914-D3C6-FBB1-65F6-B9F7F9EE1281}"/>
          </ac:inkMkLst>
        </pc:inkChg>
        <pc:inkChg chg="del mod">
          <ac:chgData name="Paden, John D." userId="afe13863-2991-4154-9e07-6c5e9c7d7690" providerId="ADAL" clId="{90F2765C-D0DE-466C-8210-375B3AE053B6}" dt="2026-10-15T16:55:32.448" v="754"/>
          <ac:inkMkLst>
            <pc:docMk/>
            <pc:sldMk cId="3832616932" sldId="400"/>
            <ac:inkMk id="55" creationId="{2A573F09-CC72-09F2-34B3-95841450EC00}"/>
          </ac:inkMkLst>
        </pc:inkChg>
        <pc:inkChg chg="add">
          <ac:chgData name="Paden, John D." userId="afe13863-2991-4154-9e07-6c5e9c7d7690" providerId="ADAL" clId="{90F2765C-D0DE-466C-8210-375B3AE053B6}" dt="2026-10-15T21:55:58.060" v="958" actId="9405"/>
          <ac:inkMkLst>
            <pc:docMk/>
            <pc:sldMk cId="3832616932" sldId="400"/>
            <ac:inkMk id="56" creationId="{76831496-8AF3-3449-2C46-37F5EBF6E950}"/>
          </ac:inkMkLst>
        </pc:inkChg>
        <pc:inkChg chg="del mod">
          <ac:chgData name="Paden, John D." userId="afe13863-2991-4154-9e07-6c5e9c7d7690" providerId="ADAL" clId="{90F2765C-D0DE-466C-8210-375B3AE053B6}" dt="2026-10-15T16:55:32.448" v="757"/>
          <ac:inkMkLst>
            <pc:docMk/>
            <pc:sldMk cId="3832616932" sldId="400"/>
            <ac:inkMk id="56" creationId="{9010DF8D-B17F-2A5B-633B-2AAE213A48D0}"/>
          </ac:inkMkLst>
        </pc:inkChg>
        <pc:inkChg chg="del mod">
          <ac:chgData name="Paden, John D." userId="afe13863-2991-4154-9e07-6c5e9c7d7690" providerId="ADAL" clId="{90F2765C-D0DE-466C-8210-375B3AE053B6}" dt="2026-10-15T16:55:32.448" v="755"/>
          <ac:inkMkLst>
            <pc:docMk/>
            <pc:sldMk cId="3832616932" sldId="400"/>
            <ac:inkMk id="57" creationId="{71CB3ADA-C944-11B9-9718-54F776525342}"/>
          </ac:inkMkLst>
        </pc:inkChg>
        <pc:inkChg chg="del mod">
          <ac:chgData name="Paden, John D." userId="afe13863-2991-4154-9e07-6c5e9c7d7690" providerId="ADAL" clId="{90F2765C-D0DE-466C-8210-375B3AE053B6}" dt="2026-10-15T16:55:32.448" v="759"/>
          <ac:inkMkLst>
            <pc:docMk/>
            <pc:sldMk cId="3832616932" sldId="400"/>
            <ac:inkMk id="58" creationId="{F035F3B8-A3CC-5211-D91E-C4600B043C34}"/>
          </ac:inkMkLst>
        </pc:inkChg>
        <pc:inkChg chg="del mod">
          <ac:chgData name="Paden, John D." userId="afe13863-2991-4154-9e07-6c5e9c7d7690" providerId="ADAL" clId="{90F2765C-D0DE-466C-8210-375B3AE053B6}" dt="2026-10-15T16:55:32.448" v="752"/>
          <ac:inkMkLst>
            <pc:docMk/>
            <pc:sldMk cId="3832616932" sldId="400"/>
            <ac:inkMk id="59" creationId="{A0D5DB9B-9A37-0F3F-36B6-B7B467C3866A}"/>
          </ac:inkMkLst>
        </pc:inkChg>
        <pc:inkChg chg="del">
          <ac:chgData name="Paden, John D." userId="afe13863-2991-4154-9e07-6c5e9c7d7690" providerId="ADAL" clId="{90F2765C-D0DE-466C-8210-375B3AE053B6}" dt="2026-10-15T16:55:32.448" v="750"/>
          <ac:inkMkLst>
            <pc:docMk/>
            <pc:sldMk cId="3832616932" sldId="400"/>
            <ac:inkMk id="60" creationId="{01775B3B-69D2-BBCF-A579-782189862489}"/>
          </ac:inkMkLst>
        </pc:inkChg>
        <pc:inkChg chg="del mod">
          <ac:chgData name="Paden, John D." userId="afe13863-2991-4154-9e07-6c5e9c7d7690" providerId="ADAL" clId="{90F2765C-D0DE-466C-8210-375B3AE053B6}" dt="2026-10-15T16:55:32.448" v="756"/>
          <ac:inkMkLst>
            <pc:docMk/>
            <pc:sldMk cId="3832616932" sldId="400"/>
            <ac:inkMk id="61" creationId="{01DE1203-610E-EB05-56C2-AC7654D405D1}"/>
          </ac:inkMkLst>
        </pc:inkChg>
        <pc:inkChg chg="mod">
          <ac:chgData name="Paden, John D." userId="afe13863-2991-4154-9e07-6c5e9c7d7690" providerId="ADAL" clId="{90F2765C-D0DE-466C-8210-375B3AE053B6}" dt="2026-10-15T16:56:13.386" v="774"/>
          <ac:inkMkLst>
            <pc:docMk/>
            <pc:sldMk cId="3832616932" sldId="400"/>
            <ac:inkMk id="72" creationId="{E2F91F9A-A61E-3060-0F61-C41ABD976B2A}"/>
          </ac:inkMkLst>
        </pc:inkChg>
        <pc:inkChg chg="del mod">
          <ac:chgData name="Paden, John D." userId="afe13863-2991-4154-9e07-6c5e9c7d7690" providerId="ADAL" clId="{90F2765C-D0DE-466C-8210-375B3AE053B6}" dt="2026-10-15T16:55:36.106" v="763"/>
          <ac:inkMkLst>
            <pc:docMk/>
            <pc:sldMk cId="3832616932" sldId="400"/>
            <ac:inkMk id="80" creationId="{8482B312-AF93-339A-9964-0C05A63BC81B}"/>
          </ac:inkMkLst>
        </pc:inkChg>
        <pc:inkChg chg="del">
          <ac:chgData name="Paden, John D." userId="afe13863-2991-4154-9e07-6c5e9c7d7690" providerId="ADAL" clId="{90F2765C-D0DE-466C-8210-375B3AE053B6}" dt="2026-10-15T16:55:36.106" v="760"/>
          <ac:inkMkLst>
            <pc:docMk/>
            <pc:sldMk cId="3832616932" sldId="400"/>
            <ac:inkMk id="81" creationId="{0C5A9208-78A3-154D-BAE2-8D979BB9DB8E}"/>
          </ac:inkMkLst>
        </pc:inkChg>
        <pc:inkChg chg="del mod">
          <ac:chgData name="Paden, John D." userId="afe13863-2991-4154-9e07-6c5e9c7d7690" providerId="ADAL" clId="{90F2765C-D0DE-466C-8210-375B3AE053B6}" dt="2026-10-15T16:55:36.106" v="762"/>
          <ac:inkMkLst>
            <pc:docMk/>
            <pc:sldMk cId="3832616932" sldId="400"/>
            <ac:inkMk id="82" creationId="{069AFBB0-9ADF-9C86-C14A-6D632C4F3E0A}"/>
          </ac:inkMkLst>
        </pc:inkChg>
        <pc:inkChg chg="del mod">
          <ac:chgData name="Paden, John D." userId="afe13863-2991-4154-9e07-6c5e9c7d7690" providerId="ADAL" clId="{90F2765C-D0DE-466C-8210-375B3AE053B6}" dt="2026-10-15T16:55:36.106" v="761"/>
          <ac:inkMkLst>
            <pc:docMk/>
            <pc:sldMk cId="3832616932" sldId="400"/>
            <ac:inkMk id="83" creationId="{AD923A9B-C573-7F04-E4E4-B15BA8BEA685}"/>
          </ac:inkMkLst>
        </pc:inkChg>
        <pc:inkChg chg="del mod">
          <ac:chgData name="Paden, John D." userId="afe13863-2991-4154-9e07-6c5e9c7d7690" providerId="ADAL" clId="{90F2765C-D0DE-466C-8210-375B3AE053B6}" dt="2026-10-15T16:55:37.666" v="765"/>
          <ac:inkMkLst>
            <pc:docMk/>
            <pc:sldMk cId="3832616932" sldId="400"/>
            <ac:inkMk id="98" creationId="{64F05D2A-7D4C-0B2A-3A95-B4CF93928846}"/>
          </ac:inkMkLst>
        </pc:inkChg>
        <pc:inkChg chg="del">
          <ac:chgData name="Paden, John D." userId="afe13863-2991-4154-9e07-6c5e9c7d7690" providerId="ADAL" clId="{90F2765C-D0DE-466C-8210-375B3AE053B6}" dt="2026-10-15T16:55:37.666" v="764"/>
          <ac:inkMkLst>
            <pc:docMk/>
            <pc:sldMk cId="3832616932" sldId="400"/>
            <ac:inkMk id="99" creationId="{4A14C3D5-AAF4-3484-20F6-1F2B68919AF2}"/>
          </ac:inkMkLst>
        </pc:inkChg>
        <pc:inkChg chg="mod">
          <ac:chgData name="Paden, John D." userId="afe13863-2991-4154-9e07-6c5e9c7d7690" providerId="ADAL" clId="{90F2765C-D0DE-466C-8210-375B3AE053B6}" dt="2026-10-15T16:55:37.666" v="765"/>
          <ac:inkMkLst>
            <pc:docMk/>
            <pc:sldMk cId="3832616932" sldId="400"/>
            <ac:inkMk id="100" creationId="{27E730A3-CF13-23CD-33F1-DFCE7096B253}"/>
          </ac:inkMkLst>
        </pc:inkChg>
        <pc:inkChg chg="del mod">
          <ac:chgData name="Paden, John D." userId="afe13863-2991-4154-9e07-6c5e9c7d7690" providerId="ADAL" clId="{90F2765C-D0DE-466C-8210-375B3AE053B6}" dt="2026-10-15T16:55:40.024" v="767"/>
          <ac:inkMkLst>
            <pc:docMk/>
            <pc:sldMk cId="3832616932" sldId="400"/>
            <ac:inkMk id="115" creationId="{A588CE79-E1B3-0963-08A7-F79FBB9CE576}"/>
          </ac:inkMkLst>
        </pc:inkChg>
        <pc:inkChg chg="del">
          <ac:chgData name="Paden, John D." userId="afe13863-2991-4154-9e07-6c5e9c7d7690" providerId="ADAL" clId="{90F2765C-D0DE-466C-8210-375B3AE053B6}" dt="2026-10-15T16:55:40.024" v="766"/>
          <ac:inkMkLst>
            <pc:docMk/>
            <pc:sldMk cId="3832616932" sldId="400"/>
            <ac:inkMk id="116" creationId="{E65369DF-438D-6639-813A-7BB510839520}"/>
          </ac:inkMkLst>
        </pc:inkChg>
        <pc:inkChg chg="mod">
          <ac:chgData name="Paden, John D." userId="afe13863-2991-4154-9e07-6c5e9c7d7690" providerId="ADAL" clId="{90F2765C-D0DE-466C-8210-375B3AE053B6}" dt="2026-10-15T16:55:55.585" v="772"/>
          <ac:inkMkLst>
            <pc:docMk/>
            <pc:sldMk cId="3832616932" sldId="400"/>
            <ac:inkMk id="117" creationId="{8D041CC9-A518-0F90-F490-82D9683CC723}"/>
          </ac:inkMkLst>
        </pc:inkChg>
        <pc:inkChg chg="del mod">
          <ac:chgData name="Paden, John D." userId="afe13863-2991-4154-9e07-6c5e9c7d7690" providerId="ADAL" clId="{90F2765C-D0DE-466C-8210-375B3AE053B6}" dt="2026-10-15T16:55:55.585" v="772"/>
          <ac:inkMkLst>
            <pc:docMk/>
            <pc:sldMk cId="3832616932" sldId="400"/>
            <ac:inkMk id="118" creationId="{77C0D543-F04A-817F-43D4-CD6C80B4160B}"/>
          </ac:inkMkLst>
        </pc:inkChg>
        <pc:inkChg chg="del mod">
          <ac:chgData name="Paden, John D." userId="afe13863-2991-4154-9e07-6c5e9c7d7690" providerId="ADAL" clId="{90F2765C-D0DE-466C-8210-375B3AE053B6}" dt="2026-10-15T16:55:55.580" v="769"/>
          <ac:inkMkLst>
            <pc:docMk/>
            <pc:sldMk cId="3832616932" sldId="400"/>
            <ac:inkMk id="119" creationId="{82C8B4DC-5AE4-C982-9441-82861A6A512D}"/>
          </ac:inkMkLst>
        </pc:inkChg>
        <pc:inkChg chg="del mod">
          <ac:chgData name="Paden, John D." userId="afe13863-2991-4154-9e07-6c5e9c7d7690" providerId="ADAL" clId="{90F2765C-D0DE-466C-8210-375B3AE053B6}" dt="2026-10-15T16:55:55.585" v="770"/>
          <ac:inkMkLst>
            <pc:docMk/>
            <pc:sldMk cId="3832616932" sldId="400"/>
            <ac:inkMk id="120" creationId="{5693D13C-E75D-AFB5-6B7F-725096DEAEDC}"/>
          </ac:inkMkLst>
        </pc:inkChg>
        <pc:inkChg chg="del mod">
          <ac:chgData name="Paden, John D." userId="afe13863-2991-4154-9e07-6c5e9c7d7690" providerId="ADAL" clId="{90F2765C-D0DE-466C-8210-375B3AE053B6}" dt="2026-10-15T16:55:55.585" v="771"/>
          <ac:inkMkLst>
            <pc:docMk/>
            <pc:sldMk cId="3832616932" sldId="400"/>
            <ac:inkMk id="121" creationId="{D4312FD7-CAF4-6D41-49D7-E9F143A9BE45}"/>
          </ac:inkMkLst>
        </pc:inkChg>
        <pc:inkChg chg="mod">
          <ac:chgData name="Paden, John D." userId="afe13863-2991-4154-9e07-6c5e9c7d7690" providerId="ADAL" clId="{90F2765C-D0DE-466C-8210-375B3AE053B6}" dt="2026-10-15T16:55:55.585" v="772"/>
          <ac:inkMkLst>
            <pc:docMk/>
            <pc:sldMk cId="3832616932" sldId="400"/>
            <ac:inkMk id="122" creationId="{FAD8FC8B-CFB4-43FA-E7D0-0E9D2F5F5F34}"/>
          </ac:inkMkLst>
        </pc:inkChg>
        <pc:inkChg chg="del">
          <ac:chgData name="Paden, John D." userId="afe13863-2991-4154-9e07-6c5e9c7d7690" providerId="ADAL" clId="{90F2765C-D0DE-466C-8210-375B3AE053B6}" dt="2026-10-15T16:56:17.059" v="775"/>
          <ac:inkMkLst>
            <pc:docMk/>
            <pc:sldMk cId="3832616932" sldId="400"/>
            <ac:inkMk id="124" creationId="{9146F727-3A49-4052-D54E-AE9386F598AE}"/>
          </ac:inkMkLst>
        </pc:inkChg>
        <pc:inkChg chg="add">
          <ac:chgData name="Paden, John D." userId="afe13863-2991-4154-9e07-6c5e9c7d7690" providerId="ADAL" clId="{90F2765C-D0DE-466C-8210-375B3AE053B6}" dt="2026-10-15T16:56:17.059" v="775"/>
          <ac:inkMkLst>
            <pc:docMk/>
            <pc:sldMk cId="3832616932" sldId="400"/>
            <ac:inkMk id="125" creationId="{CDACB06E-0143-4CFF-CA9C-897E8C21AD7A}"/>
          </ac:inkMkLst>
        </pc:inkChg>
        <pc:inkChg chg="mod">
          <ac:chgData name="Paden, John D." userId="afe13863-2991-4154-9e07-6c5e9c7d7690" providerId="ADAL" clId="{90F2765C-D0DE-466C-8210-375B3AE053B6}" dt="2026-10-15T17:04:57.884" v="786"/>
          <ac:inkMkLst>
            <pc:docMk/>
            <pc:sldMk cId="3832616932" sldId="400"/>
            <ac:inkMk id="126" creationId="{D8FD6BEB-9AC3-C468-9447-63A5E8D63A50}"/>
          </ac:inkMkLst>
        </pc:inkChg>
        <pc:inkChg chg="mod">
          <ac:chgData name="Paden, John D." userId="afe13863-2991-4154-9e07-6c5e9c7d7690" providerId="ADAL" clId="{90F2765C-D0DE-466C-8210-375B3AE053B6}" dt="2026-10-15T17:04:57.884" v="786"/>
          <ac:inkMkLst>
            <pc:docMk/>
            <pc:sldMk cId="3832616932" sldId="400"/>
            <ac:inkMk id="127" creationId="{22199506-66A1-85B0-C9CD-CB6735DC5769}"/>
          </ac:inkMkLst>
        </pc:inkChg>
        <pc:inkChg chg="mod">
          <ac:chgData name="Paden, John D." userId="afe13863-2991-4154-9e07-6c5e9c7d7690" providerId="ADAL" clId="{90F2765C-D0DE-466C-8210-375B3AE053B6}" dt="2026-10-15T17:04:55.967" v="785"/>
          <ac:inkMkLst>
            <pc:docMk/>
            <pc:sldMk cId="3832616932" sldId="400"/>
            <ac:inkMk id="128" creationId="{A0102CE4-8A42-D7CA-BEEE-546B13785EEA}"/>
          </ac:inkMkLst>
        </pc:inkChg>
        <pc:inkChg chg="mod">
          <ac:chgData name="Paden, John D." userId="afe13863-2991-4154-9e07-6c5e9c7d7690" providerId="ADAL" clId="{90F2765C-D0DE-466C-8210-375B3AE053B6}" dt="2026-10-15T17:04:55.967" v="785"/>
          <ac:inkMkLst>
            <pc:docMk/>
            <pc:sldMk cId="3832616932" sldId="400"/>
            <ac:inkMk id="129" creationId="{DFDCC929-C244-6B31-04BB-56464A83B314}"/>
          </ac:inkMkLst>
        </pc:inkChg>
        <pc:inkChg chg="mod">
          <ac:chgData name="Paden, John D." userId="afe13863-2991-4154-9e07-6c5e9c7d7690" providerId="ADAL" clId="{90F2765C-D0DE-466C-8210-375B3AE053B6}" dt="2026-10-15T16:56:28.219" v="776"/>
          <ac:inkMkLst>
            <pc:docMk/>
            <pc:sldMk cId="3832616932" sldId="400"/>
            <ac:inkMk id="130" creationId="{70381271-E727-D7CF-2805-903168373E20}"/>
          </ac:inkMkLst>
        </pc:inkChg>
        <pc:inkChg chg="mod">
          <ac:chgData name="Paden, John D." userId="afe13863-2991-4154-9e07-6c5e9c7d7690" providerId="ADAL" clId="{90F2765C-D0DE-466C-8210-375B3AE053B6}" dt="2026-10-15T17:04:57.884" v="786"/>
          <ac:inkMkLst>
            <pc:docMk/>
            <pc:sldMk cId="3832616932" sldId="400"/>
            <ac:inkMk id="131" creationId="{7E689C12-8B27-0AA8-57B7-87B2C10159D4}"/>
          </ac:inkMkLst>
        </pc:inkChg>
        <pc:inkChg chg="mod">
          <ac:chgData name="Paden, John D." userId="afe13863-2991-4154-9e07-6c5e9c7d7690" providerId="ADAL" clId="{90F2765C-D0DE-466C-8210-375B3AE053B6}" dt="2026-10-15T17:04:57.884" v="786"/>
          <ac:inkMkLst>
            <pc:docMk/>
            <pc:sldMk cId="3832616932" sldId="400"/>
            <ac:inkMk id="132" creationId="{2B1A7A55-B4FB-5CB7-92C2-C48BC02371B2}"/>
          </ac:inkMkLst>
        </pc:inkChg>
        <pc:inkChg chg="mod">
          <ac:chgData name="Paden, John D." userId="afe13863-2991-4154-9e07-6c5e9c7d7690" providerId="ADAL" clId="{90F2765C-D0DE-466C-8210-375B3AE053B6}" dt="2026-10-15T17:04:57.884" v="786"/>
          <ac:inkMkLst>
            <pc:docMk/>
            <pc:sldMk cId="3832616932" sldId="400"/>
            <ac:inkMk id="133" creationId="{7CCF0690-3F11-0A85-AC0C-4040D10AFD07}"/>
          </ac:inkMkLst>
        </pc:inkChg>
        <pc:inkChg chg="mod">
          <ac:chgData name="Paden, John D." userId="afe13863-2991-4154-9e07-6c5e9c7d7690" providerId="ADAL" clId="{90F2765C-D0DE-466C-8210-375B3AE053B6}" dt="2026-10-15T17:04:57.884" v="786"/>
          <ac:inkMkLst>
            <pc:docMk/>
            <pc:sldMk cId="3832616932" sldId="400"/>
            <ac:inkMk id="134" creationId="{066B47C0-3314-BE6A-BDB5-23E99932081B}"/>
          </ac:inkMkLst>
        </pc:inkChg>
        <pc:inkChg chg="mod">
          <ac:chgData name="Paden, John D." userId="afe13863-2991-4154-9e07-6c5e9c7d7690" providerId="ADAL" clId="{90F2765C-D0DE-466C-8210-375B3AE053B6}" dt="2026-10-15T17:04:57.884" v="786"/>
          <ac:inkMkLst>
            <pc:docMk/>
            <pc:sldMk cId="3832616932" sldId="400"/>
            <ac:inkMk id="138" creationId="{2D4E039B-B436-4AA3-D5DE-F88CE44712FC}"/>
          </ac:inkMkLst>
        </pc:inkChg>
        <pc:inkChg chg="mod">
          <ac:chgData name="Paden, John D." userId="afe13863-2991-4154-9e07-6c5e9c7d7690" providerId="ADAL" clId="{90F2765C-D0DE-466C-8210-375B3AE053B6}" dt="2026-10-15T17:04:57.884" v="786"/>
          <ac:inkMkLst>
            <pc:docMk/>
            <pc:sldMk cId="3832616932" sldId="400"/>
            <ac:inkMk id="139" creationId="{6029AA75-5150-5BE4-8563-7E66034FCF84}"/>
          </ac:inkMkLst>
        </pc:inkChg>
        <pc:inkChg chg="mod">
          <ac:chgData name="Paden, John D." userId="afe13863-2991-4154-9e07-6c5e9c7d7690" providerId="ADAL" clId="{90F2765C-D0DE-466C-8210-375B3AE053B6}" dt="2026-10-15T17:05:03.701" v="787"/>
          <ac:inkMkLst>
            <pc:docMk/>
            <pc:sldMk cId="3832616932" sldId="400"/>
            <ac:inkMk id="143" creationId="{8B38AEE3-1189-8F51-6D81-6FD59E9068D3}"/>
          </ac:inkMkLst>
        </pc:inkChg>
        <pc:inkChg chg="mod">
          <ac:chgData name="Paden, John D." userId="afe13863-2991-4154-9e07-6c5e9c7d7690" providerId="ADAL" clId="{90F2765C-D0DE-466C-8210-375B3AE053B6}" dt="2026-10-15T17:05:03.701" v="787"/>
          <ac:inkMkLst>
            <pc:docMk/>
            <pc:sldMk cId="3832616932" sldId="400"/>
            <ac:inkMk id="144" creationId="{9E982A88-2E5D-9D2C-DBB0-2E7D2693B6F5}"/>
          </ac:inkMkLst>
        </pc:inkChg>
        <pc:inkChg chg="mod">
          <ac:chgData name="Paden, John D." userId="afe13863-2991-4154-9e07-6c5e9c7d7690" providerId="ADAL" clId="{90F2765C-D0DE-466C-8210-375B3AE053B6}" dt="2026-10-15T17:05:26.355" v="790"/>
          <ac:inkMkLst>
            <pc:docMk/>
            <pc:sldMk cId="3832616932" sldId="400"/>
            <ac:inkMk id="148" creationId="{4DA641AB-BF6D-C50B-49ED-247A6CD366BC}"/>
          </ac:inkMkLst>
        </pc:inkChg>
        <pc:inkChg chg="mod">
          <ac:chgData name="Paden, John D." userId="afe13863-2991-4154-9e07-6c5e9c7d7690" providerId="ADAL" clId="{90F2765C-D0DE-466C-8210-375B3AE053B6}" dt="2026-10-15T17:05:26.355" v="790"/>
          <ac:inkMkLst>
            <pc:docMk/>
            <pc:sldMk cId="3832616932" sldId="400"/>
            <ac:inkMk id="149" creationId="{2AA556BB-65D7-F4B6-B7F9-7D9CDFB11661}"/>
          </ac:inkMkLst>
        </pc:inkChg>
        <pc:inkChg chg="mod">
          <ac:chgData name="Paden, John D." userId="afe13863-2991-4154-9e07-6c5e9c7d7690" providerId="ADAL" clId="{90F2765C-D0DE-466C-8210-375B3AE053B6}" dt="2026-10-15T17:05:26.355" v="790"/>
          <ac:inkMkLst>
            <pc:docMk/>
            <pc:sldMk cId="3832616932" sldId="400"/>
            <ac:inkMk id="151" creationId="{E5B6057E-C41D-1B0A-9DEA-C52342E93489}"/>
          </ac:inkMkLst>
        </pc:inkChg>
        <pc:inkChg chg="mod">
          <ac:chgData name="Paden, John D." userId="afe13863-2991-4154-9e07-6c5e9c7d7690" providerId="ADAL" clId="{90F2765C-D0DE-466C-8210-375B3AE053B6}" dt="2026-10-15T17:05:26.355" v="790"/>
          <ac:inkMkLst>
            <pc:docMk/>
            <pc:sldMk cId="3832616932" sldId="400"/>
            <ac:inkMk id="153" creationId="{CDC50AD2-F8F2-59BE-FEED-63360FC93F1E}"/>
          </ac:inkMkLst>
        </pc:inkChg>
        <pc:inkChg chg="del">
          <ac:chgData name="Paden, John D." userId="afe13863-2991-4154-9e07-6c5e9c7d7690" providerId="ADAL" clId="{90F2765C-D0DE-466C-8210-375B3AE053B6}" dt="2026-10-15T17:05:32.999" v="791"/>
          <ac:inkMkLst>
            <pc:docMk/>
            <pc:sldMk cId="3832616932" sldId="400"/>
            <ac:inkMk id="155" creationId="{748B3FE8-4B9E-CAC0-38DC-85D9DBA0C90F}"/>
          </ac:inkMkLst>
        </pc:inkChg>
        <pc:inkChg chg="add">
          <ac:chgData name="Paden, John D." userId="afe13863-2991-4154-9e07-6c5e9c7d7690" providerId="ADAL" clId="{90F2765C-D0DE-466C-8210-375B3AE053B6}" dt="2026-10-15T17:05:32.999" v="791"/>
          <ac:inkMkLst>
            <pc:docMk/>
            <pc:sldMk cId="3832616932" sldId="400"/>
            <ac:inkMk id="156" creationId="{1B959B21-7776-CEC1-7A41-53C4082E20A2}"/>
          </ac:inkMkLst>
        </pc:inkChg>
        <pc:inkChg chg="mod">
          <ac:chgData name="Paden, John D." userId="afe13863-2991-4154-9e07-6c5e9c7d7690" providerId="ADAL" clId="{90F2765C-D0DE-466C-8210-375B3AE053B6}" dt="2026-10-15T17:06:28.987" v="801"/>
          <ac:inkMkLst>
            <pc:docMk/>
            <pc:sldMk cId="3832616932" sldId="400"/>
            <ac:inkMk id="157" creationId="{793A0F60-7EF8-C63D-99B4-B407B2E13814}"/>
          </ac:inkMkLst>
        </pc:inkChg>
        <pc:inkChg chg="mod">
          <ac:chgData name="Paden, John D." userId="afe13863-2991-4154-9e07-6c5e9c7d7690" providerId="ADAL" clId="{90F2765C-D0DE-466C-8210-375B3AE053B6}" dt="2026-10-15T17:06:28.987" v="801"/>
          <ac:inkMkLst>
            <pc:docMk/>
            <pc:sldMk cId="3832616932" sldId="400"/>
            <ac:inkMk id="158" creationId="{F35ED427-15CD-6C42-0BCF-428887668194}"/>
          </ac:inkMkLst>
        </pc:inkChg>
        <pc:inkChg chg="mod">
          <ac:chgData name="Paden, John D." userId="afe13863-2991-4154-9e07-6c5e9c7d7690" providerId="ADAL" clId="{90F2765C-D0DE-466C-8210-375B3AE053B6}" dt="2026-10-15T17:06:28.987" v="801"/>
          <ac:inkMkLst>
            <pc:docMk/>
            <pc:sldMk cId="3832616932" sldId="400"/>
            <ac:inkMk id="159" creationId="{47748E3E-69BF-796C-F176-B2203B744F46}"/>
          </ac:inkMkLst>
        </pc:inkChg>
        <pc:inkChg chg="mod">
          <ac:chgData name="Paden, John D." userId="afe13863-2991-4154-9e07-6c5e9c7d7690" providerId="ADAL" clId="{90F2765C-D0DE-466C-8210-375B3AE053B6}" dt="2026-10-15T17:05:48.960" v="793"/>
          <ac:inkMkLst>
            <pc:docMk/>
            <pc:sldMk cId="3832616932" sldId="400"/>
            <ac:inkMk id="161" creationId="{B7D91B15-2E49-B56C-347A-65FF38098EB4}"/>
          </ac:inkMkLst>
        </pc:inkChg>
        <pc:inkChg chg="mod">
          <ac:chgData name="Paden, John D." userId="afe13863-2991-4154-9e07-6c5e9c7d7690" providerId="ADAL" clId="{90F2765C-D0DE-466C-8210-375B3AE053B6}" dt="2026-10-15T17:05:48.960" v="793"/>
          <ac:inkMkLst>
            <pc:docMk/>
            <pc:sldMk cId="3832616932" sldId="400"/>
            <ac:inkMk id="162" creationId="{C8EEAF7B-2C2B-2563-F3B3-C861010EFB78}"/>
          </ac:inkMkLst>
        </pc:inkChg>
        <pc:inkChg chg="mod">
          <ac:chgData name="Paden, John D." userId="afe13863-2991-4154-9e07-6c5e9c7d7690" providerId="ADAL" clId="{90F2765C-D0DE-466C-8210-375B3AE053B6}" dt="2026-10-15T17:05:48.960" v="793"/>
          <ac:inkMkLst>
            <pc:docMk/>
            <pc:sldMk cId="3832616932" sldId="400"/>
            <ac:inkMk id="163" creationId="{E6F134C2-6E24-9567-AC8D-A2FB31180D28}"/>
          </ac:inkMkLst>
        </pc:inkChg>
        <pc:inkChg chg="mod">
          <ac:chgData name="Paden, John D." userId="afe13863-2991-4154-9e07-6c5e9c7d7690" providerId="ADAL" clId="{90F2765C-D0DE-466C-8210-375B3AE053B6}" dt="2026-10-15T17:05:48.960" v="793"/>
          <ac:inkMkLst>
            <pc:docMk/>
            <pc:sldMk cId="3832616932" sldId="400"/>
            <ac:inkMk id="164" creationId="{7776D339-31AF-5B89-7097-BB039198EFF1}"/>
          </ac:inkMkLst>
        </pc:inkChg>
        <pc:inkChg chg="mod">
          <ac:chgData name="Paden, John D." userId="afe13863-2991-4154-9e07-6c5e9c7d7690" providerId="ADAL" clId="{90F2765C-D0DE-466C-8210-375B3AE053B6}" dt="2026-10-15T17:05:48.960" v="793"/>
          <ac:inkMkLst>
            <pc:docMk/>
            <pc:sldMk cId="3832616932" sldId="400"/>
            <ac:inkMk id="165" creationId="{BE1377DC-84EB-8471-F6A6-0130ADC6095B}"/>
          </ac:inkMkLst>
        </pc:inkChg>
        <pc:inkChg chg="mod">
          <ac:chgData name="Paden, John D." userId="afe13863-2991-4154-9e07-6c5e9c7d7690" providerId="ADAL" clId="{90F2765C-D0DE-466C-8210-375B3AE053B6}" dt="2026-10-15T17:05:52.182" v="794"/>
          <ac:inkMkLst>
            <pc:docMk/>
            <pc:sldMk cId="3832616932" sldId="400"/>
            <ac:inkMk id="167" creationId="{557504E5-72AF-B58F-0024-5659AB61BDD2}"/>
          </ac:inkMkLst>
        </pc:inkChg>
        <pc:inkChg chg="mod">
          <ac:chgData name="Paden, John D." userId="afe13863-2991-4154-9e07-6c5e9c7d7690" providerId="ADAL" clId="{90F2765C-D0DE-466C-8210-375B3AE053B6}" dt="2026-10-15T17:05:52.182" v="794"/>
          <ac:inkMkLst>
            <pc:docMk/>
            <pc:sldMk cId="3832616932" sldId="400"/>
            <ac:inkMk id="168" creationId="{1BE87FE2-BC8F-68B5-DA7A-D427D4775D97}"/>
          </ac:inkMkLst>
        </pc:inkChg>
        <pc:inkChg chg="mod">
          <ac:chgData name="Paden, John D." userId="afe13863-2991-4154-9e07-6c5e9c7d7690" providerId="ADAL" clId="{90F2765C-D0DE-466C-8210-375B3AE053B6}" dt="2026-10-15T17:05:52.182" v="794"/>
          <ac:inkMkLst>
            <pc:docMk/>
            <pc:sldMk cId="3832616932" sldId="400"/>
            <ac:inkMk id="169" creationId="{D0080F24-4C0C-BFB6-00B0-3BCA760A64EA}"/>
          </ac:inkMkLst>
        </pc:inkChg>
        <pc:inkChg chg="mod">
          <ac:chgData name="Paden, John D." userId="afe13863-2991-4154-9e07-6c5e9c7d7690" providerId="ADAL" clId="{90F2765C-D0DE-466C-8210-375B3AE053B6}" dt="2026-10-15T17:05:52.182" v="794"/>
          <ac:inkMkLst>
            <pc:docMk/>
            <pc:sldMk cId="3832616932" sldId="400"/>
            <ac:inkMk id="170" creationId="{506C18AC-187E-52CC-406F-D26936FEF7FA}"/>
          </ac:inkMkLst>
        </pc:inkChg>
        <pc:inkChg chg="mod">
          <ac:chgData name="Paden, John D." userId="afe13863-2991-4154-9e07-6c5e9c7d7690" providerId="ADAL" clId="{90F2765C-D0DE-466C-8210-375B3AE053B6}" dt="2026-10-15T17:05:52.182" v="794"/>
          <ac:inkMkLst>
            <pc:docMk/>
            <pc:sldMk cId="3832616932" sldId="400"/>
            <ac:inkMk id="171" creationId="{92A335DB-746E-F6DC-FD1D-9AAE86974721}"/>
          </ac:inkMkLst>
        </pc:inkChg>
        <pc:inkChg chg="mod">
          <ac:chgData name="Paden, John D." userId="afe13863-2991-4154-9e07-6c5e9c7d7690" providerId="ADAL" clId="{90F2765C-D0DE-466C-8210-375B3AE053B6}" dt="2026-10-15T17:05:52.182" v="794"/>
          <ac:inkMkLst>
            <pc:docMk/>
            <pc:sldMk cId="3832616932" sldId="400"/>
            <ac:inkMk id="172" creationId="{30C0B2F0-50A6-C938-278E-3ADD182EB7EC}"/>
          </ac:inkMkLst>
        </pc:inkChg>
        <pc:inkChg chg="mod">
          <ac:chgData name="Paden, John D." userId="afe13863-2991-4154-9e07-6c5e9c7d7690" providerId="ADAL" clId="{90F2765C-D0DE-466C-8210-375B3AE053B6}" dt="2026-10-15T17:06:28.987" v="801"/>
          <ac:inkMkLst>
            <pc:docMk/>
            <pc:sldMk cId="3832616932" sldId="400"/>
            <ac:inkMk id="175" creationId="{CCB8A94C-B1A1-6A62-8DE9-6B419ACBEF80}"/>
          </ac:inkMkLst>
        </pc:inkChg>
      </pc:sldChg>
      <pc:sldChg chg="modSp mod modNotesTx">
        <pc:chgData name="Paden, John D." userId="afe13863-2991-4154-9e07-6c5e9c7d7690" providerId="ADAL" clId="{90F2765C-D0DE-466C-8210-375B3AE053B6}" dt="2026-10-16T16:47:28.646" v="1464" actId="20577"/>
        <pc:sldMkLst>
          <pc:docMk/>
          <pc:sldMk cId="1960879874" sldId="401"/>
        </pc:sldMkLst>
        <pc:spChg chg="mod">
          <ac:chgData name="Paden, John D." userId="afe13863-2991-4154-9e07-6c5e9c7d7690" providerId="ADAL" clId="{90F2765C-D0DE-466C-8210-375B3AE053B6}" dt="2026-10-16T16:47:28.646" v="1464" actId="20577"/>
          <ac:spMkLst>
            <pc:docMk/>
            <pc:sldMk cId="1960879874" sldId="401"/>
            <ac:spMk id="2" creationId="{CAE0E975-3C31-3CD3-1CDD-A7DE86004C07}"/>
          </ac:spMkLst>
        </pc:spChg>
      </pc:sldChg>
      <pc:sldChg chg="modSp mod">
        <pc:chgData name="Paden, John D." userId="afe13863-2991-4154-9e07-6c5e9c7d7690" providerId="ADAL" clId="{90F2765C-D0DE-466C-8210-375B3AE053B6}" dt="2026-10-16T16:47:23.718" v="1461" actId="20577"/>
        <pc:sldMkLst>
          <pc:docMk/>
          <pc:sldMk cId="301346226" sldId="402"/>
        </pc:sldMkLst>
        <pc:spChg chg="mod">
          <ac:chgData name="Paden, John D." userId="afe13863-2991-4154-9e07-6c5e9c7d7690" providerId="ADAL" clId="{90F2765C-D0DE-466C-8210-375B3AE053B6}" dt="2026-10-16T16:47:23.718" v="1461" actId="20577"/>
          <ac:spMkLst>
            <pc:docMk/>
            <pc:sldMk cId="301346226" sldId="402"/>
            <ac:spMk id="2" creationId="{A0345F77-A975-82A2-5972-E04A3FB21EB0}"/>
          </ac:spMkLst>
        </pc:spChg>
      </pc:sldChg>
      <pc:sldChg chg="modSp mod">
        <pc:chgData name="Paden, John D." userId="afe13863-2991-4154-9e07-6c5e9c7d7690" providerId="ADAL" clId="{90F2765C-D0DE-466C-8210-375B3AE053B6}" dt="2026-10-16T16:48:10.582" v="1519" actId="20577"/>
        <pc:sldMkLst>
          <pc:docMk/>
          <pc:sldMk cId="4162335097" sldId="403"/>
        </pc:sldMkLst>
        <pc:spChg chg="mod">
          <ac:chgData name="Paden, John D." userId="afe13863-2991-4154-9e07-6c5e9c7d7690" providerId="ADAL" clId="{90F2765C-D0DE-466C-8210-375B3AE053B6}" dt="2026-10-16T16:48:10.582" v="1519" actId="20577"/>
          <ac:spMkLst>
            <pc:docMk/>
            <pc:sldMk cId="4162335097" sldId="403"/>
            <ac:spMk id="2" creationId="{F8301D24-2DF2-1526-6DC6-62C3CEB41078}"/>
          </ac:spMkLst>
        </pc:spChg>
      </pc:sldChg>
      <pc:sldChg chg="addSp modSp mod modNotesTx">
        <pc:chgData name="Paden, John D." userId="afe13863-2991-4154-9e07-6c5e9c7d7690" providerId="ADAL" clId="{90F2765C-D0DE-466C-8210-375B3AE053B6}" dt="2026-10-16T16:38:31.676" v="1215" actId="20577"/>
        <pc:sldMkLst>
          <pc:docMk/>
          <pc:sldMk cId="1207452076" sldId="404"/>
        </pc:sldMkLst>
        <pc:spChg chg="mod">
          <ac:chgData name="Paden, John D." userId="afe13863-2991-4154-9e07-6c5e9c7d7690" providerId="ADAL" clId="{90F2765C-D0DE-466C-8210-375B3AE053B6}" dt="2026-10-15T17:31:10.636" v="935"/>
          <ac:spMkLst>
            <pc:docMk/>
            <pc:sldMk cId="1207452076" sldId="404"/>
            <ac:spMk id="2" creationId="{6DFE0B81-C6B1-5E6E-6976-786FA0A1285E}"/>
          </ac:spMkLst>
        </pc:spChg>
        <pc:spChg chg="add mod">
          <ac:chgData name="Paden, John D." userId="afe13863-2991-4154-9e07-6c5e9c7d7690" providerId="ADAL" clId="{90F2765C-D0DE-466C-8210-375B3AE053B6}" dt="2026-10-16T16:38:31.676" v="1215" actId="20577"/>
          <ac:spMkLst>
            <pc:docMk/>
            <pc:sldMk cId="1207452076" sldId="404"/>
            <ac:spMk id="4" creationId="{8747C7E5-D181-3869-2570-3D3E550FEE18}"/>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6:25:26.684"/>
    </inkml:context>
    <inkml:brush xml:id="br0">
      <inkml:brushProperty name="width" value="0.035" units="cm"/>
      <inkml:brushProperty name="height" value="0.035" units="cm"/>
      <inkml:brushProperty name="color" value="#E71224"/>
    </inkml:brush>
  </inkml:definitions>
  <inkml:trace contextRef="#ctx0" brushRef="#br0">52 5005 16534,'0'-4994'0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30.670"/>
    </inkml:context>
    <inkml:brush xml:id="br0">
      <inkml:brushProperty name="width" value="0.035" units="cm"/>
      <inkml:brushProperty name="height" value="0.035" units="cm"/>
      <inkml:brushProperty name="color" value="#E71224"/>
    </inkml:brush>
  </inkml:definitions>
  <inkml:trace contextRef="#ctx0" brushRef="#br0">204 29 864 0 0,'0'0'4721'0'0,"-3"-14"2822"0"0,1 10-7426 0 0,1 4 869 0 0,0 0-935 0 0,1 0-1 0 0,-1 0 1 0 0,1 1-1 0 0,-1-1 1 0 0,1 0-1 0 0,-1 0 1 0 0,1 0-1 0 0,-1 0 0 0 0,1 0 1 0 0,0 0-1 0 0,-1 1 1 0 0,1-1-1 0 0,-1 0 1 0 0,1 0-1 0 0,-1 1 1 0 0,1-1-1 0 0,0 0 1 0 0,-1 1-1 0 0,1-1 1 0 0,-1 0-1 0 0,1 1 1 0 0,0-1-1 0 0,0 0 0 0 0,-1 1 1 0 0,1-1-1 0 0,0 1 1 0 0,0-1-1 0 0,-1 1 1 0 0,-1 4-35 0 0,-1 0 1 0 0,0-1 0 0 0,0 1-1 0 0,0-1 1 0 0,0 0-1 0 0,-1 0 1 0 0,0 0 0 0 0,0 0-1 0 0,-4 3 1 0 0,3-2 11 0 0,-33 39 17 0 0,12-11-9 0 0,1 5 12 0 0,22-35-18 0 0,0 0-1 0 0,0 0 1 0 0,-1 0 0 0 0,1-1-1 0 0,-8 5 1 0 0,8-5-19 0 0,1-1-1 0 0,0 1 1 0 0,-1 0-1 0 0,1 0 1 0 0,0-1-1 0 0,0 1 1 0 0,0 1-1 0 0,1-1 1 0 0,-1 0-1 0 0,0 0 1 0 0,-1 4-1 0 0,3-6-15 0 0,13-37-366 0 0,-3 21 354 0 0,-1 0 1 0 0,12-27-1 0 0,9-17 32 0 0,-13 21 413 0 0,-10 23-342 0 0,-7 15-98 0 0,0 1 0 0 0,0 0 0 0 0,0 0-1 0 0,0 0 1 0 0,0-1 0 0 0,1 1 0 0 0,-1 0 0 0 0,0 0 0 0 0,0-1 0 0 0,0 1 0 0 0,0 0 0 0 0,0 0 0 0 0,1 0 0 0 0,-1 0-1 0 0,0-1 1 0 0,0 1 0 0 0,0 0 0 0 0,1 0 0 0 0,-1 0 0 0 0,0 0 0 0 0,0 0 0 0 0,1 0 0 0 0,-1-1 0 0 0,0 1 0 0 0,0 0 0 0 0,1 0-1 0 0,-1 0 1 0 0,0 0 0 0 0,0 0 0 0 0,1 0 0 0 0,-1 0 0 0 0,0 0 0 0 0,0 0 0 0 0,1 0 0 0 0,-1 0 0 0 0,0 0 0 0 0,0 0-1 0 0,1 1 1 0 0,-1-1 0 0 0,0 0 0 0 0,0 0 0 0 0,1 0 0 0 0,-1 0 0 0 0,0 0 0 0 0,0 0 0 0 0,0 1 0 0 0,1-1 0 0 0,-1 0-1 0 0,0 0 1 0 0,0 0 0 0 0,1 1 0 0 0,13 9-303 0 0,50 49 265 0 0,-55-51 106 0 0,1 1 1 0 0,0-1-1 0 0,0-1 1 0 0,0 0-1 0 0,1 0 1 0 0,18 7-1 0 0,67 38 553 0 0,-50-36 27 0 0,-45-16-625 0 0,-2 0 2 0 0,1 1 1 0 0,0-1 0 0 0,0 0 0 0 0,0 0 0 0 0,0 0 0 0 0,0 0 0 0 0,0 0 0 0 0,0 0-1 0 0,-1 0 1 0 0,1 0 0 0 0,0 1 0 0 0,0-1 0 0 0,0 0 0 0 0,0 0 0 0 0,0 0 0 0 0,0 0-1 0 0,0 0 1 0 0,0 1 0 0 0,0-1 0 0 0,0 0 0 0 0,0 0 0 0 0,0 0 0 0 0,0 0 0 0 0,0 0-1 0 0,0 1 1 0 0,0-1 0 0 0,0 0 0 0 0,0 0 0 0 0,0 0 0 0 0,0 0 0 0 0,0 0 0 0 0,0 1-1 0 0,0-1 1 0 0,0 0 0 0 0,0 0 0 0 0,1 0 0 0 0,-11 1-1075 0 0,-5 3-4848 0 0,5 1-1740 0 0,51-15 4673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33.851"/>
    </inkml:context>
    <inkml:brush xml:id="br0">
      <inkml:brushProperty name="width" value="0.035" units="cm"/>
      <inkml:brushProperty name="height" value="0.035" units="cm"/>
      <inkml:brushProperty name="color" value="#E71224"/>
    </inkml:brush>
  </inkml:definitions>
  <inkml:trace contextRef="#ctx0" brushRef="#br0">240 49 1776 0 0,'0'0'7097'0'0,"0"-3"-6690"0"0,0-6-216 0 0,0 1 2409 0 0,-19 6 98 0 0,16 0-2590 0 0,-1 1 0 0 0,0-1-1 0 0,0 1 1 0 0,1 0 0 0 0,-1 0-1 0 0,-5 0 1 0 0,-7-3 90 0 0,-6 0-55 0 0,-1 0-1 0 0,1 2 0 0 0,0 0 0 0 0,-29 2 0 0 0,48 0-151 0 0,2 0-6 0 0,0 1 0 0 0,0-1 1 0 0,1 0-1 0 0,-1 1 0 0 0,0-1 0 0 0,0 1 0 0 0,0-1 1 0 0,0 1-1 0 0,1-1 0 0 0,-1 1 0 0 0,0-1 1 0 0,0 1-1 0 0,1 0 0 0 0,-1 0 0 0 0,1-1 0 0 0,-1 1 1 0 0,1 0-1 0 0,-1 0 0 0 0,1 0 0 0 0,-1-1 1 0 0,1 1-1 0 0,-1 0 0 0 0,1 0 0 0 0,0 0 0 0 0,-1 2 1 0 0,-6 32-163 0 0,3-18 104 0 0,3-8 48 0 0,0 0 0 0 0,0-1 0 0 0,1 1 0 0 0,0 0 0 0 0,1 0 1 0 0,0-1-1 0 0,0 1 0 0 0,1 0 0 0 0,0-1 0 0 0,0 0 0 0 0,1 1 0 0 0,5 11 0 0 0,29 63 15 0 0,-30-66 59 0 0,-5-14-33 0 0,-1 0 0 0 0,0 0 1 0 0,0 0-1 0 0,0 0 0 0 0,0 1 1 0 0,0-1-1 0 0,0 0 0 0 0,-1 0 0 0 0,1 5 1 0 0,-1-4 16 0 0,0 1-98 0 0,0 0 0 0 0,0 0-1 0 0,0 1 1 0 0,0-1 0 0 0,-1-1 0 0 0,0 1 0 0 0,0 0-1 0 0,-1 0 1 0 0,1 0 0 0 0,-4 7 0 0 0,4-2-530 0 0,1-10 543 0 0,0 0 1 0 0,0 1 0 0 0,0-1-1 0 0,0 0 1 0 0,0 0 0 0 0,0 0 0 0 0,0 1-1 0 0,0-1 1 0 0,0 0 0 0 0,0 0-1 0 0,0 0 1 0 0,0 1 0 0 0,0-1 0 0 0,0 0-1 0 0,0 0 1 0 0,0 1 0 0 0,0-1-1 0 0,0 0 1 0 0,0 0 0 0 0,0 0 0 0 0,0 1-1 0 0,0-1 1 0 0,0 0 0 0 0,-1 0-1 0 0,1 0 1 0 0,0 0 0 0 0,0 1 0 0 0,0-1-1 0 0,0 0 1 0 0,0 0 0 0 0,-1 0-1 0 0,1 0 1 0 0,0 1 0 0 0,0-1 0 0 0,0 0-1 0 0,0 0 1 0 0,-1 0 0 0 0,1 0-1 0 0,0 0 1 0 0,0 0 0 0 0,0 0-1 0 0,-1 0 1 0 0,1 0 0 0 0,0 0 0 0 0,0 0-1 0 0,-1 0 1 0 0,1 0 0 0 0,-1 0-783 0 0,1-15-5054 0 0,0 13 5585 0 0,0-6-861 0 0,0 6 368 0 0,1 4-162 0 0,4 21-1025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34.357"/>
    </inkml:context>
    <inkml:brush xml:id="br0">
      <inkml:brushProperty name="width" value="0.035" units="cm"/>
      <inkml:brushProperty name="height" value="0.035" units="cm"/>
      <inkml:brushProperty name="color" value="#E71224"/>
    </inkml:brush>
  </inkml:definitions>
  <inkml:trace contextRef="#ctx0" brushRef="#br0">2 16 592 0 0,'0'0'5194'0'0,"25"8"-3118"0"0,39-2-251 0 0,81-3 1 0 0,-118-3-1809 0 0,-18-1-112 0 0,1 0 0 0 0,-1 0-1 0 0,0-1 1 0 0,0-1-1 0 0,9-3 1 0 0,19-5-5211 0 0,-31 9 3449 0 0,0-3-234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34.952"/>
    </inkml:context>
    <inkml:brush xml:id="br0">
      <inkml:brushProperty name="width" value="0.035" units="cm"/>
      <inkml:brushProperty name="height" value="0.035" units="cm"/>
      <inkml:brushProperty name="color" value="#E71224"/>
    </inkml:brush>
  </inkml:definitions>
  <inkml:trace contextRef="#ctx0" brushRef="#br0">147 3 736 0 0,'0'0'10416'0'0,"-6"4"-10144"0"0,-2 2-48 0 0,0 0 0 0 0,0 0 1 0 0,0 0-1 0 0,1 1 1 0 0,0 0-1 0 0,1 1 0 0 0,-1 0 1 0 0,-9 15-1 0 0,-33 106 914 0 0,46-117-1169 0 0,0 1 1 0 0,0-1-1 0 0,1 1 1 0 0,1 0-1 0 0,0 0 1 0 0,2 21-1 0 0,-1-19 45 0 0,1-3 3 0 0,0 0 0 0 0,2 0 0 0 0,-1-1 0 0 0,1 1 0 0 0,1-1 0 0 0,0 0 0 0 0,1 0 0 0 0,0 0 0 0 0,1-1 0 0 0,0 0 0 0 0,0 0 0 0 0,1 0 0 0 0,0-1 0 0 0,1 0 0 0 0,13 12 0 0 0,-20-19-59 0 0,1-1 0 0 0,0 0 1 0 0,0 1-1 0 0,0-1 1 0 0,0 0-1 0 0,0 0 0 0 0,0 0 1 0 0,0 0-1 0 0,0-1 0 0 0,0 1 1 0 0,1-1-1 0 0,-1 1 1 0 0,0-1-1 0 0,3 1 0 0 0,-3-2-218 0 0,-1 1 1 0 0,1 0-1 0 0,0 0 0 0 0,0-1 0 0 0,0 1 0 0 0,0-1 0 0 0,-1 0 0 0 0,1 1 0 0 0,0-1 1 0 0,-1 0-1 0 0,1 0 0 0 0,0 0 0 0 0,-1 0 0 0 0,1-1 0 0 0,-1 1 0 0 0,0 0 0 0 0,1 0 0 0 0,-1-1 1 0 0,0 1-1 0 0,0-1 0 0 0,0 1 0 0 0,0-1 0 0 0,0 0 0 0 0,1-2 0 0 0,9-22-4157 0 0,-10 5 1699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35.478"/>
    </inkml:context>
    <inkml:brush xml:id="br0">
      <inkml:brushProperty name="width" value="0.035" units="cm"/>
      <inkml:brushProperty name="height" value="0.035" units="cm"/>
      <inkml:brushProperty name="color" value="#E71224"/>
    </inkml:brush>
  </inkml:definitions>
  <inkml:trace contextRef="#ctx0" brushRef="#br0">4 2 1112 0 0,'0'0'6362'0'0,"2"9"-5866"0"0,-1-4-402 0 0,1 3 75 0 0,0 0-1 0 0,0 0 1 0 0,1 0 0 0 0,7 13-1 0 0,-8-14 182 0 0,0 0-1 0 0,-1 1 0 0 0,0-1 0 0 0,0 1 0 0 0,0 14 0 0 0,-1 208 2853 0 0,-1-216-3114 0 0,0-1 1 0 0,-6 24-1 0 0,4-24-25 0 0,1 0 0 0 0,-2 24-1 0 0,-2 49-10613 0 0,6-93 8401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35.781"/>
    </inkml:context>
    <inkml:brush xml:id="br0">
      <inkml:brushProperty name="width" value="0.035" units="cm"/>
      <inkml:brushProperty name="height" value="0.035" units="cm"/>
      <inkml:brushProperty name="color" value="#E71224"/>
    </inkml:brush>
  </inkml:definitions>
  <inkml:trace contextRef="#ctx0" brushRef="#br0">1 69 760 0 0,'0'0'7896'0'0,"5"-2"-7535"0"0,24-8 202 0 0,0 2-1 0 0,53-8 0 0 0,-19 5-1892 0 0,-52 9 608 0 0,-9 2 329 0 0,0 0 0 0 0,0 0 0 0 0,0 0 0 0 0,0 0 0 0 0,0-1 0 0 0,0 1 0 0 0,0-1 1 0 0,0 1-1 0 0,0-1 0 0 0,0 0 0 0 0,-1 0 0 0 0,1 0 0 0 0,0 0 0 0 0,1-1 0 0 0,3-7-1953 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36.497"/>
    </inkml:context>
    <inkml:brush xml:id="br0">
      <inkml:brushProperty name="width" value="0.035" units="cm"/>
      <inkml:brushProperty name="height" value="0.035" units="cm"/>
      <inkml:brushProperty name="color" value="#E71224"/>
    </inkml:brush>
  </inkml:definitions>
  <inkml:trace contextRef="#ctx0" brushRef="#br0">5 2 800 0 0,'0'0'4629'0'0,"12"15"-2599"0"0,-3-11-1353 0 0,0 1 1 0 0,-1 1-1 0 0,0 0 1 0 0,12 10-1 0 0,32 43 432 0 0,-41-47-690 0 0,20 27 0 0 0,-1-1-27 0 0,-17-23-227 0 0,-1 0 0 0 0,0 0 0 0 0,15 30-1 0 0,-23-39-25 0 0,-1 1-1 0 0,-1-1 1 0 0,1 1-1 0 0,-1 0 1 0 0,0 0-1 0 0,-1 0 1 0 0,1 0-1 0 0,-1 0 0 0 0,-1 0 1 0 0,1 0-1 0 0,-1 0 1 0 0,-1 0-1 0 0,-1 11 1 0 0,-2-6 48 0 0,0 0 0 0 0,-1-1 1 0 0,-1 0-1 0 0,0 0 0 0 0,-8 11 1 0 0,6-8-115 0 0,-8 13-34 0 0,1-1-24 0 0,-25 32-1 0 0,39-55-305 0 0,-1 0 0 0 0,1 1-1 0 0,-1-1 1 0 0,1 0 0 0 0,0 1-1 0 0,0-1 1 0 0,0 1 0 0 0,1 0 0 0 0,-1-1-1 0 0,1 6 1 0 0,0-8-573 0 0,-1 1-297 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42.089"/>
    </inkml:context>
    <inkml:brush xml:id="br0">
      <inkml:brushProperty name="width" value="0.035" units="cm"/>
      <inkml:brushProperty name="height" value="0.035" units="cm"/>
      <inkml:brushProperty name="color" value="#E71224"/>
    </inkml:brush>
  </inkml:definitions>
  <inkml:trace contextRef="#ctx0" brushRef="#br0">190 54 1284 0 0,'0'0'6861'0'0,"-5"-7"-4131"0"0,4 6-2671 0 0,1 1 1 0 0,-1 0-1 0 0,0 0 1 0 0,0 0-1 0 0,1-1 1 0 0,-1 1-1 0 0,0 0 1 0 0,1-1-1 0 0,-1 1 0 0 0,0 0 1 0 0,1-1-1 0 0,-1 1 1 0 0,0-1-1 0 0,1 1 1 0 0,-1-1-1 0 0,1 0 1 0 0,-1 0-1 0 0,0 0-15 0 0,0 0 0 0 0,0 1-1 0 0,1-1 1 0 0,-1 0 0 0 0,0 0 0 0 0,0 1 0 0 0,0-1-1 0 0,0 1 1 0 0,0-1 0 0 0,0 1 0 0 0,0-1 0 0 0,0 1-1 0 0,0-1 1 0 0,0 1 0 0 0,0 0 0 0 0,0 0 0 0 0,0-1-1 0 0,-1 1 1 0 0,-56-5 2896 0 0,57 5-2892 0 0,-18 0 164 0 0,-32 0 513 0 0,50 0-774 0 0,-18 5 400 0 0,16-3-586 0 0,9-1-28 0 0,18-3-99 0 0,-7 1 521 0 0,26 2 146 0 0,91-5-109 0 0,-88-2-57 0 0,-21 2-136 0 0,33 0 1 0 0,15-6-952 0 0,-78 20-738 0 0,2-5-609 0 0,3-5 2109 0 0,0 1 0 0 0,0-1-1 0 0,0 0 1 0 0,-1 1-1 0 0,1-1 1 0 0,0 1 0 0 0,0-1-1 0 0,0 1 1 0 0,0-1-1 0 0,-1 0 1 0 0,1 1 0 0 0,0-1-1 0 0,0 0 1 0 0,-1 1-1 0 0,1-1 1 0 0,0 0 0 0 0,-1 1-1 0 0,1-1 1 0 0,0 0-1 0 0,-1 1 1 0 0,1-1 0 0 0,-1 0-1 0 0,1 0 1 0 0,0 0-1 0 0,-1 1 1 0 0,0-1 0 0 0,1 0 92 0 0,-1 0 1 0 0,1 0 0 0 0,0 1 0 0 0,0-1-1 0 0,-1 0 1 0 0,1 0 0 0 0,0 0-1 0 0,0 0 1 0 0,-1 0 0 0 0,1 0 0 0 0,0 0-1 0 0,-1 0 1 0 0,1 0 0 0 0,0 0-1 0 0,0 0 1 0 0,-1 0 0 0 0,1 0 0 0 0,0 0-1 0 0,-1 0 1 0 0,1 0 0 0 0,0 0 0 0 0,0 0-1 0 0,-1 0 1 0 0,1-1 0 0 0,0 1-1 0 0,0 0 1 0 0,-1 0 0 0 0,1 0 0 0 0,0 0-1 0 0,0-1 1 0 0,0 1 0 0 0,-1 0 0 0 0,1 0-1 0 0,0 0 1 0 0,0-1 0 0 0,0 1-1 0 0,0 0 1 0 0,-1 0 0 0 0,1-1 0 0 0,0 1-1 0 0,26-21-3070 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46.256"/>
    </inkml:context>
    <inkml:brush xml:id="br0">
      <inkml:brushProperty name="width" value="0.035" units="cm"/>
      <inkml:brushProperty name="height" value="0.035" units="cm"/>
      <inkml:brushProperty name="color" value="#E71224"/>
    </inkml:brush>
  </inkml:definitions>
  <inkml:trace contextRef="#ctx0" brushRef="#br0">266 48 1192 0 0,'0'0'6628'0'0,"-3"-2"-6227"0"0,-12-8 173 0 0,10 7 16 0 0,1 0 0 0 0,-1 0 0 0 0,0 0 0 0 0,0 1 0 0 0,0 0 0 0 0,0-1 0 0 0,-9-1 0 0 0,-5 0 84 0 0,-1 1 0 0 0,-25-2 0 0 0,40 5-616 0 0,-1 0-1 0 0,1 0 1 0 0,0 1-1 0 0,-1-1 1 0 0,1 1-1 0 0,0 0 1 0 0,-1 0 0 0 0,1 1-1 0 0,0 0 1 0 0,0 0-1 0 0,0 0 1 0 0,0 0-1 0 0,1 1 1 0 0,-6 3-1 0 0,7-3-52 0 0,1 0 1 0 0,-1 0-1 0 0,1 0 0 0 0,-1 0 1 0 0,1 1-1 0 0,0-1 0 0 0,1 1 1 0 0,-1-1-1 0 0,0 1 0 0 0,1 0 1 0 0,0 0-1 0 0,0 0 0 0 0,0-1 0 0 0,0 7 1 0 0,-1 9-47 0 0,1 34-1 0 0,1-35 171 0 0,2 0-101 0 0,0 0-1 0 0,2 0 0 0 0,0 0 1 0 0,1 0-1 0 0,9 21 1 0 0,3 14 43 0 0,17 91 131 0 0,-31-127-192 0 0,-3-14-12 0 0,0 0 0 0 0,1 0 0 0 0,-1-1 1 0 0,0 1-1 0 0,1 0 0 0 0,0-1 0 0 0,0 1 0 0 0,0 0 1 0 0,0-1-1 0 0,0 1 0 0 0,2 2 0 0 0,4 7-1522 0 0,-8-23-5004 0 0,-1 2 3829 0 0,-8-7-1338 0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46.631"/>
    </inkml:context>
    <inkml:brush xml:id="br0">
      <inkml:brushProperty name="width" value="0.035" units="cm"/>
      <inkml:brushProperty name="height" value="0.035" units="cm"/>
      <inkml:brushProperty name="color" value="#E71224"/>
    </inkml:brush>
  </inkml:definitions>
  <inkml:trace contextRef="#ctx0" brushRef="#br0">4 61 956 0 0,'0'0'7867'0'0,"9"1"-7645"0"0,-7-1-214 0 0,9 1 135 0 0,0-1 0 0 0,1 0 0 0 0,-1-1 0 0 0,0 0 0 0 0,22-6 1 0 0,23-9 668 0 0,-41 13-670 0 0,0-1 1 0 0,0-1 0 0 0,27-12-1 0 0,-39 15-287 0 0,5-2-680 0 0,0 3-4797 0 0,-3 1 3420 0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47.054"/>
    </inkml:context>
    <inkml:brush xml:id="br0">
      <inkml:brushProperty name="width" value="0.035" units="cm"/>
      <inkml:brushProperty name="height" value="0.035" units="cm"/>
      <inkml:brushProperty name="color" value="#E71224"/>
    </inkml:brush>
  </inkml:definitions>
  <inkml:trace contextRef="#ctx0" brushRef="#br0">4 1 84 0 0,'0'0'12524'0'0,"1"7"-12391"0"0,2 8-112 0 0,0 1 769 0 0,-1 0-1 0 0,1 17 1 0 0,-3 29-460 0 0,0-22-6847 0 0,-6-39-459 0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49.326"/>
    </inkml:context>
    <inkml:brush xml:id="br0">
      <inkml:brushProperty name="width" value="0.035" units="cm"/>
      <inkml:brushProperty name="height" value="0.035" units="cm"/>
      <inkml:brushProperty name="color" value="#E71224"/>
    </inkml:brush>
  </inkml:definitions>
  <inkml:trace contextRef="#ctx0" brushRef="#br0">4 27 968 0 0,'0'0'6609'0'0,"6"10"-704"0"0,19-5-4649 0 0,27 2-1395 0 0,-16-1 184 0 0,19-3 238 0 0,1-2 1 0 0,71-8-1 0 0,-112 6-193 0 0,-1 0 1 0 0,0 2-1 0 0,1-1 1 0 0,21 5-1 0 0,-23-4 372 0 0,-17-9 119 0 0,-6-7-2335 0 0,-4-8-3042 0 0,8 14 415 0 0,45 64-1677 0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51.678"/>
    </inkml:context>
    <inkml:brush xml:id="br0">
      <inkml:brushProperty name="width" value="0.035" units="cm"/>
      <inkml:brushProperty name="height" value="0.035" units="cm"/>
      <inkml:brushProperty name="color" value="#E71224"/>
    </inkml:brush>
  </inkml:definitions>
  <inkml:trace contextRef="#ctx0" brushRef="#br0">175 14 1636 0 0,'0'0'8935'0'0,"-7"0"-8909"0"0,-32-4 469 0 0,-52-4 2701 0 0,90 9-3205 0 0,-1-1-1 0 0,1 1 1 0 0,0 0 0 0 0,0 0-1 0 0,-1 0 1 0 0,1 0 0 0 0,0 0 0 0 0,0 0-1 0 0,0 0 1 0 0,0 0 0 0 0,0 0-1 0 0,0 1 1 0 0,0-1 0 0 0,1 0 0 0 0,-1 0-1 0 0,0 1 1 0 0,1-1 0 0 0,-2 3-1 0 0,0 0 41 0 0,1 0 0 0 0,-1 0 0 0 0,1 0 0 0 0,0 1 0 0 0,-1 7 0 0 0,-2 26 147 0 0,3-29-118 0 0,0 0-1 0 0,0 0 0 0 0,1 0 0 0 0,2 16 0 0 0,2-8 82 0 0,0 0 0 0 0,2-1-1 0 0,10 23 1 0 0,6 18 184 0 0,4 3-218 0 0,-21-51-55 0 0,0 1 0 0 0,-1 0 0 0 0,0 1 0 0 0,0-1 0 0 0,-1 1 0 0 0,0 0 0 0 0,-1-1 0 0 0,1 18-1 0 0,-2-19 1004 0 0,1 3-4005 0 0,1-5-1816 0 0,2-14 376 0 0,-6-2 1722 0 0,-9 9 154 0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52.159"/>
    </inkml:context>
    <inkml:brush xml:id="br0">
      <inkml:brushProperty name="width" value="0.035" units="cm"/>
      <inkml:brushProperty name="height" value="0.035" units="cm"/>
      <inkml:brushProperty name="color" value="#E71224"/>
    </inkml:brush>
  </inkml:definitions>
  <inkml:trace contextRef="#ctx0" brushRef="#br0">4 81 1256 0 0,'0'0'9225'0'0,"4"0"-9063"0"0,12 2 11 0 0,-12-2 27 0 0,-3 5 607 0 0,10-4-591 0 0,0-1-1 0 0,0 0 0 0 0,1-1 1 0 0,-1 0-1 0 0,0-1 1 0 0,0 0-1 0 0,0 0 0 0 0,18-8 1 0 0,1-3-62 0 0,52-33-1 0 0,-79 45-1016 0 0,0 0 0 0 0,-1 0 0 0 0,1 0 0 0 0,0 0 0 0 0,0 0 0 0 0,0 0 0 0 0,0 1 0 0 0,0-1 0 0 0,0 1 0 0 0,0 0 1 0 0,4 0-1 0 0,-5 0 527 0 0,-7 0-2610 0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52.903"/>
    </inkml:context>
    <inkml:brush xml:id="br0">
      <inkml:brushProperty name="width" value="0.035" units="cm"/>
      <inkml:brushProperty name="height" value="0.035" units="cm"/>
      <inkml:brushProperty name="color" value="#E71224"/>
    </inkml:brush>
  </inkml:definitions>
  <inkml:trace contextRef="#ctx0" brushRef="#br0">4 12 120 0 0,'0'0'6616'0'0,"5"19"2290"0"0,-4-13-9615 0 0,-7 77 299 0 0,6-81 397 0 0,0-1-1 0 0,0 0 0 0 0,1 1 0 0 0,-1-1 0 0 0,0 1 1 0 0,1-1-1 0 0,-1 1 0 0 0,1-1 0 0 0,0 0 1 0 0,-1 1-1 0 0,1-1 0 0 0,0 0 0 0 0,0 0 1 0 0,0 0-1 0 0,0 0 0 0 0,0 1 0 0 0,0-1 0 0 0,0 0 1 0 0,0-1-1 0 0,0 1 0 0 0,2 1 0 0 0,0 0 10 0 0,1 0-1 0 0,0 0 0 0 0,-1-1 0 0 0,1 1 0 0 0,0-1 0 0 0,0 0 0 0 0,-1 0 1 0 0,7 0-1 0 0,-6 0 32 0 0,-1-1-1 0 0,1 1 1 0 0,-1-1 0 0 0,1 0 0 0 0,0 0 0 0 0,-1 0 0 0 0,1-1 0 0 0,-1 1-1 0 0,1-1 1 0 0,-1 0 0 0 0,1 0 0 0 0,-1 0 0 0 0,1-1 0 0 0,-1 1 0 0 0,0-1-1 0 0,0 0 1 0 0,0 1 0 0 0,0-2 0 0 0,0 1 0 0 0,4-3 0 0 0,-5 1 1 0 0,0 0 1 0 0,0 0 0 0 0,0 0 0 0 0,-1 0 0 0 0,1-1-1 0 0,-1 1 1 0 0,0 0 0 0 0,0-1 0 0 0,0 1 0 0 0,-1-1-1 0 0,0 1 1 0 0,1-1 0 0 0,-2 1 0 0 0,1-1 0 0 0,0 1-1 0 0,-1-1 1 0 0,0 1 0 0 0,-1-5 0 0 0,1 6-14 0 0,0 0 1 0 0,0 1-1 0 0,0-1 1 0 0,0 0-1 0 0,-1 1 0 0 0,1-1 1 0 0,-1 1-1 0 0,0-1 1 0 0,1 1-1 0 0,-1 0 1 0 0,0 0-1 0 0,0 0 1 0 0,0 0-1 0 0,-1 0 1 0 0,1 0-1 0 0,0 0 1 0 0,-1 1-1 0 0,1-1 0 0 0,-1 1 1 0 0,0 0-1 0 0,1 0 1 0 0,-1 0-1 0 0,0 0 1 0 0,0 0-1 0 0,1 0 1 0 0,-1 1-1 0 0,0 0 1 0 0,-4-1-1 0 0,3 2-22 0 0,0-1 0 0 0,0 1 1 0 0,0 0-1 0 0,1 0 0 0 0,-1 1 0 0 0,0-1 0 0 0,0 1 0 0 0,1 0 0 0 0,-1 0 1 0 0,1 0-1 0 0,-4 3 0 0 0,-15 8-1518 0 0,16-10-1164 0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54.351"/>
    </inkml:context>
    <inkml:brush xml:id="br0">
      <inkml:brushProperty name="width" value="0.035" units="cm"/>
      <inkml:brushProperty name="height" value="0.035" units="cm"/>
      <inkml:brushProperty name="color" value="#E71224"/>
    </inkml:brush>
  </inkml:definitions>
  <inkml:trace contextRef="#ctx0" brushRef="#br0">5 1 1296 0 0,'0'0'7147'0'0,"5"15"-5652"0"0,6-10-507 0 0,1-1 0 0 0,19 4-1 0 0,18-1-141 0 0,1-2 1 0 0,76-2-1 0 0,-120-3-773 0 0,-6 0-124 0 0,0 0 0 0 0,1 0 0 0 0,-1 0 0 0 0,0 0 0 0 0,0 0 0 0 0,1 0 0 0 0,-1 0 0 0 0,0 0 0 0 0,0 1-1 0 0,0-1 1 0 0,1 0 0 0 0,-1-1 0 0 0,0 1 0 0 0,0 0 0 0 0,1 0 0 0 0,-1 0 0 0 0,0 0 0 0 0,0 0 0 0 0,1 0-1 0 0,-1 0 1 0 0,0 0 0 0 0,0 0 0 0 0,0 0 0 0 0,1 0 0 0 0,-1-1 0 0 0,0 1 0 0 0,0 0 0 0 0,0 0 0 0 0,0 0-1 0 0,1 0 1 0 0,-1-1 0 0 0,0 1 0 0 0,0 0 0 0 0,0 0 0 0 0,0 0 0 0 0,0-1 0 0 0,0 1 0 0 0,0 0 0 0 0,1 0-1 0 0,-1-1 1 0 0,0 1 0 0 0,0 0 0 0 0,0 0 0 0 0,0 0 0 0 0,0-1 0 0 0,0 1 0 0 0,0 0 0 0 0,0 0 0 0 0,0-1-1 0 0,0 1 1 0 0,0 0 0 0 0,0 0 0 0 0,-1-1 0 0 0,1 1 0 0 0,0 0 0 0 0,0 0 0 0 0,0 0 0 0 0,0-1 0 0 0,0 1-1 0 0,0 0 1 0 0,0 0 0 0 0,-1 0 0 0 0,1-1 0 0 0,0 1 0 0 0,-13-13-5396 0 0,4 9 1357 0 0,26 30 1435 0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55.291"/>
    </inkml:context>
    <inkml:brush xml:id="br0">
      <inkml:brushProperty name="width" value="0.035" units="cm"/>
      <inkml:brushProperty name="height" value="0.035" units="cm"/>
      <inkml:brushProperty name="color" value="#E71224"/>
    </inkml:brush>
  </inkml:definitions>
  <inkml:trace contextRef="#ctx0" brushRef="#br0">259 12 1532 0 0,'0'0'7505'0'0,"-12"0"-7112"0"0,-15 0 804 0 0,-53-7-1 0 0,9 6 522 0 0,70 2-1731 0 0,-1-1 0 0 0,0 1 0 0 0,1-1 0 0 0,-1 1 0 0 0,1 0 0 0 0,-1 0 0 0 0,1 0 0 0 0,0-1 0 0 0,-1 1 0 0 0,1 1-1 0 0,0-1 1 0 0,0 0 0 0 0,-1 0 0 0 0,1 0 0 0 0,-2 3 0 0 0,-14 22-125 0 0,17-25 137 0 0,-5 8 55 0 0,1 0 0 0 0,1 1 0 0 0,-1 0-1 0 0,2-1 1 0 0,-1 1 0 0 0,1 0 0 0 0,1 0-1 0 0,0 1 1 0 0,0-1 0 0 0,1 0 0 0 0,2 15 0 0 0,-2 0 170 0 0,1-14-98 0 0,0-1 0 0 0,1 1 0 0 0,0-1-1 0 0,1 0 1 0 0,0 0 0 0 0,6 15 0 0 0,6 16 201 0 0,-8-17-191 0 0,4 17 148 0 0,7 40 494 0 0,-13-59-595 0 0,1 12 14 0 0,6 33-169 0 0,-6-28-1469 0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55.691"/>
    </inkml:context>
    <inkml:brush xml:id="br0">
      <inkml:brushProperty name="width" value="0.035" units="cm"/>
      <inkml:brushProperty name="height" value="0.035" units="cm"/>
      <inkml:brushProperty name="color" value="#E71224"/>
    </inkml:brush>
  </inkml:definitions>
  <inkml:trace contextRef="#ctx0" brushRef="#br0">0 44 448 0 0,'0'0'8006'0'0,"11"0"-7516"0"0,4 1-361 0 0,66-2 1342 0 0,-63-3-1404 0 0,0 0 1 0 0,-1-1 0 0 0,1-1 0 0 0,23-11 0 0 0,-27 12-1972 0 0,-11 4 850 0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56.358"/>
    </inkml:context>
    <inkml:brush xml:id="br0">
      <inkml:brushProperty name="width" value="0.035" units="cm"/>
      <inkml:brushProperty name="height" value="0.035" units="cm"/>
      <inkml:brushProperty name="color" value="#E71224"/>
    </inkml:brush>
  </inkml:definitions>
  <inkml:trace contextRef="#ctx0" brushRef="#br0">134 9 524 0 0,'0'0'10307'0'0,"-18"-8"-8806"0"0,8 8-864 0 0,5 0-404 0 0,-1 0 1 0 0,1 0-1 0 0,0 1 0 0 0,-1-1 1 0 0,-9 3-1 0 0,13-2-225 0 0,-1 0-1 0 0,1 1 1 0 0,0-1 0 0 0,0 0-1 0 0,0 1 1 0 0,0-1-1 0 0,0 1 1 0 0,0 0-1 0 0,1-1 1 0 0,-1 1-1 0 0,0 0 1 0 0,1 0-1 0 0,-1 0 1 0 0,1 1-1 0 0,-2 3 1 0 0,-6 9 15 0 0,7-11-30 0 0,-1-1-1 0 0,1 1 1 0 0,1-1 0 0 0,-1 1 0 0 0,0 0 0 0 0,1 0-1 0 0,-2 7 1 0 0,3-10 7 0 0,-2 9 12 0 0,0-1-1 0 0,1 0 1 0 0,1 0-1 0 0,-1 1 1 0 0,2 12-1 0 0,-1-20-1 0 0,1 0-1 0 0,-1 1 0 0 0,1-1 0 0 0,-1 0 0 0 0,1 0 0 0 0,0 0 1 0 0,0 0-1 0 0,0 0 0 0 0,0 0 0 0 0,0 0 0 0 0,0 0 1 0 0,1 0-1 0 0,-1-1 0 0 0,0 1 0 0 0,1 0 0 0 0,0-1 0 0 0,-1 1 1 0 0,1-1-1 0 0,0 0 0 0 0,0 0 0 0 0,0 1 0 0 0,0-1 1 0 0,0 0-1 0 0,0-1 0 0 0,0 1 0 0 0,0 0 0 0 0,0 0 0 0 0,4 0 1 0 0,2 0 94 0 0,0 0 1 0 0,-1 0-1 0 0,1 0 1 0 0,0-1-1 0 0,0 0 1 0 0,15-3-1 0 0,-19 2-133 0 0,-1 1-1 0 0,1-1 1 0 0,0-1-1 0 0,0 1 1 0 0,-1 0-1 0 0,1-1 0 0 0,-1 0 1 0 0,1 0-1 0 0,-1 0 1 0 0,0 0-1 0 0,0 0 1 0 0,0-1-1 0 0,0 0 1 0 0,0 1-1 0 0,-1-1 1 0 0,4-3-1 0 0,-1-1-613 0 0,0-2-844 0 0,-4-1-5582 0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6:26:00.128"/>
    </inkml:context>
    <inkml:brush xml:id="br0">
      <inkml:brushProperty name="width" value="0.035" units="cm"/>
      <inkml:brushProperty name="height" value="0.035" units="cm"/>
      <inkml:brushProperty name="color" value="#E71224"/>
    </inkml:brush>
  </inkml:definitions>
  <inkml:trace contextRef="#ctx0" brushRef="#br0">0 92 20141,'8793'-91'0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6:02.077"/>
    </inkml:context>
    <inkml:brush xml:id="br0">
      <inkml:brushProperty name="width" value="0.035" units="cm"/>
      <inkml:brushProperty name="height" value="0.035" units="cm"/>
      <inkml:brushProperty name="color" value="#E71224"/>
    </inkml:brush>
  </inkml:definitions>
  <inkml:trace contextRef="#ctx0" brushRef="#br0">3 96 12 0 0,'0'0'707'0'0,"1"-6"-582"0"0,3-16-88 0 0,-4 21-15 0 0,0 1 0 0 0,0-1 1 0 0,0 0-1 0 0,0 0 0 0 0,0 0 1 0 0,1 1-1 0 0,-1-1 0 0 0,0 0 1 0 0,0 0-1 0 0,1 1 0 0 0,-1-1 1 0 0,0 0-1 0 0,1 0 0 0 0,-1 1 1 0 0,1-1-1 0 0,-1 0 0 0 0,1 1 1 0 0,-1-1-1 0 0,1 0 0 0 0,-1 1 1 0 0,1-1-1 0 0,-1 1 0 0 0,1-1 1 0 0,0 1-1 0 0,0 0 0 0 0,-1-1 1 0 0,3 0 2674 0 0,-2-4 2161 0 0,-8-10-1863 0 0,2 5-1108 0 0,4 9-1678 0 0,1 0-1 0 0,-1 0 1 0 0,0 0 0 0 0,0-1 0 0 0,1 1 0 0 0,-1 0-1 0 0,1-1 1 0 0,-1 1 0 0 0,1 0 0 0 0,-1-4-1 0 0,1 5 109 0 0,19 32 559 0 0,0-16-862 0 0,44 39 156 0 0,-35-32-143 0 0,-22-19-14 0 0,0 1-1 0 0,-1 0 1 0 0,10 10 0 0 0,-13-14-10 0 0,-1 1-1 0 0,0-1 0 0 0,0 0 0 0 0,0 1 1 0 0,0-1-1 0 0,-1 1 0 0 0,1-1 0 0 0,0 1 1 0 0,0 0-1 0 0,-1-1 0 0 0,1 1 0 0 0,-1 2 1 0 0,0-3-11 0 0,7 2-48 0 0,-3-2 54 0 0,-3 0 1031 0 0,-1-1-990 0 0,0 1 0 0 0,0 0-1 0 0,0-1 1 0 0,0 1 0 0 0,-1 0 0 0 0,1-1 0 0 0,0 1-1 0 0,-1 0 1 0 0,1-1 0 0 0,0 1 0 0 0,-1-1-1 0 0,1 1 1 0 0,-1 0 0 0 0,1-1 0 0 0,0 1 0 0 0,-1-1-1 0 0,0 1 1 0 0,1-1 0 0 0,-1 0 0 0 0,1 1-1 0 0,-1-1 1 0 0,1 1 0 0 0,-2-1 0 0 0,0 1 15 0 0,-3 6-19 0 0,-1 0 0 0 0,1 0-1 0 0,-7 12 1 0 0,-72 138 398 0 0,73-144-356 0 0,5-4 4 0 0,10-11 112 0 0,4-14-2201 0 0,-6 13 1299 0 0,1 0 0 0 0,-1 1-1 0 0,1-1 1 0 0,0 1 0 0 0,0 0 0 0 0,0 0 0 0 0,6-3 0 0 0,15-6-6403 0 0,-19 5 3802 0 0,-15 10 1334 0 0,-44 40 1482 0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6:04.282"/>
    </inkml:context>
    <inkml:brush xml:id="br0">
      <inkml:brushProperty name="width" value="0.035" units="cm"/>
      <inkml:brushProperty name="height" value="0.035" units="cm"/>
      <inkml:brushProperty name="color" value="#E71224"/>
    </inkml:brush>
  </inkml:definitions>
  <inkml:trace contextRef="#ctx0" brushRef="#br0">1 10 1336 0 0,'0'0'10266'0'0,"0"-10"-3598"0"0,12 198-5546 0 0,-11-161-960 0 0,7 37 1 0 0,-4-36 174 0 0,1 38 1 0 0,1 47-251 0 0,-6-113-263 0 0,0-24-15454 0 0,0 43 10957 0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6:04.770"/>
    </inkml:context>
    <inkml:brush xml:id="br0">
      <inkml:brushProperty name="width" value="0.035" units="cm"/>
      <inkml:brushProperty name="height" value="0.035" units="cm"/>
      <inkml:brushProperty name="color" value="#E71224"/>
    </inkml:brush>
  </inkml:definitions>
  <inkml:trace contextRef="#ctx0" brushRef="#br0">1 28 1088 0 0,'0'0'8400'0'0,"22"1"-7809"0"0,146 3 2014 0 0,-142-8-1658 0 0,-26 4-1039 0 0,1 0 0 0 0,0 0 0 0 0,0 0 0 0 0,0-1 0 0 0,-1 1 0 0 0,1 0 0 0 0,0-1 0 0 0,0 1 0 0 0,-1-1 0 0 0,1 1 0 0 0,0 0-1 0 0,-1-1 1 0 0,1 1 0 0 0,-1-1 0 0 0,1 0 0 0 0,-1 1 0 0 0,1-1 0 0 0,-1 0 0 0 0,1 1 0 0 0,-1-1 0 0 0,1 0 0 0 0,-1 1 0 0 0,0-1 0 0 0,1 0 0 0 0,-1 0 0 0 0,0 1 0 0 0,1-3 0 0 0,5-1-6214 0 0,-6-2 3218 0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6:26:31.621"/>
    </inkml:context>
    <inkml:brush xml:id="br0">
      <inkml:brushProperty name="width" value="0.035" units="cm"/>
      <inkml:brushProperty name="height" value="0.035" units="cm"/>
      <inkml:brushProperty name="color" value="#E71224"/>
    </inkml:brush>
  </inkml:definitions>
  <inkml:trace contextRef="#ctx0" brushRef="#br0">3 3214 16096,'3693'-3211'0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6:38.533"/>
    </inkml:context>
    <inkml:brush xml:id="br0">
      <inkml:brushProperty name="width" value="0.035" units="cm"/>
      <inkml:brushProperty name="height" value="0.035" units="cm"/>
      <inkml:brushProperty name="color" value="#E71224"/>
    </inkml:brush>
  </inkml:definitions>
  <inkml:trace contextRef="#ctx0" brushRef="#br0">10 460 56 0 0,'0'0'1333'0'0,"-6"5"-1209"0"0,6 2 1270 0 0,1 7 1798 0 0,3-9-3915 0 0,-3-4 638 0 0,-1 5 306 0 0,0 6-238 0 0,5-8 4824 0 0,-4-4-4289 0 0,5-15 960 0 0,-5-9-1225 0 0,0 16-284 0 0,-1 0-1 0 0,0 0 1 0 0,0-1-1 0 0,-1 1 0 0 0,0 0 1 0 0,-4-15-1 0 0,4 17 22 0 0,0 0 0 0 0,0 0 0 0 0,1 1 0 0 0,-1-1 0 0 0,1 0 0 0 0,0 0 0 0 0,2-7 0 0 0,-1-10-20 0 0,-7-90-257 0 0,6 15 1254 0 0,0 97-692 0 0,8 1-995 0 0,-2 0 677 0 0,-1-1 0 0 0,0 0 0 0 0,1-1 1 0 0,-1 1-1 0 0,0-1 0 0 0,9-5 0 0 0,-7 4 47 0 0,-1 1 0 0 0,1-1 0 0 0,13-2 0 0 0,16-7 13 0 0,5 7 189 0 0,14 3-134 0 0,-26-1 153 0 0,-28 3-208 0 0,17-4 238 0 0,-12 2-216 0 0,-1 1 1 0 0,0 1 0 0 0,0-1 0 0 0,1 1 0 0 0,9 0 0 0 0,-3 1-18 0 0,-7-1-19 0 0,35 0 83 0 0,-39 0-73 0 0,18-7 304 0 0,3-1 433 0 0,-21 8-703 0 0,34-7-242 0 0,-35 6 187 0 0,67-1 217 0 0,-34 0 329 0 0,-32 2-521 0 0,23 0 521 0 0,-19 0-443 0 0,-4 0-38 0 0,24 0 845 0 0,-15 0-972 0 0,-9 0 80 0 0,-1 0-53 0 0,0 0-1 0 0,0 0 1 0 0,1 0 0 0 0,-1 0-1 0 0,0 0 1 0 0,0 0 0 0 0,0 0-1 0 0,0 0 1 0 0,1 0 0 0 0,-1 0 0 0 0,0 0-1 0 0,0 0 1 0 0,0 0 0 0 0,1 0-1 0 0,-1 0 1 0 0,0 0 0 0 0,0 0 0 0 0,0-1-1 0 0,1 1 1 0 0,-1 0 0 0 0,0 0-1 0 0,0 0 1 0 0,0 0 0 0 0,0 0 0 0 0,1 0-1 0 0,-1 0 1 0 0,0-1 0 0 0,0 1-1 0 0,0 0 1 0 0,0 0 0 0 0,0 0-1 0 0,0 0 1 0 0,0-1 0 0 0,1 1 0 0 0,-1 0-1 0 0,0 0 1 0 0,0 0 0 0 0,0-1-1 0 0,0 1 1 0 0,0 0 0 0 0,0 0 0 0 0,0 0-1 0 0,0-1 1 0 0,0 1 0 0 0,0 0-1 0 0,0 0 1 0 0,0 0 0 0 0,0-1-1 0 0,0 1 1 0 0,0 0 0 0 0,0 0 0 0 0,0 0-1 0 0,0 0 1 0 0,0-1 0 0 0,-1 1-1 0 0,1 0 1 0 0,0 0 0 0 0,0 0 0 0 0,0 0-1 0 0,0-1 1 0 0,-8-11-6221 0 0,4 6 2997 0 0,17 32-1094 0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6:40.199"/>
    </inkml:context>
    <inkml:brush xml:id="br0">
      <inkml:brushProperty name="width" value="0.035" units="cm"/>
      <inkml:brushProperty name="height" value="0.035" units="cm"/>
      <inkml:brushProperty name="color" value="#E71224"/>
    </inkml:brush>
  </inkml:definitions>
  <inkml:trace contextRef="#ctx0" brushRef="#br0">1 15 1424 0 0,'0'0'7648'0'0,"0"-12"-1537"0"0,1 25-5966 0 0,0-1-1 0 0,1 1 1 0 0,0-1 0 0 0,6 17-1 0 0,3 18 261 0 0,-3-20-193 0 0,-6-23-162 0 0,-1 1 1 0 0,1 0 0 0 0,-1 0-1 0 0,0 0 1 0 0,0 0-1 0 0,0 6 1 0 0,5 95 881 0 0,-6-31-877 0 0,-3-58-601 0 0,1-13-853 0 0,1-12-25 0 0,1-15-2565 0 0,0 18-1710 0 0,0 41 892 0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6:40.800"/>
    </inkml:context>
    <inkml:brush xml:id="br0">
      <inkml:brushProperty name="width" value="0.035" units="cm"/>
      <inkml:brushProperty name="height" value="0.035" units="cm"/>
      <inkml:brushProperty name="color" value="#E71224"/>
    </inkml:brush>
  </inkml:definitions>
  <inkml:trace contextRef="#ctx0" brushRef="#br0">3 290 212 0 0,'0'0'7082'0'0,"18"2"-4519"0"0,-18-38-933 0 0,0 36-1575 0 0,8-18 97 0 0,113-118 674 0 0,-50 50 69 0 0,-69 79-816 0 0,-2 3 4 0 0,0 3-156 0 0,-1 18-5522 0 0,-11 16 2715 0 0,7-20 780 0 0,4-11 902 0 0,1-3-92 0 0,19-63 849 0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6:41.399"/>
    </inkml:context>
    <inkml:brush xml:id="br0">
      <inkml:brushProperty name="width" value="0.035" units="cm"/>
      <inkml:brushProperty name="height" value="0.035" units="cm"/>
      <inkml:brushProperty name="color" value="#E71224"/>
    </inkml:brush>
  </inkml:definitions>
  <inkml:trace contextRef="#ctx0" brushRef="#br0">1 3 612 0 0,'0'0'5661'0'0,"1"0"-5691"0"0,1 0 169 0 0,0 0 1 0 0,1 1 0 0 0,-1-1-1 0 0,0 0 1 0 0,0 1 0 0 0,0-1-1 0 0,0 1 1 0 0,0 0 0 0 0,0 0-1 0 0,0 0 1 0 0,0 0 0 0 0,0 0-1 0 0,0 0 1 0 0,-1 1 0 0 0,1-1 0 0 0,2 2-1 0 0,21 30 1696 0 0,-3-2-457 0 0,-18-28-1238 0 0,-1 1-1 0 0,1 0 0 0 0,-1 0 0 0 0,0 1 1 0 0,0-1-1 0 0,0 1 0 0 0,-1-1 0 0 0,0 1 1 0 0,0 0-1 0 0,2 6 0 0 0,-1 0 97 0 0,-1 0-1 0 0,-1 0 1 0 0,0 0-1 0 0,0 16 1 0 0,-1-26-362 0 0,0-25-10301 0 0,0 17 7137 0 0,0 33 2593 0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6:42.391"/>
    </inkml:context>
    <inkml:brush xml:id="br0">
      <inkml:brushProperty name="width" value="0.035" units="cm"/>
      <inkml:brushProperty name="height" value="0.035" units="cm"/>
      <inkml:brushProperty name="color" value="#E71224"/>
    </inkml:brush>
  </inkml:definitions>
  <inkml:trace contextRef="#ctx0" brushRef="#br0">5 80 460 0 0,'0'0'7929'0'0,"1"5"-7681"0"0,0 0-154 0 0,-1-3-50 0 0,0-1-1 0 0,0 1 1 0 0,1 0-1 0 0,-1 0 1 0 0,1-1-1 0 0,-1 1 1 0 0,1-1 0 0 0,0 1-1 0 0,0-1 1 0 0,-1 1-1 0 0,1-1 1 0 0,2 3 0 0 0,-2-2 152 0 0,0 0 1 0 0,0 0 0 0 0,0 0 0 0 0,0 1 0 0 0,-1-1 0 0 0,1 0 0 0 0,-1 0 0 0 0,0 1 0 0 0,1-1 0 0 0,-1 4 0 0 0,5 17 466 0 0,-4-10-618 0 0,-1-12-38 0 0,-1-1 1 0 0,1 0-1 0 0,0 1 1 0 0,0-1-1 0 0,0 0 1 0 0,0 0-1 0 0,0 1 1 0 0,0-1 0 0 0,0 0-1 0 0,0 1 1 0 0,-1-1-1 0 0,1 0 1 0 0,0 1-1 0 0,0-1 1 0 0,0 0-1 0 0,1 1 1 0 0,-1-1 0 0 0,0 0-1 0 0,0 1 1 0 0,0-1-1 0 0,0 0 1 0 0,0 0-1 0 0,0 1 1 0 0,0-1-1 0 0,0 0 1 0 0,1 1 0 0 0,-1-1-1 0 0,0 0 1 0 0,0 0-1 0 0,0 1 1 0 0,1-1-1 0 0,-1 0 1 0 0,0 0-1 0 0,0 0 1 0 0,1 1 0 0 0,-1-1-1 0 0,0 0 1 0 0,0 0-1 0 0,1 0 1 0 0,-1 0-1 0 0,0 0 1 0 0,1 1-1 0 0,-1-1 1 0 0,0 0 0 0 0,0 0-1 0 0,1 0 1 0 0,-1 0-1 0 0,1 0 1 0 0,-1-28 623 0 0,0 19-703 0 0,0 5-22 0 0,0 0 1 0 0,0 0-1 0 0,0-1 1 0 0,0 1-1 0 0,-1 0 1 0 0,0 0 0 0 0,-2-9-1 0 0,2 8 33 0 0,0 0 1 0 0,0 0-1 0 0,1-1 0 0 0,0 1 0 0 0,0-1 1 0 0,0 1-1 0 0,1 0 0 0 0,1-7 0 0 0,-1 9 65 0 0,0 0 0 0 0,1 0 0 0 0,-1 1 0 0 0,1-1 0 0 0,-1 1 0 0 0,1-1 0 0 0,0 1 0 0 0,0 0 0 0 0,0 0-1 0 0,0 0 1 0 0,1 0 0 0 0,-1 0 0 0 0,1 0 0 0 0,-1 0 0 0 0,1 1 0 0 0,-1-1 0 0 0,1 1 0 0 0,0 0 0 0 0,4-2-1 0 0,3 1-260 0 0,-7 1 175 0 0,0 0 0 0 0,0 0 0 0 0,-1 0 0 0 0,1 0 0 0 0,0 1 0 0 0,0-1 0 0 0,0 1 0 0 0,0 0 0 0 0,0 0 0 0 0,0 0 0 0 0,0 0 0 0 0,0 1 0 0 0,0-1 0 0 0,0 1 0 0 0,0 0 0 0 0,0 0 0 0 0,4 1 0 0 0,-1 1-744 0 0,-6-3 780 0 0,0 0 1 0 0,0 0 0 0 0,0 0 0 0 0,1 0 0 0 0,-1 0-1 0 0,0 0 1 0 0,0 0 0 0 0,0 0 0 0 0,1 1-1 0 0,-1-1 1 0 0,0 0 0 0 0,0 0 0 0 0,0 0-1 0 0,1 0 1 0 0,-1 0 0 0 0,0 0 0 0 0,0 1 0 0 0,0-1-1 0 0,0 0 1 0 0,1 0 0 0 0,-1 0 0 0 0,0 0-1 0 0,0 1 1 0 0,0-1 0 0 0,0 0 0 0 0,0 0 0 0 0,0 0-1 0 0,0 1 1 0 0,0-1 0 0 0,0 0 0 0 0,0 0-1 0 0,0 0 1 0 0,1 1 0 0 0,-1-1 0 0 0,0 0-1 0 0,0 0 1 0 0,-1 1 0 0 0,8 2-3117 0 0,-6-3 2353 0 0,-6-2-419 0 0,-33-13-1179 0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6:27:20.113"/>
    </inkml:context>
    <inkml:brush xml:id="br0">
      <inkml:brushProperty name="width" value="0.035" units="cm"/>
      <inkml:brushProperty name="height" value="0.035" units="cm"/>
      <inkml:brushProperty name="color" value="#E71224"/>
    </inkml:brush>
  </inkml:definitions>
  <inkml:trace contextRef="#ctx0" brushRef="#br0">3 3214 16096,'3693'-3211'0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6:27:26.229"/>
    </inkml:context>
    <inkml:brush xml:id="br0">
      <inkml:brushProperty name="width" value="0.035" units="cm"/>
      <inkml:brushProperty name="height" value="0.035" units="cm"/>
      <inkml:brushProperty name="color" value="#E71224"/>
    </inkml:brush>
  </inkml:definitions>
  <inkml:trace contextRef="#ctx0" brushRef="#br0">3 3214 16096,'3693'-3211'0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9:20.999"/>
    </inkml:context>
    <inkml:brush xml:id="br0">
      <inkml:brushProperty name="width" value="0.035" units="cm"/>
      <inkml:brushProperty name="height" value="0.035" units="cm"/>
      <inkml:brushProperty name="color" value="#E71224"/>
    </inkml:brush>
  </inkml:definitions>
  <inkml:trace contextRef="#ctx0" brushRef="#br0">234 61 164 0 0,'0'0'680'0'0,"0"-6"-680"0"0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9:38.975"/>
    </inkml:context>
    <inkml:brush xml:id="br0">
      <inkml:brushProperty name="width" value="0.035" units="cm"/>
      <inkml:brushProperty name="height" value="0.035" units="cm"/>
      <inkml:brushProperty name="color" value="#E71224"/>
    </inkml:brush>
  </inkml:definitions>
  <inkml:trace contextRef="#ctx0" brushRef="#br0">143 27 1048 0 0,'0'0'513'0'0,"1"0"-487"0"0,3 0-50 0 0,2 0-302 0 0,-6 0 400 0 0,1 0 1 0 0,-1 0 0 0 0,0 1 0 0 0,1-1 0 0 0,-1 0 0 0 0,0 0-1 0 0,1 0 1 0 0,-1 0 0 0 0,1 0 0 0 0,-1 0 0 0 0,0 0 0 0 0,1 0 0 0 0,-1 0-1 0 0,0 0 1 0 0,1 0 0 0 0,-1 0 0 0 0,1 0 0 0 0,-1 0 0 0 0,0 0-1 0 0,1 0 1 0 0,-1-1 0 0 0,0 1 0 0 0,1 0 0 0 0,-1 0 0 0 0,0 0-1 0 0,1-1 1 0 0,-1 1 0 0 0,0 0 0 0 0,1 0 0 0 0,-1-1 0 0 0,0 1-1 0 0,0 0 1 0 0,1-1 0 0 0,-1 1 0 0 0,0 0 0 0 0,0-1 0 0 0,1 1 0 0 0,-1 0-1 0 0,0-1 1 0 0,0 0 0 0 0,12-18 3149 0 0,-17 19-1949 0 0,4 0-1138 0 0,0-1 0 0 0,-1 1 0 0 0,1 0 0 0 0,0 0 0 0 0,0 0 0 0 0,-1 0 0 0 0,1 0 0 0 0,0 1 0 0 0,-1-1 0 0 0,1 0 0 0 0,0 1 0 0 0,-3 0 0 0 0,4-1-254 0 0,-24 6 373 0 0,19-4-233 0 0,0-1 0 0 0,0 1 0 0 0,0 0 0 0 0,1 1 0 0 0,-1-1 0 0 0,1 1 0 0 0,-1 0 0 0 0,-5 5 0 0 0,7-6-55 0 0,2 0 0 0 0,-1 0 1 0 0,0 0-1 0 0,0 0 0 0 0,0 1 0 0 0,1-1 1 0 0,0 0-1 0 0,-1 1 0 0 0,1-1 0 0 0,0 1 0 0 0,0-1 1 0 0,0 1-1 0 0,0 0 0 0 0,1-1 0 0 0,-1 1 1 0 0,1 0-1 0 0,-1 3 0 0 0,1-6-69 0 0,17-1 56 0 0,-16-5 1227 0 0,-1 1-450 0 0,0 5-341 0 0,-24 0 592 0 0,23 0-1001 0 0,0 0 0 0 0,-1 0 0 0 0,1 1 0 0 0,0-1 0 0 0,-1 0 0 0 0,1 1 0 0 0,0-1 0 0 0,-1 0 0 0 0,1 1 0 0 0,0 0 0 0 0,0-1 0 0 0,0 1 0 0 0,0 0 0 0 0,-1 0 0 0 0,1-1 0 0 0,0 1 0 0 0,0 0 0 0 0,1 0 0 0 0,-3 2 0 0 0,-7 6-600 0 0,25-11-124 0 0,-14 2 749 0 0,0 0 0 0 0,1 0 0 0 0,-1 0 0 0 0,0 0 1 0 0,0 0-1 0 0,0-1 0 0 0,1 1 0 0 0,-1 0 0 0 0,0-1 1 0 0,0 1-1 0 0,0 0 0 0 0,0-1 0 0 0,0 0 0 0 0,1 1 1 0 0,0-2-1 0 0,13-8 333 0 0,-14 9-284 0 0,1 0 0 0 0,0 0 0 0 0,-1 0 0 0 0,1 0 0 0 0,0 0 0 0 0,-1 0 0 0 0,1 0 0 0 0,-1-1 0 0 0,0 1 0 0 0,1-1 0 0 0,-1 1 0 0 0,0-1 0 0 0,0 1 1 0 0,0-1-1 0 0,0 0 0 0 0,0 1 0 0 0,0-1 0 0 0,-1 0 0 0 0,1 0 0 0 0,-1 0 0 0 0,1 0 0 0 0,-1 0 0 0 0,1-3 0 0 0,-2 4-49 0 0,1 0 0 0 0,0 1 0 0 0,-1-1 0 0 0,0 0 0 0 0,1 1 0 0 0,-1-1 0 0 0,1 1 0 0 0,-1-1 0 0 0,0 1 0 0 0,1 0-1 0 0,-1-1 1 0 0,0 1 0 0 0,1-1 0 0 0,-1 1 0 0 0,0 0 0 0 0,0 0 0 0 0,1-1 0 0 0,-1 1 0 0 0,0 0 0 0 0,0 0 0 0 0,0 0 0 0 0,1 0 0 0 0,-1 0-1 0 0,0 0 1 0 0,0 0 0 0 0,0 0 0 0 0,1 0 0 0 0,-1 0 0 0 0,0 1 0 0 0,-1-1 0 0 0,-2 1-55 0 0,1-1-1 0 0,-1 1 1 0 0,1 0-1 0 0,0-1 1 0 0,-1 1 0 0 0,-5 3-1 0 0,6-2 12 0 0,0 1 0 0 0,0-1 0 0 0,-1 1-1 0 0,2 0 1 0 0,-1 0 0 0 0,0 0 0 0 0,0 0 0 0 0,1 0-1 0 0,0 1 1 0 0,0-1 0 0 0,0 1 0 0 0,0 0 0 0 0,0-1-1 0 0,1 1 1 0 0,-1 0 0 0 0,1 0 0 0 0,0 0 0 0 0,1 0-1 0 0,-1 0 1 0 0,0 0 0 0 0,1 0 0 0 0,0 0 0 0 0,1 8-1 0 0,-1-11 34 0 0,0-1-1 0 0,1 1 1 0 0,-1-1-1 0 0,0 1 0 0 0,1-1 1 0 0,-1 1-1 0 0,1-1 0 0 0,-1 1 1 0 0,0-1-1 0 0,1 0 0 0 0,-1 1 1 0 0,1-1-1 0 0,-1 0 0 0 0,1 1 1 0 0,-1-1-1 0 0,1 0 0 0 0,-1 0 1 0 0,1 1-1 0 0,-1-1 1 0 0,1 0-1 0 0,0 0 0 0 0,-1 0 1 0 0,1 0-1 0 0,-1 0 0 0 0,1 0 1 0 0,-1 0-1 0 0,1 0 0 0 0,0 0 1 0 0,22 0 24 0 0,-19 0 15 0 0,0 0-3 0 0,0-1 0 0 0,0 0-1 0 0,-1 1 1 0 0,1-1 0 0 0,-1-1-1 0 0,1 1 1 0 0,-1 0 0 0 0,1-1-1 0 0,-1 0 1 0 0,0 0 0 0 0,0 0 0 0 0,0 0-1 0 0,0 0 1 0 0,0-1 0 0 0,3-3-1 0 0,2 0-6 0 0,-7 4 11 0 0,0-1 0 0 0,0 1 0 0 0,0 0 0 0 0,0 0 0 0 0,0-1-1 0 0,0 1 1 0 0,-1 0 0 0 0,1-1 0 0 0,-1 1 0 0 0,1 0 0 0 0,-1-1 0 0 0,0 1-1 0 0,0-1 1 0 0,0 1 0 0 0,0-1 0 0 0,-1 1 0 0 0,1 0 0 0 0,-1-1 0 0 0,1 1 0 0 0,-1-1-1 0 0,0 1 1 0 0,0 0 0 0 0,0 0 0 0 0,0 0 0 0 0,0-1 0 0 0,-1 1 0 0 0,1 0-1 0 0,-3-2 1 0 0,2 2-52 0 0,-1 1 0 0 0,1 0 0 0 0,-1 0 0 0 0,1 0 0 0 0,-1 0 0 0 0,1 1 0 0 0,-1-1-1 0 0,1 1 1 0 0,-1-1 0 0 0,0 1 0 0 0,1 0 0 0 0,-1 0 0 0 0,0 0 0 0 0,1 0 0 0 0,-1 1 0 0 0,1-1-1 0 0,-1 1 1 0 0,0 0 0 0 0,1-1 0 0 0,-1 1 0 0 0,1 0 0 0 0,0 0 0 0 0,-1 1 0 0 0,1-1 0 0 0,0 0 0 0 0,0 1-1 0 0,0 0 1 0 0,0-1 0 0 0,0 1 0 0 0,0 0 0 0 0,0 0 0 0 0,0 0 0 0 0,1 0 0 0 0,-1 0 0 0 0,1 1-1 0 0,0-1 1 0 0,-2 4 0 0 0,2-4-8 0 0,1-1-1 0 0,-1 1 1 0 0,1 0-1 0 0,0 0 0 0 0,0 0 1 0 0,0 0-1 0 0,0 0 1 0 0,0 0-1 0 0,0 2 1 0 0,1 4-285 0 0,29-8 303 0 0,-27 0 43 0 0,0-1 0 0 0,-1 0 0 0 0,1 0 1 0 0,-1-1-1 0 0,1 1 0 0 0,-1 0 0 0 0,0-1 1 0 0,1 1-1 0 0,-1-1 0 0 0,0 0 1 0 0,0 0-1 0 0,0 0 0 0 0,0 0 0 0 0,-1 0 1 0 0,1 0-1 0 0,-1-1 0 0 0,1 1 0 0 0,-1 0 1 0 0,0-1-1 0 0,1 1 0 0 0,-1-1 1 0 0,-1 1-1 0 0,1-1 0 0 0,0 0 0 0 0,-1 1 1 0 0,1-1-1 0 0,-1 0 0 0 0,0 0 0 0 0,0 1 1 0 0,0-6-1 0 0,0 7-38 0 0,0 1-1 0 0,0 0 1 0 0,-1 0 0 0 0,1-1-1 0 0,0 1 1 0 0,0 0-1 0 0,0 0 1 0 0,0-1 0 0 0,-1 1-1 0 0,1 0 1 0 0,0 0 0 0 0,0 0-1 0 0,-1 0 1 0 0,1-1 0 0 0,0 1-1 0 0,0 0 1 0 0,-1 0-1 0 0,1 0 1 0 0,0 0 0 0 0,-1 0-1 0 0,1 0 1 0 0,0 0 0 0 0,0 0-1 0 0,-1 0 1 0 0,1 0 0 0 0,0 0-1 0 0,-1 0 1 0 0,1 0-1 0 0,0 0 1 0 0,0 0 0 0 0,-1 0-1 0 0,1 0 1 0 0,0 0 0 0 0,-1 0-1 0 0,1 0 1 0 0,0 0 0 0 0,0 0-1 0 0,-1 0 1 0 0,1 1 0 0 0,0-1-1 0 0,0 0 1 0 0,-1 0-1 0 0,1 1 1 0 0,-13 6-466 0 0,11-3 405 0 0,-1 0 0 0 0,1 0 1 0 0,0 0-1 0 0,0 0 0 0 0,1 1 1 0 0,-1-1-1 0 0,1 0 0 0 0,0 1 1 0 0,0 0-1 0 0,1-1 0 0 0,-1 1 1 0 0,1-1-1 0 0,0 6 0 0 0,4-9 52 0 0,0 0 0 0 0,0-1 1 0 0,-1 1-1 0 0,1-1 0 0 0,0 1 0 0 0,0-1 0 0 0,7-1 0 0 0,-8 1 94 0 0,-1-1-56 0 0,0 1 0 0 0,0 0 1 0 0,0-1-1 0 0,-1 1 1 0 0,1-1-1 0 0,0 0 0 0 0,0 1 1 0 0,0-1-1 0 0,-1 0 0 0 0,1 0 1 0 0,-1 0-1 0 0,1 0 0 0 0,0-1 1 0 0,-1 1-1 0 0,0 0 0 0 0,1-1 1 0 0,-1 1-1 0 0,0-1 0 0 0,0 1 1 0 0,2-4-1 0 0,-1 2-1 0 0,0 0 0 0 0,-1 0 0 0 0,1 0 0 0 0,-1-1 0 0 0,0 1 0 0 0,0-1 0 0 0,0 1 0 0 0,0-1 0 0 0,0 1 1 0 0,-1-4-1 0 0,0 5-20 0 0,0 1 0 0 0,0 0 1 0 0,0 0-1 0 0,0 0 0 0 0,-1 0 1 0 0,1 0-1 0 0,0 0 1 0 0,-1 0-1 0 0,1 0 0 0 0,-1 1 1 0 0,0-1-1 0 0,1 0 0 0 0,-1 0 1 0 0,1 0-1 0 0,-1 0 1 0 0,0 1-1 0 0,0-1 0 0 0,1 0 1 0 0,-1 1-1 0 0,0-1 0 0 0,0 0 1 0 0,0 1-1 0 0,0-1 1 0 0,0 1-1 0 0,0-1 0 0 0,0 1 1 0 0,0 0-1 0 0,0-1 0 0 0,0 1 1 0 0,0 0-1 0 0,0 0 1 0 0,0 0-1 0 0,0 0 0 0 0,0 0 1 0 0,0 0-1 0 0,0 0 0 0 0,-2 0 1 0 0,0 0-75 0 0,1 1 0 0 0,-1-1 1 0 0,0 0-1 0 0,1 1 0 0 0,-1-1 1 0 0,1 1-1 0 0,-1 0 0 0 0,1 0 1 0 0,0 0-1 0 0,-1 0 0 0 0,1 0 1 0 0,0 1-1 0 0,0-1 0 0 0,0 1 1 0 0,-4 3-1 0 0,4-2 18 0 0,0 0 0 0 0,0 0 1 0 0,0 0-1 0 0,0 1 0 0 0,1-1 1 0 0,0 0-1 0 0,-1 1 0 0 0,1 0 1 0 0,0-1-1 0 0,1 1 0 0 0,-1 0 1 0 0,1-1-1 0 0,-1 1 0 0 0,1 6 1 0 0,0-9-35 0 0,1-1 1 0 0,-1 1-1 0 0,0-1 0 0 0,0 1 1 0 0,0-1-1 0 0,1 1 1 0 0,-1-1-1 0 0,0 1 0 0 0,0-1 1 0 0,1 0-1 0 0,-1 1 1 0 0,0-1-1 0 0,1 1 0 0 0,-1-1 1 0 0,1 0-1 0 0,-1 1 1 0 0,0-1-1 0 0,1 0 0 0 0,-1 1 1 0 0,1-1-1 0 0,-1 0 1 0 0,1 0-1 0 0,-1 1 1 0 0,1-1-1 0 0,-1 0 0 0 0,1 0 1 0 0,0 0-1 0 0,-1 0 1 0 0,1 0-1 0 0,-1 0 0 0 0,2 0 1 0 0,20 1-4164 0 0,-17-1 2924 0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9:56.621"/>
    </inkml:context>
    <inkml:brush xml:id="br0">
      <inkml:brushProperty name="width" value="0.035" units="cm"/>
      <inkml:brushProperty name="height" value="0.035" units="cm"/>
      <inkml:brushProperty name="color" value="#E71224"/>
    </inkml:brush>
  </inkml:definitions>
  <inkml:trace contextRef="#ctx0" brushRef="#br0">81 131 304 0 0,'0'0'1993'0'0,"0"-3"-1924"0"0,0-31 3118 0 0,-1 1 333 0 0,-3 31-3915 0 0,0 1 3232 0 0,1 7 1390 0 0,2-5-4229 0 0,0 0-1 0 0,0 0 1 0 0,0 0 0 0 0,0 0-1 0 0,0-1 1 0 0,0 2 0 0 0,0-1-1 0 0,0 0 1 0 0,0 0 0 0 0,0 0-1 0 0,1 0 1 0 0,-2 2-1 0 0,2-3 3 0 0,-1 1 0 0 0,0-1 0 0 0,1 1 0 0 0,-1-1 0 0 0,1 1 0 0 0,-1-1 0 0 0,1 1 0 0 0,-1-1-1 0 0,1 1 1 0 0,-1-1 0 0 0,1 1 0 0 0,-1-1 0 0 0,1 1 0 0 0,0 0 0 0 0,-1-1 0 0 0,1 1-1 0 0,0 0 1 0 0,-1-1 0 0 0,1 1 0 0 0,0 0 0 0 0,0 0 0 0 0,0-1 0 0 0,0 1 0 0 0,0 0 0 0 0,0-1-1 0 0,0 2 1 0 0,-2 26 94 0 0,-3-7 0 0 0,-1 7-5 0 0,6-22-129 0 0,0-4 35 0 0,0 1 1 0 0,0-1-1 0 0,0 1 1 0 0,0-1 0 0 0,-1 1-1 0 0,1-1 1 0 0,0 1-1 0 0,-1-1 1 0 0,0 0 0 0 0,-1 5-1 0 0,1-3 5 0 0,0 0 0 0 0,0 0 1 0 0,0 0-1 0 0,1 0 0 0 0,0 0 0 0 0,0 0 0 0 0,0 0 0 0 0,2 8 1 0 0,-1 3-6 0 0,2-2 603 0 0,-3-13-577 0 0,0 0 0 0 0,0 0 0 0 0,1-1 0 0 0,-1 1 0 0 0,0 0-1 0 0,1 0 1 0 0,-1-1 0 0 0,0 1 0 0 0,0 0 0 0 0,0-1 0 0 0,1 1-1 0 0,-1 0 1 0 0,0-1 0 0 0,0 1 0 0 0,0 0 0 0 0,0-1 0 0 0,0 1-1 0 0,0-1 1 0 0,0 1 0 0 0,1 0 0 0 0,-1-1 0 0 0,0 1 0 0 0,0 0 0 0 0,-1-1-1 0 0,1 1 1 0 0,0-1 0 0 0,0 1 0 0 0,0 0 0 0 0,0-1 0 0 0,0 1-1 0 0,0-1 1 0 0,5-55 392 0 0,-5 40-410 0 0,-1 1 1 0 0,-1-1-1 0 0,-1 1 1 0 0,-7-27-1 0 0,4 6-136 0 0,3 15 94 0 0,0 0 13 0 0,2 7-154 0 0,1 3-56 0 0,0 11 234 0 0,0 0-1 0 0,0 0 0 0 0,0 0 1 0 0,0 0-1 0 0,0 0 0 0 0,0-1 1 0 0,0 1-1 0 0,0 0 0 0 0,-1 0 0 0 0,1 0 1 0 0,0 0-1 0 0,0 0 0 0 0,0 0 1 0 0,0-1-1 0 0,0 1 0 0 0,0 0 1 0 0,0 0-1 0 0,0 0 0 0 0,0 0 0 0 0,0 0 1 0 0,-1 0-1 0 0,1 0 0 0 0,0 0 1 0 0,0-1-1 0 0,0 1 0 0 0,0 0 1 0 0,0 0-1 0 0,0 0 0 0 0,0 0 0 0 0,-1 0 1 0 0,1 0-1 0 0,0 0 0 0 0,0 0 1 0 0,0 0-1 0 0,0 0 0 0 0,0 0 1 0 0,-1 0-1 0 0,1 0 0 0 0,0 0 0 0 0,0 0 1 0 0,0 0-1 0 0,0 0 0 0 0,0 0 1 0 0,-1 0-1 0 0,1 0 0 0 0,0 0 1 0 0,0 1-1 0 0,-1 2-141 0 0,1 1 0 0 0,-1-1-1 0 0,1 1 1 0 0,0 0 0 0 0,0-1 0 0 0,1 1 0 0 0,0 4-1 0 0,2-4 287 0 0,7 7-2985 0 0,-8-10 2176 0 0,0 0-1 0 0,-1 0 1 0 0,1-1-1 0 0,0 1 1 0 0,0-1-1 0 0,0 1 1 0 0,0-1-1 0 0,0 0 0 0 0,0 1 1 0 0,0-1-1 0 0,0 0 1 0 0,2-1-1 0 0,-2 1-817 0 0,-6-2 175 0 0,-29-13-207 0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01.403"/>
    </inkml:context>
    <inkml:brush xml:id="br0">
      <inkml:brushProperty name="width" value="0.035" units="cm"/>
      <inkml:brushProperty name="height" value="0.035" units="cm"/>
      <inkml:brushProperty name="color" value="#E71224"/>
    </inkml:brush>
  </inkml:definitions>
  <inkml:trace contextRef="#ctx0" brushRef="#br0">29 2 352 0 0,'0'0'703'0'0,"-2"1"-238"0"0,-7 6 10407 0 0,8-6-10955 0 0,0 0 129 0 0,1-1-52 0 0,-1 0-1 0 0,1 0 0 0 0,0 0 1 0 0,-1 1-1 0 0,1-1 1 0 0,0 0-1 0 0,0 0 1 0 0,-1 0-1 0 0,1 0 0 0 0,0 1 1 0 0,0-1-1 0 0,-1 0 1 0 0,1 0-1 0 0,0 1 0 0 0,0-1 1 0 0,0 0-1 0 0,-1 1 1 0 0,1-1-1 0 0,0 0 1 0 0,0 0-1 0 0,0 1 0 0 0,0-1 1 0 0,0 0-1 0 0,-1 1 1 0 0,1-1-1 0 0,0 0 1 0 0,0 1-1 0 0,0-1 0 0 0,0 0 1 0 0,0 1-1 0 0,0-1 1 0 0,0 1-1 0 0,1 10 735 0 0,-1-11-609 0 0,-6 283 2627 0 0,6-275-2881 0 0,6 6-10301 0 0,-1-9 8980 0 0,-16-22-2248 0 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10.202"/>
    </inkml:context>
    <inkml:brush xml:id="br0">
      <inkml:brushProperty name="width" value="0.035" units="cm"/>
      <inkml:brushProperty name="height" value="0.035" units="cm"/>
      <inkml:brushProperty name="color" value="#E71224"/>
    </inkml:brush>
  </inkml:definitions>
  <inkml:trace contextRef="#ctx0" brushRef="#br0">210 0 668 0 0,'0'0'5775'0'0,"-4"3"-5463"0"0,-5 4 469 0 0,0 0 0 0 0,1 0 0 0 0,0 1-1 0 0,0 0 1 0 0,-11 16 0 0 0,12-14-432 0 0,-1 0-1 0 0,0 0 0 0 0,-15 14 0 0 0,15-16-126 0 0,0 0 0 0 0,0 0 0 0 0,1 1 0 0 0,-11 18 0 0 0,12-16-89 0 0,0 0-54 0 0,0 0 0 0 0,0 0-1 0 0,2 1 1 0 0,-1 0 0 0 0,-3 16 0 0 0,5-16-116 0 0,1 1 1 0 0,1 0 0 0 0,0-1-1 0 0,0 1 1 0 0,1 0-1 0 0,1 0 1 0 0,2 18 0 0 0,-1-26 33 0 0,-1 0 0 0 0,1 0-1 0 0,-1 0 1 0 0,1-1 0 0 0,1 1 0 0 0,-1 0 0 0 0,1-1 0 0 0,-1 0 0 0 0,1 1 0 0 0,0-1 0 0 0,1 0 0 0 0,-1 0 0 0 0,1-1 0 0 0,0 1 0 0 0,0-1-1 0 0,0 0 1 0 0,0 0 0 0 0,0 0 0 0 0,1-1 0 0 0,0 1 0 0 0,4 1 0 0 0,0-1 31 0 0,-1 0 0 0 0,1-1 0 0 0,-1 0-1 0 0,1 0 1 0 0,0-1 0 0 0,0 0 0 0 0,12-1 0 0 0,-15 0 27 0 0,0 0-1 0 0,0-1 1 0 0,1 0 0 0 0,-1 0-1 0 0,-1 0 1 0 0,1-1-1 0 0,0 0 1 0 0,0 0 0 0 0,-1-1-1 0 0,1 1 1 0 0,9-7 0 0 0,-3-1-68 0 0,-1-1 1 0 0,1 0 0 0 0,-2 0 0 0 0,0-1-1 0 0,0 0 1 0 0,-1-1 0 0 0,0 0 0 0 0,-1-1-1 0 0,-1 1 1 0 0,0-2 0 0 0,-1 1 0 0 0,5-20-1 0 0,-6 17-82 0 0,-2-1-1 0 0,0 1 1 0 0,-1-1-1 0 0,-1 0 1 0 0,-2-25-1 0 0,1 25 25 0 0,0 10 83 0 0,-1 0 0 0 0,0 0 0 0 0,-1 0 0 0 0,0 0 0 0 0,0 1 0 0 0,-6-14 0 0 0,0-1-6 0 0,6 19-4 0 0,1 1 1 0 0,0-1 0 0 0,-1 1 0 0 0,1-1-1 0 0,-1 1 1 0 0,1-1 0 0 0,-1 1 0 0 0,0 0-1 0 0,0 0 1 0 0,0 0 0 0 0,-1 0-1 0 0,1 0 1 0 0,0 1 0 0 0,-1-1 0 0 0,1 1-1 0 0,-1-1 1 0 0,0 1 0 0 0,1 0 0 0 0,-1 0-1 0 0,0 0 1 0 0,-5-1 0 0 0,0 1-94 0 0,-1 0 1 0 0,1 0-1 0 0,-1 0 1 0 0,1 1-1 0 0,-1 0 1 0 0,-11 2-1 0 0,17-1 46 0 0,0-1 0 0 0,1 1 1 0 0,-1-1-1 0 0,0 1 0 0 0,1 0 0 0 0,-1 0 0 0 0,0 0 0 0 0,1 0 0 0 0,0 0 0 0 0,-1 1 0 0 0,1-1 0 0 0,0 1 0 0 0,-1 0 1 0 0,1 0-1 0 0,0-1 0 0 0,0 1 0 0 0,0 0 0 0 0,1 1 0 0 0,-1-1 0 0 0,0 0 0 0 0,-1 4 0 0 0,1-3-473 0 0,1 1-1 0 0,0 0 1 0 0,0 0 0 0 0,0 0-1 0 0,0-1 1 0 0,0 1-1 0 0,1 0 1 0 0,0 7-1 0 0,-1-11 370 0 0,1 0 0 0 0,0 1 0 0 0,0-1 0 0 0,0 1 0 0 0,0-1 0 0 0,1 0-1 0 0,-1 1 1 0 0,0-1 0 0 0,0 1 0 0 0,0-1 0 0 0,0 0 0 0 0,0 1-1 0 0,0-1 1 0 0,1 0 0 0 0,-1 1 0 0 0,0-1 0 0 0,0 0 0 0 0,0 1 0 0 0,1-1-1 0 0,-1 0 1 0 0,0 1 0 0 0,0-1 0 0 0,1 0 0 0 0,-1 0 0 0 0,0 1 0 0 0,1-1-1 0 0,-1 0 1 0 0,0 0 0 0 0,1 1 0 0 0,5-1-2992 0 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9:41.312"/>
    </inkml:context>
    <inkml:brush xml:id="br0">
      <inkml:brushProperty name="width" value="0.035" units="cm"/>
      <inkml:brushProperty name="height" value="0.035" units="cm"/>
      <inkml:brushProperty name="color" value="#E71224"/>
    </inkml:brush>
  </inkml:definitions>
  <inkml:trace contextRef="#ctx0" brushRef="#br0">101 83 172 0 0,'0'0'1654'0'0,"-12"-9"1764"0"0,6 1-3135 0 0,5 7-352 0 0,0 0 0 0 0,0 0 0 0 0,0 0 0 0 0,0 0 0 0 0,0 0 1 0 0,0 0-1 0 0,0 0 0 0 0,1 0 0 0 0,-1 0 0 0 0,0-1 0 0 0,1 1 0 0 0,-1 0 0 0 0,0-2 0 0 0,1-31-2778 0 0,0 33 2911 0 0,1 1-1 0 0,-1-1 0 0 0,0 1 0 0 0,0 0 0 0 0,1-1 0 0 0,-1 1 0 0 0,0-1 0 0 0,1 1 0 0 0,-1 0 0 0 0,0-1 0 0 0,1 1 0 0 0,-1 0 0 0 0,0-1 0 0 0,1 1 1 0 0,-1 0-1 0 0,1 0 0 0 0,-1-1 0 0 0,1 1 0 0 0,-1 0 0 0 0,1 0 0 0 0,-1 0 0 0 0,1-1 0 0 0,-1 1 0 0 0,1 0 0 0 0,-1 0 0 0 0,1 0 0 0 0,-1 0 0 0 0,1 0 0 0 0,-1 0 1 0 0,1 0-1 0 0,-1 0 0 0 0,1 0 0 0 0,-1 1 0 0 0,0-1 0 0 0,1 0 0 0 0,-1 0 0 0 0,1 0 0 0 0,-1 0 0 0 0,1 1 0 0 0,-1-1 0 0 0,1 1 0 0 0,18 6 1132 0 0,-18-6-1126 0 0,-1-1 0 0 0,1 1 0 0 0,-1 0 0 0 0,0 0 0 0 0,1-1 0 0 0,-1 1 0 0 0,1 0 0 0 0,-1 0 1 0 0,0 0-1 0 0,0-1 0 0 0,1 1 0 0 0,-1 0 0 0 0,0 0 0 0 0,0 0 0 0 0,0 0 0 0 0,0 0 0 0 0,0 0 0 0 0,0-1 0 0 0,0 1 0 0 0,0 0 0 0 0,0 0 0 0 0,-1 0 0 0 0,1 0 0 0 0,0 0 0 0 0,-1-1 0 0 0,1 1 0 0 0,0 0 0 0 0,-1 0 0 0 0,1 0 0 0 0,-1-1 0 0 0,1 1 0 0 0,-1 0 0 0 0,1-1 1 0 0,-1 1-1 0 0,0 0 0 0 0,1-1 0 0 0,-1 1 0 0 0,0-1 0 0 0,-1 2 0 0 0,1-1 161 0 0,1-1-244 0 0,0 0 0 0 0,0 1 1 0 0,0-1-1 0 0,0 0 0 0 0,0 1 0 0 0,0-1 1 0 0,0 0-1 0 0,0 1 0 0 0,0-1 1 0 0,0 0-1 0 0,0 1 0 0 0,0-1 0 0 0,0 0 1 0 0,0 1-1 0 0,0-1 0 0 0,1 0 1 0 0,-1 0-1 0 0,0 1 0 0 0,0-1 0 0 0,0 0 1 0 0,0 1-1 0 0,1-1 0 0 0,-1 0 1 0 0,0 0-1 0 0,0 0 0 0 0,1 1 0 0 0,-1-1 1 0 0,0 0-1 0 0,0 0 0 0 0,1 0 1 0 0,-1 0-1 0 0,0 1 0 0 0,1-1 0 0 0,11-4 130 0 0,8-12 520 0 0,-20 16-607 0 0,0-1 0 0 0,0 1-1 0 0,0 0 1 0 0,0 0 0 0 0,0 0-1 0 0,0-1 1 0 0,0 1 0 0 0,0 0 0 0 0,1 0-1 0 0,-1 0 1 0 0,0-1 0 0 0,0 1-1 0 0,0 0 1 0 0,0 0 0 0 0,0 0-1 0 0,0-1 1 0 0,0 1 0 0 0,0 0 0 0 0,0 0-1 0 0,0 0 1 0 0,-1-1 0 0 0,1 1-1 0 0,0 0 1 0 0,0 0 0 0 0,0 0 0 0 0,0 0-1 0 0,0-1 1 0 0,0 1 0 0 0,0 0-1 0 0,0 0 1 0 0,0 0 0 0 0,-1 0-1 0 0,1-1 1 0 0,0 1 0 0 0,0 0 0 0 0,0 0-1 0 0,0 0 1 0 0,-1 0 0 0 0,1 0-1 0 0,0 0 1 0 0,0 0 0 0 0,0-1 0 0 0,0 1-1 0 0,-1 0 1 0 0,1 0 0 0 0,0 0-1 0 0,0 0 1 0 0,0 0 0 0 0,-1 0 0 0 0,1 0-1 0 0,0 0 1 0 0,-1 0 0 0 0,-20-2 403 0 0,14 2-427 0 0,0 0 0 0 0,1 0 0 0 0,-1 1 0 0 0,1 0 0 0 0,-8 2 0 0 0,11-2 5 0 0,0 0 1 0 0,0 0 0 0 0,0 1-1 0 0,0-1 1 0 0,1 1 0 0 0,-1 0-1 0 0,0 0 1 0 0,1-1-1 0 0,-1 2 1 0 0,1-1 0 0 0,0 0-1 0 0,-1 0 1 0 0,1 1 0 0 0,0-1-1 0 0,0 1 1 0 0,1 0 0 0 0,-1 0-1 0 0,1-1 1 0 0,-1 1 0 0 0,1 0-1 0 0,0 0 1 0 0,0 1-1 0 0,0-1 1 0 0,0 0 0 0 0,1 0-1 0 0,-1 0 1 0 0,1 0 0 0 0,0 4-1 0 0,0-6-25 0 0,1-1-1 0 0,-1 1 0 0 0,0 0 0 0 0,1-1 0 0 0,-1 1 1 0 0,0-1-1 0 0,1 1 0 0 0,-1-1 0 0 0,1 1 0 0 0,-1-1 1 0 0,1 0-1 0 0,-1 1 0 0 0,1-1 0 0 0,-1 1 0 0 0,1-1 1 0 0,-1 0-1 0 0,1 0 0 0 0,0 1 0 0 0,-1-1 0 0 0,1 0 1 0 0,0 0-1 0 0,-1 0 0 0 0,1 0 0 0 0,0 0 0 0 0,-1 0 1 0 0,1 0-1 0 0,-1 0 0 0 0,1 0 0 0 0,1 0 0 0 0,27 0 234 0 0,-22 0-64 0 0,-1-1-107 0 0,-1 0-1 0 0,0-1 1 0 0,0 1-1 0 0,0-1 0 0 0,0 0 1 0 0,0 0-1 0 0,-1-1 1 0 0,1 1-1 0 0,-1-1 1 0 0,1 0-1 0 0,-1 0 0 0 0,0-1 1 0 0,0 1-1 0 0,0-1 1 0 0,4-4-1 0 0,-8 7-25 0 0,1 1 0 0 0,0-1 1 0 0,-1 0-1 0 0,1 1 0 0 0,0-1 0 0 0,-1 0 0 0 0,1 1 0 0 0,-1-1 1 0 0,1 0-1 0 0,-1 0 0 0 0,1 1 0 0 0,-1-1 0 0 0,0 0 0 0 0,1 0 1 0 0,-1 0-1 0 0,0 0 0 0 0,0 1 0 0 0,0-1 0 0 0,1 0 1 0 0,-1 0-1 0 0,0 0 0 0 0,0 0 0 0 0,0 0 0 0 0,0 0 0 0 0,0 0 1 0 0,-1 1-1 0 0,1-1 0 0 0,0 0 0 0 0,0 0 0 0 0,-1 0 0 0 0,1 0 1 0 0,0 0-1 0 0,-1 1 0 0 0,1-1 0 0 0,-1 0 0 0 0,1 0 0 0 0,-1 1 1 0 0,1-1-1 0 0,-1 0 0 0 0,0 1 0 0 0,1-1 0 0 0,-1 1 0 0 0,0-1 1 0 0,0 0-1 0 0,-2-1-25 0 0,0 0 0 0 0,0 1 0 0 0,0 0 0 0 0,0-1 1 0 0,0 1-1 0 0,0 0 0 0 0,0 0 0 0 0,0 1 0 0 0,-1-1 0 0 0,1 1 1 0 0,-4-1-1 0 0,-3 1-150 0 0,8 0 153 0 0,-1-1 0 0 0,0 1 0 0 0,0 0 0 0 0,0 0 0 0 0,1 0 0 0 0,-1 0 0 0 0,0 1 0 0 0,0-1 0 0 0,1 1 0 0 0,-1 0 0 0 0,0-1 0 0 0,1 1 0 0 0,-1 1 0 0 0,1-1 0 0 0,-1 0 0 0 0,1 0 0 0 0,0 1 0 0 0,-1 0 0 0 0,1-1 0 0 0,0 1 0 0 0,0 0-1 0 0,-3 3 1 0 0,3-2 13 0 0,0-1-25 0 0,1-1 0 0 0,-1 1 0 0 0,1 0 0 0 0,0 0 0 0 0,-1-1 0 0 0,1 1 0 0 0,0 0-1 0 0,0 0 1 0 0,0 0 0 0 0,1 0 0 0 0,-1 0 0 0 0,0 1 0 0 0,1-1 0 0 0,-1 0 0 0 0,1 3-1 0 0,0-5-86 0 0,4 1 133 0 0,0-1 1 0 0,0 0-1 0 0,0 0 0 0 0,0 0 1 0 0,0-1-1 0 0,0 0 0 0 0,0 0 1 0 0,-1 0-1 0 0,1 0 0 0 0,0 0 1 0 0,0-1-1 0 0,-1 1 1 0 0,1-1-1 0 0,-1 0 0 0 0,1 0 1 0 0,-1-1-1 0 0,0 1 0 0 0,0-1 1 0 0,0 1-1 0 0,0-1 0 0 0,3-4 1 0 0,-5 6-5 0 0,-1 0 1 0 0,1 0-1 0 0,-1 1 1 0 0,0-1 0 0 0,1 0-1 0 0,-1 0 1 0 0,0 0-1 0 0,0 0 1 0 0,1 0-1 0 0,-1 0 1 0 0,0 0-1 0 0,0 0 1 0 0,0 0-1 0 0,0 0 1 0 0,0 0-1 0 0,0 0 1 0 0,-1 0-1 0 0,1 0 1 0 0,0 0-1 0 0,0 0 1 0 0,-1 0 0 0 0,1 0-1 0 0,-1 1 1 0 0,1-1-1 0 0,0 0 1 0 0,-1 0-1 0 0,0 0 1 0 0,1 0-1 0 0,-1 1 1 0 0,1-1-1 0 0,-1 0 1 0 0,0 1-1 0 0,0-1 1 0 0,1 0-1 0 0,-1 1 1 0 0,0-1 0 0 0,0 1-1 0 0,0-1 1 0 0,0 1-1 0 0,0 0 1 0 0,1-1-1 0 0,-1 1 1 0 0,0 0-1 0 0,0 0 1 0 0,0-1-1 0 0,0 1 1 0 0,-1 0-1 0 0,0 0-38 0 0,0-1 1 0 0,1 1-1 0 0,-1-1 0 0 0,0 1 0 0 0,0 0 0 0 0,0 0 0 0 0,1 0 0 0 0,-1 0 1 0 0,0 0-1 0 0,0 0 0 0 0,0 1 0 0 0,1-1 0 0 0,-1 1 0 0 0,0-1 0 0 0,0 1 0 0 0,1-1 1 0 0,-1 1-1 0 0,1 0 0 0 0,-1 0 0 0 0,0 0 0 0 0,1 0 0 0 0,0 0 0 0 0,-1 0 1 0 0,1 0-1 0 0,0 1 0 0 0,-2 1 0 0 0,-2 7-78 0 0,0 0 0 0 0,1 0 0 0 0,0 1 0 0 0,1-1 0 0 0,0 1 0 0 0,1 0 0 0 0,0 0 0 0 0,0 11 0 0 0,2-20 92 0 0,0 0 0 0 0,0 0 0 0 0,1 0 0 0 0,-1 0 0 0 0,0 0 0 0 0,1 0 0 0 0,-1 0 0 0 0,1-1 0 0 0,0 1 0 0 0,-1 0 0 0 0,1 0 0 0 0,0-1 0 0 0,0 1 0 0 0,0-1 0 0 0,1 1 0 0 0,-1-1 0 0 0,0 1 0 0 0,0-1 0 0 0,1 1 0 0 0,-1-1 0 0 0,1 0 0 0 0,-1 0 0 0 0,1 0 0 0 0,0 0 0 0 0,-1 0 0 0 0,1 0 0 0 0,0 0 0 0 0,0-1 0 0 0,-1 1 0 0 0,1-1 0 0 0,0 1 0 0 0,0-1 0 0 0,0 0 0 0 0,0 1 0 0 0,0-1 0 0 0,0 0 0 0 0,0 0 0 0 0,0-1 0 0 0,-1 1 0 0 0,1 0 0 0 0,0 0 0 0 0,0-1 0 0 0,0 0 0 0 0,0 1 0 0 0,-1-1 0 0 0,1 0 0 0 0,0 0 0 0 0,0 0 0 0 0,2-2 0 0 0,1 0 4 0 0,-1 0 0 0 0,0 0-1 0 0,0-1 1 0 0,-1 1-1 0 0,1-1 1 0 0,-1 0 0 0 0,1 0-1 0 0,-1 0 1 0 0,-1-1 0 0 0,1 1-1 0 0,0-1 1 0 0,-1 1 0 0 0,0-1-1 0 0,0 0 1 0 0,-1 0-1 0 0,1 0 1 0 0,-1 0 0 0 0,0 0-1 0 0,0 0 1 0 0,-1-1 0 0 0,1 1-1 0 0,-1 0 1 0 0,-1 0 0 0 0,0-10-1 0 0,0 13-11 0 0,-1-1 0 0 0,1 1 0 0 0,0 0 0 0 0,-1-1 0 0 0,0 1 0 0 0,1 0-1 0 0,-1 0 1 0 0,0 0 0 0 0,0 0 0 0 0,0 0 0 0 0,0 1 0 0 0,-1-1 0 0 0,1 1 0 0 0,0-1 0 0 0,-1 1-1 0 0,1 0 1 0 0,-1 0 0 0 0,-2-1 0 0 0,-1-1-34 0 0,0 1 0 0 0,-1 0 0 0 0,1 1-1 0 0,-1-1 1 0 0,1 1 0 0 0,-8 0 0 0 0,13 1 14 0 0,0 0 0 0 0,1 0-1 0 0,-1 1 1 0 0,1-1 0 0 0,-1 0 0 0 0,0 0 0 0 0,1 0 0 0 0,-1 1-1 0 0,1-1 1 0 0,-1 0 0 0 0,1 1 0 0 0,-1-1 0 0 0,1 0 0 0 0,-1 1-1 0 0,1-1 1 0 0,-1 1 0 0 0,1-1 0 0 0,-1 1 0 0 0,1-1 0 0 0,0 1-1 0 0,-1-1 1 0 0,1 1 0 0 0,0-1 0 0 0,-1 1 0 0 0,1 0 0 0 0,0-1-1 0 0,0 1 1 0 0,0-1 0 0 0,0 1 0 0 0,-1 0 0 0 0,1-1 0 0 0,0 2-1 0 0,0 21-406 0 0,0-19 357 0 0,-1 9 8 0 0,2 13 103 0 0,-1-25-37 0 0,0 0 1 0 0,1-1 0 0 0,-1 1-1 0 0,0 0 1 0 0,0-1 0 0 0,1 1-1 0 0,-1 0 1 0 0,1-1 0 0 0,-1 1-1 0 0,0-1 1 0 0,1 1 0 0 0,-1-1-1 0 0,1 1 1 0 0,-1-1 0 0 0,1 1-1 0 0,0-1 1 0 0,-1 1 0 0 0,1-1-1 0 0,-1 0 1 0 0,1 1 0 0 0,0-1-1 0 0,-1 0 1 0 0,1 0 0 0 0,0 0-1 0 0,-1 1 1 0 0,1-1-1 0 0,0 0 1 0 0,0 0 0 0 0,-1 0-1 0 0,1 0 1 0 0,1 0 0 0 0,1 0 56 0 0,1 0 0 0 0,-1 0-1 0 0,0-1 1 0 0,1 1 0 0 0,-1-1 0 0 0,0 0 0 0 0,1 0 0 0 0,-1 0 0 0 0,0 0 0 0 0,0 0 0 0 0,0-1-1 0 0,4-2 1 0 0,-5 3-33 0 0,-1 0-1 0 0,1-1 1 0 0,-1 1-1 0 0,1-1 0 0 0,-1 1 1 0 0,0-1-1 0 0,0 0 0 0 0,1 0 1 0 0,-1 0-1 0 0,-1 1 1 0 0,1-1-1 0 0,0 0 0 0 0,0 0 1 0 0,-1 0-1 0 0,1 0 1 0 0,-1 0-1 0 0,1-1 0 0 0,-1 1 1 0 0,0 0-1 0 0,0-3 1 0 0,0 0 141 0 0,0 4-168 0 0,1 1 0 0 0,-1-1 0 0 0,0 1 0 0 0,0-1 0 0 0,0 1 0 0 0,0-1 0 0 0,0 1 0 0 0,0-1 0 0 0,0 1 0 0 0,0-1 0 0 0,0 1 0 0 0,0-1 0 0 0,0 0 0 0 0,0 1 0 0 0,0-1 0 0 0,0 1 0 0 0,0-1 0 0 0,0 1 0 0 0,-1 0 0 0 0,1-1 0 0 0,0 1 0 0 0,0-1 0 0 0,-1 1 0 0 0,1-1 0 0 0,0 1 0 0 0,-1-1 0 0 0,1 1 0 0 0,0 0 0 0 0,-1-1 0 0 0,1 1 0 0 0,0 0 0 0 0,-1-1 0 0 0,1 1 0 0 0,-1 0 0 0 0,1 0 0 0 0,-1-1 0 0 0,1 1 0 0 0,-1 0 0 0 0,1 0 0 0 0,-1 0 0 0 0,1 0 0 0 0,-1 0 0 0 0,1-1 0 0 0,-1 1 0 0 0,0 0 0 0 0,0 0-209 0 0,-2 10-891 0 0,3-9 1079 0 0,-1 0 0 0 0,1-1 1 0 0,-1 1-1 0 0,1 0 0 0 0,0 0 0 0 0,-1 0 0 0 0,1 0 1 0 0,0-1-1 0 0,0 1 0 0 0,-1 0 0 0 0,1 0 1 0 0,0 0-1 0 0,0 0 0 0 0,0 0 0 0 0,0 0 0 0 0,0-1 1 0 0,0 1-1 0 0,1 0 0 0 0,-1 0 0 0 0,0 0 1 0 0,0 0-1 0 0,0 0 0 0 0,1-1 0 0 0,-1 1 1 0 0,1 0-1 0 0,-1 0 0 0 0,0 0 0 0 0,1-1 0 0 0,-1 1 1 0 0,1 0-1 0 0,0-1 0 0 0,0 2 0 0 0,2-1-440 0 0,0 1-1 0 0,1 0 0 0 0,-1-1 1 0 0,0 0-1 0 0,1 0 0 0 0,-1 0 0 0 0,1 0 1 0 0,-1-1-1 0 0,1 1 0 0 0,-1-1 1 0 0,1 0-1 0 0,-1 0 0 0 0,1 0 0 0 0,-1-1 1 0 0,1 1-1 0 0,-1-1 0 0 0,4-1 1 0 0,-3-2-717 0 0,-12-3 188 0 0,-59-12 2 0 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9:43.036"/>
    </inkml:context>
    <inkml:brush xml:id="br0">
      <inkml:brushProperty name="width" value="0.035" units="cm"/>
      <inkml:brushProperty name="height" value="0.035" units="cm"/>
      <inkml:brushProperty name="color" value="#E71224"/>
    </inkml:brush>
  </inkml:definitions>
  <inkml:trace contextRef="#ctx0" brushRef="#br0">91 26 344 0 0,'0'0'1062'0'0,"4"0"-946"0"0,2 0 221 0 0,1 0-1 0 0,-1-1 1 0 0,1 0-1 0 0,-1 0 1 0 0,10-3-1 0 0,-8-4 3567 0 0,-8 8-3814 0 0,0 0 0 0 0,0 0 0 0 0,0 0 0 0 0,0 0 1 0 0,0 0-1 0 0,0 0 0 0 0,0 0 0 0 0,0 0 0 0 0,0-1 0 0 0,0 1 0 0 0,0 0 1 0 0,0 0-1 0 0,0 0 0 0 0,0 0 0 0 0,0 0 0 0 0,0 0 0 0 0,0 0 0 0 0,0 0 1 0 0,0 0-1 0 0,0-1 356 0 0,0 1-355 0 0,0 0-59 0 0,-1 0 1 0 0,1 0 0 0 0,0 0 0 0 0,-1 0-1 0 0,1 0 1 0 0,0 1 0 0 0,-1-1-1 0 0,1 0 1 0 0,0 0 0 0 0,-1 0 0 0 0,1 0-1 0 0,0 0 1 0 0,-1 1 0 0 0,1-1 0 0 0,0 0-1 0 0,0 0 1 0 0,-1 0 0 0 0,1 1 0 0 0,0-1-1 0 0,0 0 1 0 0,0 1 0 0 0,-1-1-1 0 0,1 0 1 0 0,0 0 0 0 0,0 1 0 0 0,0-1-1 0 0,0 0 1 0 0,-1 1 0 0 0,1-1 0 0 0,0 0-1 0 0,0 1 1 0 0,0-1 0 0 0,0 0 0 0 0,0 1-1 0 0,0-1 1 0 0,0 0 0 0 0,0 1 0 0 0,0-1-1 0 0,0 0 1 0 0,0 1 0 0 0,1 0-1 0 0,0 0-53 0 0,1 0 0 0 0,0 0 0 0 0,-1-1-1 0 0,1 1 1 0 0,0 0 0 0 0,0-1 0 0 0,0 1-1 0 0,0-1 1 0 0,0 0 0 0 0,0 0-1 0 0,-1 0 1 0 0,1 1 0 0 0,0-2 0 0 0,3 1-1 0 0,4 0 220 0 0,6-1 201 0 0,-14 1-326 0 0,-1 0 0 0 0,0-1 1 0 0,1 1-1 0 0,-1-1 0 0 0,1 1 0 0 0,-1 0 0 0 0,0-1 0 0 0,1 1 0 0 0,-1-1 0 0 0,0 1 0 0 0,0-1 0 0 0,1 1 0 0 0,-1-1 0 0 0,0 1 0 0 0,0-1 0 0 0,0 1 0 0 0,1-1 0 0 0,-1 0 0 0 0,0 1 0 0 0,0-1 0 0 0,0 1 0 0 0,0-1 0 0 0,0 1 0 0 0,-1-2 1 0 0,-28-6 303 0 0,26 8-383 0 0,0-1-1 0 0,0 1 0 0 0,0-1 0 0 0,-1 1 1 0 0,1 0-1 0 0,0 0 0 0 0,0 1 1 0 0,0-1-1 0 0,0 0 0 0 0,0 1 1 0 0,0 0-1 0 0,0 0 0 0 0,0 0 1 0 0,0 0-1 0 0,0 0 0 0 0,1 1 0 0 0,-1-1 1 0 0,0 1-1 0 0,1 0 0 0 0,-1 0 1 0 0,1 0-1 0 0,-4 3 0 0 0,3-1-26 0 0,0-1-1 0 0,1 1 1 0 0,-1 0-1 0 0,1 0 1 0 0,0 0-1 0 0,0 0 1 0 0,1 0 0 0 0,-1 0-1 0 0,1 0 1 0 0,0 1-1 0 0,0-1 1 0 0,0 1-1 0 0,0-1 1 0 0,1 8-1 0 0,0-11 27 0 0,1-1-1 0 0,-1 0 0 0 0,1 0 1 0 0,-1 1-1 0 0,1-1 1 0 0,0 0-1 0 0,-1 0 1 0 0,1 1-1 0 0,-1-1 1 0 0,1 0-1 0 0,0 0 0 0 0,-1 0 1 0 0,1 0-1 0 0,-1 0 1 0 0,1 0-1 0 0,0 0 1 0 0,-1 0-1 0 0,1 0 0 0 0,-1-1 1 0 0,1 1-1 0 0,0 0 1 0 0,0 0-1 0 0,21-5 125 0 0,-18 5-8 0 0,-2-1-81 0 0,0 0 0 0 0,0 0 0 0 0,0 0 0 0 0,-1 0 0 0 0,1 0 0 0 0,0 0 0 0 0,-1 0 0 0 0,1 0 0 0 0,-1-1 0 0 0,1 1 1 0 0,-1 0-1 0 0,1-1 0 0 0,-1 0 0 0 0,0 1 0 0 0,0-1 0 0 0,0 0 0 0 0,0 1 0 0 0,0-1 0 0 0,0 0 0 0 0,-1 0 0 0 0,1 0 0 0 0,0 0 0 0 0,-1 0 0 0 0,0 0 0 0 0,1 0 0 0 0,-1 0 0 0 0,0 0 1 0 0,0 0-1 0 0,0 0 0 0 0,0 0 0 0 0,0 0 0 0 0,-1 0 0 0 0,0-2 0 0 0,0 3-32 0 0,0-1 0 0 0,-1 1 0 0 0,1 0 0 0 0,0 0 0 0 0,-1 0 0 0 0,1 0 0 0 0,-1 0 0 0 0,1 0 0 0 0,-1 0 0 0 0,1 1 0 0 0,-1-1 0 0 0,0 0 0 0 0,1 1 0 0 0,-1 0 0 0 0,0-1 0 0 0,0 1 0 0 0,1 0 0 0 0,-1 0 0 0 0,0 0 0 0 0,0 0 0 0 0,-1 0 0 0 0,-1 0-38 0 0,1 0 0 0 0,-1 0 0 0 0,0 1 1 0 0,1-1-1 0 0,-1 1 0 0 0,1 0 0 0 0,0 0 0 0 0,-1 0 0 0 0,-5 3 0 0 0,-1 3 132 0 0,1 1 0 0 0,1 0 0 0 0,-14 15 0 0 0,13-13-63 0 0,8-7-45 0 0,-1 1 0 0 0,0-1 0 0 0,1 1 0 0 0,-1-1 1 0 0,1 1-1 0 0,0-1 0 0 0,0 1 0 0 0,0 0 0 0 0,1 0 1 0 0,-1-1-1 0 0,1 1 0 0 0,0 0 0 0 0,1 6 1 0 0,-1-10 17 0 0,0 1-7 0 0,1 0 1 0 0,-1-1-1 0 0,1 1 0 0 0,-1 0 0 0 0,1 0 0 0 0,0-1 0 0 0,-1 1 0 0 0,1 0 1 0 0,0-1-1 0 0,-1 1 0 0 0,1-1 0 0 0,0 1 0 0 0,0-1 0 0 0,0 1 1 0 0,0-1-1 0 0,-1 0 0 0 0,1 1 0 0 0,0-1 0 0 0,0 0 0 0 0,0 0 1 0 0,0 1-1 0 0,0-1 0 0 0,0 0 0 0 0,0 0 0 0 0,0 0 0 0 0,0 0 0 0 0,0 0 1 0 0,0 0-1 0 0,1-1 0 0 0,31-1 136 0 0,-27 0-100 0 0,-1-1 0 0 0,0 1 0 0 0,1-1 1 0 0,-1 0-1 0 0,0-1 0 0 0,0 1 0 0 0,-1-1 0 0 0,1 0 1 0 0,-1 0-1 0 0,6-7 0 0 0,2-2-129 0 0,-10 12 114 0 0,0-1-1 0 0,0-1 1 0 0,-1 1 0 0 0,1 0-1 0 0,-1 0 1 0 0,1-1-1 0 0,-1 1 1 0 0,0 0 0 0 0,0-1-1 0 0,0 0 1 0 0,0 1-1 0 0,-1-1 1 0 0,1 1 0 0 0,-1-1-1 0 0,1 0 1 0 0,-1 1-1 0 0,0-1 1 0 0,0 0 0 0 0,0 0-1 0 0,-1-3 1 0 0,1-3 165 0 0,0 8-179 0 0,0 0 0 0 0,-1 0 0 0 0,1 0 0 0 0,-1 0 0 0 0,1 0 1 0 0,-1 0-1 0 0,1 0 0 0 0,-1 0 0 0 0,0 0 0 0 0,1 0 0 0 0,-1 0 0 0 0,0 1 0 0 0,0-1 0 0 0,1 0 0 0 0,-1 0 1 0 0,0 1-1 0 0,0-1 0 0 0,0 0 0 0 0,0 1 0 0 0,0-1 0 0 0,0 1 0 0 0,0-1 0 0 0,0 1 0 0 0,0 0 0 0 0,0-1 1 0 0,0 1-1 0 0,-1 0 0 0 0,1 0 0 0 0,0 0 0 0 0,-2 0 0 0 0,1-1-45 0 0,-1 1 0 0 0,1 0 0 0 0,-1 0 0 0 0,1 0 0 0 0,0 0 0 0 0,-1 0 0 0 0,1 1 0 0 0,-1-1 0 0 0,1 1 0 0 0,0-1 0 0 0,-1 1 0 0 0,1 0 0 0 0,-4 2 0 0 0,2 0 10 0 0,1 1 0 0 0,-1 0 0 0 0,1 0 1 0 0,0 0-1 0 0,0 0 0 0 0,1 1 0 0 0,-1-1 0 0 0,1 1 0 0 0,0-1 1 0 0,0 1-1 0 0,1 0 0 0 0,-1 0 0 0 0,1-1 0 0 0,0 1 0 0 0,1 0 1 0 0,-1 0-1 0 0,1 0 0 0 0,0 10 0 0 0,0-14 34 0 0,0 0 1 0 0,0 0-1 0 0,0-1 0 0 0,1 1 1 0 0,-1 0-1 0 0,0 0 0 0 0,0 0 0 0 0,0 0 1 0 0,1-1-1 0 0,-1 1 0 0 0,1 0 1 0 0,-1 0-1 0 0,1-1 0 0 0,-1 1 0 0 0,1 0 1 0 0,-1-1-1 0 0,1 1 0 0 0,-1 0 1 0 0,1-1-1 0 0,0 1 0 0 0,-1-1 0 0 0,1 1 1 0 0,0-1-1 0 0,0 1 0 0 0,-1-1 1 0 0,1 1-1 0 0,0-1 0 0 0,0 0 0 0 0,0 0 1 0 0,-1 1-1 0 0,1-1 0 0 0,0 0 1 0 0,0 0-1 0 0,0 0 0 0 0,1 0 0 0 0,1 0 50 0 0,-1 0 0 0 0,0 0 0 0 0,0 0 0 0 0,0 0 0 0 0,0-1 0 0 0,1 1 0 0 0,-1-1 0 0 0,0 1 0 0 0,0-1 0 0 0,0 0 0 0 0,0 0 0 0 0,0 0 0 0 0,0 0 0 0 0,2-2 0 0 0,2-2 43 0 0,0-1 0 0 0,0 1 0 0 0,0-1 1 0 0,7-10-1 0 0,-11 13-77 0 0,0 0 0 0 0,0 0 0 0 0,-1-1-1 0 0,1 1 1 0 0,-1-1 0 0 0,0 1 0 0 0,0-1 0 0 0,0 0 0 0 0,0 1 0 0 0,-1-1 0 0 0,1 0-1 0 0,-1-5 1 0 0,-1 9-14 0 0,1-1-1 0 0,-1 0 0 0 0,1 1 1 0 0,-1-1-1 0 0,0 0 1 0 0,0 1-1 0 0,1-1 0 0 0,-1 1 1 0 0,0-1-1 0 0,0 1 1 0 0,1 0-1 0 0,-1-1 0 0 0,0 1 1 0 0,0 0-1 0 0,0 0 1 0 0,0-1-1 0 0,0 1 0 0 0,0 0 1 0 0,0 0-1 0 0,1 0 1 0 0,-1 0-1 0 0,0 0 0 0 0,-2 0 1 0 0,2 0-98 0 0,-1 0 1 0 0,0 0-1 0 0,1 0 1 0 0,-1 0-1 0 0,0 0 1 0 0,1 0-1 0 0,-1 1 1 0 0,1-1-1 0 0,-1 1 1 0 0,1-1-1 0 0,-1 1 1 0 0,1-1 0 0 0,-1 1-1 0 0,1 0 1 0 0,-3 1-1 0 0,1 3-85 0 0,0-1 1 0 0,0 1-1 0 0,0 1 0 0 0,0-1 1 0 0,1 0-1 0 0,-1 1 0 0 0,2-1 1 0 0,-1 1-1 0 0,0 0 0 0 0,1 0 0 0 0,-1 9 1 0 0,1 20-5407 0 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23.308"/>
    </inkml:context>
    <inkml:brush xml:id="br0">
      <inkml:brushProperty name="width" value="0.035" units="cm"/>
      <inkml:brushProperty name="height" value="0.035" units="cm"/>
      <inkml:brushProperty name="color" value="#E71224"/>
    </inkml:brush>
  </inkml:definitions>
  <inkml:trace contextRef="#ctx0" brushRef="#br0">38 4 440 0 0,'0'0'1688'0'0,"6"5"4943"0"0,-7-5-6614 0 0,1-1 0 0 0,0 1 0 0 0,0-1-1 0 0,-1 1 1 0 0,1 0 0 0 0,0-1 0 0 0,-1 1-1 0 0,1 0 1 0 0,0-1 0 0 0,-1 1 0 0 0,1 0-1 0 0,0 0 1 0 0,-1-1 0 0 0,1 1 0 0 0,-1 0-1 0 0,1 0 1 0 0,-1 0 0 0 0,1 0 0 0 0,0-1-1 0 0,-1 1 1 0 0,1 0 0 0 0,-1 0 0 0 0,1 0-1 0 0,-1 0 1 0 0,1 0 0 0 0,-1 0 0 0 0,1 0-1 0 0,-1 0 1 0 0,1 0 0 0 0,-1 1 0 0 0,1-1-1 0 0,0 0 1 0 0,-2 0 0 0 0,0 0 4 0 0,1 0-105 0 0,-11 11-1013 0 0,12-10 1081 0 0,0-1 0 0 0,0 1 0 0 0,0-1 0 0 0,0 1 0 0 0,0-1 0 0 0,0 1 0 0 0,0-1 0 0 0,0 1 0 0 0,0-1 0 0 0,0 1 0 0 0,0-1 0 0 0,1 1 0 0 0,-1-1 0 0 0,0 1 0 0 0,0-1 0 0 0,0 0 0 0 0,1 1 0 0 0,-1-1 0 0 0,0 1 0 0 0,1-1 0 0 0,-1 0 0 0 0,0 1 0 0 0,1-1 0 0 0,-1 1 0 0 0,1-1 0 0 0,-1 0 0 0 0,0 0 0 0 0,1 1 0 0 0,-1-1 0 0 0,1 0 0 0 0,-1 0 0 0 0,1 0 0 0 0,-1 1 0 0 0,1-1 0 0 0,-1 0 0 0 0,1 0 0 0 0,0 0 0 0 0,0 0 115 0 0,8-1 647 0 0,-7 0 187 0 0,-8 1-612 0 0,5 0-386 0 0,1 0 0 0 0,0 0 1 0 0,-1 1-1 0 0,1-1 1 0 0,-1 0-1 0 0,1 0 1 0 0,0 1-1 0 0,-1-1 1 0 0,1 0-1 0 0,0 1 1 0 0,0-1-1 0 0,-1 1 0 0 0,1-1 1 0 0,0 0-1 0 0,0 1 1 0 0,-1-1-1 0 0,1 1 1 0 0,0-1-1 0 0,0 1 1 0 0,0-1-1 0 0,0 0 0 0 0,0 1 1 0 0,0-1-1 0 0,0 1 1 0 0,0-1-1 0 0,0 1 1 0 0,0-1-1 0 0,0 1 1 0 0,0-1-1 0 0,0 1 1 0 0,0-1-1 0 0,0 0 0 0 0,0 1 1 0 0,1 0-1 0 0,-1 4-94 0 0,0-5 152 0 0,18-4 984 0 0,-16-6 54 0 0,-1 10-1005 0 0,-1-1 0 0 0,0 1 0 0 0,1-1 1 0 0,-1 1-1 0 0,0-1 0 0 0,1 0 0 0 0,-1 1 1 0 0,0-1-1 0 0,0 1 0 0 0,0-1 0 0 0,1 0 1 0 0,-1 1-1 0 0,0-1 0 0 0,0 0 0 0 0,0 1 1 0 0,0-1-1 0 0,0 0 0 0 0,0 1 0 0 0,0-1 1 0 0,0 0-1 0 0,0 1 0 0 0,-1-1 0 0 0,1 0 1 0 0,0 1-1 0 0,0-1 0 0 0,-1 1 0 0 0,1-1 1 0 0,0 0-1 0 0,-1 1 0 0 0,1-1 1 0 0,0 1-1 0 0,-1-1 0 0 0,1 1 0 0 0,-1-1 1 0 0,1 1-1 0 0,-1-1 0 0 0,1 1 0 0 0,-1 0 1 0 0,1-1-1 0 0,-1 1 0 0 0,1 0 0 0 0,-1-1 1 0 0,0 1-1 0 0,1 0 0 0 0,-1 0 0 0 0,0-1 1 0 0,-22-2-449 0 0,22 4 383 0 0,1-1 1 0 0,-1 1-1 0 0,0-1 0 0 0,0 1 0 0 0,1-1 0 0 0,-1 1 0 0 0,1 0 0 0 0,-1-1 0 0 0,0 1 0 0 0,1 0 1 0 0,-1-1-1 0 0,1 1 0 0 0,0 0 0 0 0,-1 0 0 0 0,1-1 0 0 0,0 1 0 0 0,-1 0 0 0 0,1 0 1 0 0,0 0-1 0 0,0 0 0 0 0,0 0 0 0 0,-1-1 0 0 0,1 1 0 0 0,0 1 0 0 0,-2 23-327 0 0,2-24 320 0 0,1-1 123 0 0,0 0-1 0 0,0-1 1 0 0,0 1-1 0 0,-1 0 1 0 0,1 0-1 0 0,0-1 1 0 0,0 1 0 0 0,0 0-1 0 0,0-1 1 0 0,-1 1-1 0 0,1-1 1 0 0,0 1-1 0 0,-1-1 1 0 0,1 1-1 0 0,0-1 1 0 0,-1 0 0 0 0,1 1-1 0 0,0-1 1 0 0,-1 0-1 0 0,1 1 1 0 0,0-2-1 0 0,0 1 414 0 0,-1 2-579 0 0,1 15-1226 0 0,6-19 1839 0 0,3-4-196 0 0,-9 6-237 0 0,1 0 0 0 0,-1-1 0 0 0,1 1 0 0 0,-1-1 0 0 0,0 0 0 0 0,1 1-1 0 0,-1-1 1 0 0,0 0 0 0 0,0 0 0 0 0,0 0 0 0 0,-1 0 0 0 0,1 1 0 0 0,0-1 0 0 0,-1 0 0 0 0,1 0-1 0 0,-1-1 1 0 0,0 1 0 0 0,1-3 0 0 0,-1 5 182 0 0,-2 0-330 0 0,1 0 0 0 0,0 1 0 0 0,0-1 0 0 0,0 1 0 0 0,-1-1 0 0 0,1 1 0 0 0,0-1 0 0 0,0 1 0 0 0,0-1 0 0 0,0 1 0 0 0,0 0 0 0 0,0 0 0 0 0,0 0 0 0 0,0 0 0 0 0,0-1 0 0 0,0 1 0 0 0,1 0 0 0 0,-1 0 0 0 0,0 1 0 0 0,1-1 0 0 0,-1 0 0 0 0,1 0 0 0 0,-1 0 0 0 0,1 0 0 0 0,-1 0 0 0 0,1 1 0 0 0,0-1 0 0 0,-1 0 0 0 0,1 0 0 0 0,0 1 0 0 0,0-1 0 0 0,0 0 0 0 0,0 0 0 0 0,0 1 0 0 0,1 1 0 0 0,0-3 55 0 0,-1 1 0 0 0,1 0 0 0 0,0-1 0 0 0,-1 0 0 0 0,1 1 0 0 0,0-1 0 0 0,0 1 0 0 0,0-1 0 0 0,0 0 0 0 0,-1 0 0 0 0,1 1 0 0 0,0-1 0 0 0,0 0 0 0 0,0 0 0 0 0,0 0 0 0 0,0 0 0 0 0,0 0 0 0 0,1 0 0 0 0,17-1 721 0 0,-12-4-499 0 0,-7 4-160 0 0,1 1 1 0 0,0-1-1 0 0,0 1 0 0 0,0-1 0 0 0,-1 1 0 0 0,1-1 1 0 0,0 0-1 0 0,-1 0 0 0 0,1 1 0 0 0,-1-1 0 0 0,1 0 0 0 0,-1 0 1 0 0,1 0-1 0 0,-1 0 0 0 0,0 1 0 0 0,1-1 0 0 0,-1 0 1 0 0,0 0-1 0 0,0 0 0 0 0,1 0 0 0 0,-1 0 0 0 0,0 0 1 0 0,0 0-1 0 0,0 0 0 0 0,0 0 0 0 0,0 0 0 0 0,-1-1 1 0 0,-3 1-163 0 0,-1 0 1 0 0,1 0-1 0 0,-1 1 1 0 0,1 0-1 0 0,-1 0 1 0 0,-5 0 0 0 0,7 0-34 0 0,2 0 22 0 0,-4 7-194 0 0,4-7 279 0 0,1 1 0 0 0,-1-1 0 0 0,1 0 0 0 0,-1 1-1 0 0,1-1 1 0 0,-1 1 0 0 0,1-1 0 0 0,0 1 0 0 0,-1-1 0 0 0,1 1 0 0 0,0-1 0 0 0,-1 1 0 0 0,1-1 0 0 0,0 1 0 0 0,0-1 0 0 0,-1 1 0 0 0,1-1 0 0 0,0 1 0 0 0,0 0 0 0 0,0 0 0 0 0,0 0 3 0 0,0 0 1 0 0,0 0-1 0 0,0 0 0 0 0,0 0 0 0 0,0 0 0 0 0,0 0 1 0 0,0 0-1 0 0,0 0 0 0 0,1 0 0 0 0,-1-1 1 0 0,0 1-1 0 0,1 0 0 0 0,-1 0 0 0 0,1 0 1 0 0,-1 0-1 0 0,1 0 0 0 0,-1-1 0 0 0,1 1 1 0 0,-1 0-1 0 0,1 0 0 0 0,0-1 0 0 0,-1 1 1 0 0,2 0-1 0 0,0 0 60 0 0,-1-1 0 0 0,0 0 0 0 0,1 1 0 0 0,-1-1 0 0 0,0 0 0 0 0,1 0 0 0 0,-1 0 0 0 0,0 0 0 0 0,1 0 0 0 0,-1 0 0 0 0,0 0 0 0 0,1 0 0 0 0,-1-1 1 0 0,0 1-1 0 0,1-1 0 0 0,-1 1 0 0 0,2-2 0 0 0,11-5 1034 0 0,-28 4 73 0 0,-27 3-1982 0 0,40 1 823 0 0,0-1 0 0 0,0 0-1 0 0,0 0 1 0 0,0 0 0 0 0,0 1 0 0 0,0-1 0 0 0,0 1-1 0 0,1-1 1 0 0,-1 1 0 0 0,0-1 0 0 0,0 1-1 0 0,0-1 1 0 0,1 1 0 0 0,-1 0 0 0 0,0-1-1 0 0,1 1 1 0 0,-1 0 0 0 0,0-1 0 0 0,1 1 0 0 0,-1 0-1 0 0,1 0 1 0 0,-1 0 0 0 0,1 0 0 0 0,-1 0-1 0 0,1-1 1 0 0,0 1 0 0 0,0 0 0 0 0,-1 2-1 0 0,-3 29-841 0 0,6-32 907 0 0,0 0 0 0 0,-1 0 0 0 0,1 0 0 0 0,0 0 0 0 0,0 0-1 0 0,-1 0 1 0 0,1-1 0 0 0,0 1 0 0 0,-1-1 0 0 0,1 1 0 0 0,0-1 0 0 0,2-1-1 0 0,-1 1 97 0 0,-1 0-53 0 0,0 0-1 0 0,0 0 1 0 0,1 0-1 0 0,-1 0 1 0 0,0 0-1 0 0,0-1 1 0 0,0 1-1 0 0,0-1 1 0 0,-1 1-1 0 0,1-1 1 0 0,0 0-1 0 0,-1 1 1 0 0,1-1-1 0 0,-1 0 1 0 0,1 0-1 0 0,-1 0 0 0 0,0 0 1 0 0,0-1-1 0 0,0 1 1 0 0,0 0-1 0 0,0 0 1 0 0,0-5-1 0 0,-1 6-92 0 0,-1 1 1 0 0,0-1-1 0 0,0 1 0 0 0,1-1 0 0 0,-1 1 0 0 0,0 0 0 0 0,0-1 0 0 0,0 1 0 0 0,0 0 0 0 0,0 0 1 0 0,0-1-1 0 0,1 1 0 0 0,-1 0 0 0 0,0 0 0 0 0,0 0 0 0 0,0 0 0 0 0,-2 0 0 0 0,-14 0-712 0 0,16 2 629 0 0,0 0-1 0 0,0 0 0 0 0,0 1 1 0 0,0-1-1 0 0,0 0 0 0 0,1 0 0 0 0,-1 0 1 0 0,1 1-1 0 0,0-1 0 0 0,-1 0 1 0 0,1 0-1 0 0,0 1 0 0 0,1 3 1 0 0,-1-4 23 0 0,0-1 67 0 0,0-1-1 0 0,-1 1 0 0 0,1-1 1 0 0,0 1-1 0 0,0-1 0 0 0,0 1 0 0 0,0-1 1 0 0,0 1-1 0 0,0-1 0 0 0,0 1 1 0 0,0-1-1 0 0,0 1 0 0 0,0-1 1 0 0,0 1-1 0 0,0-1 0 0 0,1 1 0 0 0,-1-1 1 0 0,0 1-1 0 0,0-1 0 0 0,0 0 1 0 0,1 1-1 0 0,-1-1 0 0 0,0 1 1 0 0,1-1-1 0 0,-1 0 0 0 0,0 1 0 0 0,1-1 1 0 0,-1 1-1 0 0,0-1 0 0 0,1 0 1 0 0,-1 0-1 0 0,1 1 0 0 0,-1-1 0 0 0,0 0 1 0 0,1 0-1 0 0,0 1 0 0 0,0-2 71 0 0,1 1-1 0 0,-1-1 1 0 0,0 1-1 0 0,1-1 1 0 0,-1 0-1 0 0,0 1 1 0 0,0-1-1 0 0,0 0 0 0 0,0 0 1 0 0,0 0-1 0 0,0 0 1 0 0,2-2-1 0 0,-1 1-19 0 0,0-1 1 0 0,0-1-1 0 0,0 1 0 0 0,-1 0 1 0 0,1 0-1 0 0,-1-1 0 0 0,0 1 1 0 0,0-1-1 0 0,0 1 0 0 0,0-1 0 0 0,0 1 1 0 0,-1-1-1 0 0,0-6 0 0 0,0 9-73 0 0,0 1 1 0 0,0-1-1 0 0,-1 1 0 0 0,1 0 0 0 0,0-1 1 0 0,-1 1-1 0 0,1 0 0 0 0,0-1 0 0 0,-1 1 1 0 0,1 0-1 0 0,-1-1 0 0 0,1 1 0 0 0,0 0 0 0 0,-1 0 1 0 0,1-1-1 0 0,-1 1 0 0 0,1 0 0 0 0,-1 0 1 0 0,1 0-1 0 0,-1 0 0 0 0,1 0 0 0 0,-1 0 0 0 0,1 0 1 0 0,-1 0-1 0 0,1 0 0 0 0,-1 0 0 0 0,1 0 1 0 0,-1 0-1 0 0,1 0 0 0 0,-1 0 0 0 0,1 0 0 0 0,-1 1 1 0 0,0-1-36 0 0,0 0 1 0 0,1 0-1 0 0,-1 0 1 0 0,0 0-1 0 0,1 0 1 0 0,-1 0 0 0 0,0 1-1 0 0,1-1 1 0 0,-1 0-1 0 0,1 1 1 0 0,-1-1-1 0 0,0 0 1 0 0,1 1-1 0 0,-1-1 1 0 0,1 0-1 0 0,-1 1 1 0 0,1-1 0 0 0,-1 1-1 0 0,1-1 1 0 0,0 1-1 0 0,-1-1 1 0 0,1 1-1 0 0,-1 0 1 0 0,1-1-1 0 0,0 1 1 0 0,0-1-1 0 0,-1 1 1 0 0,1 0 0 0 0,0 0-1 0 0,0 41-119 0 0,1-42 166 0 0,0 0 0 0 0,0 0-1 0 0,0 0 1 0 0,0 0 0 0 0,0 0 0 0 0,0 0-1 0 0,0 0 1 0 0,0-1 0 0 0,0 1 0 0 0,0 0 0 0 0,0 0-1 0 0,0-1 1 0 0,0 1 0 0 0,2-1 0 0 0,-2-1 80 0 0,0 0 0 0 0,-1 1 0 0 0,1-1 0 0 0,0 0 0 0 0,-1 0 0 0 0,1 0 0 0 0,0 0 0 0 0,-1 1 0 0 0,0-1 0 0 0,0 0 0 0 0,1 0 0 0 0,-1-2 0 0 0,0 3 104 0 0,-1 1-212 0 0,0 0 1 0 0,1 0-1 0 0,-1 0 0 0 0,0 0 1 0 0,1 0-1 0 0,-1 0 1 0 0,0 0-1 0 0,1 0 0 0 0,-1 1 1 0 0,0-1-1 0 0,1 0 0 0 0,-1 0 1 0 0,0 1-1 0 0,1-1 1 0 0,-1 0-1 0 0,1 0 0 0 0,-1 1 1 0 0,1-1-1 0 0,-1 1 1 0 0,1-1-1 0 0,-1 1 0 0 0,1-1 1 0 0,-1 1-1 0 0,1-1 1 0 0,-1 1-1 0 0,-1 18-2657 0 0,2-15 1969 0 0,0-4 554 0 0,0 0-1 0 0,1 0 0 0 0,-1 0 0 0 0,0 0 0 0 0,1 0 0 0 0,-1 0 0 0 0,0 0 0 0 0,1 0 0 0 0,-1 0 1 0 0,0 0-1 0 0,1 0 0 0 0,-1 0 0 0 0,1 0 0 0 0,-1 0 0 0 0,0 0 0 0 0,1 0 0 0 0,-1 0 0 0 0,0 0 1 0 0,1-1-1 0 0,-1 1 0 0 0,0 0 0 0 0,0 0 0 0 0,1 0 0 0 0,-1 0 0 0 0,0-1 0 0 0,1 1 0 0 0,-1 0 1 0 0,0 0-1 0 0,0-1 0 0 0,0 1 0 0 0,1 0 0 0 0,-1-1 0 0 0,0 1 0 0 0,0 0 0 0 0,1-1 1 0 0,0-24-1942 0 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04.471"/>
    </inkml:context>
    <inkml:brush xml:id="br0">
      <inkml:brushProperty name="width" value="0.035" units="cm"/>
      <inkml:brushProperty name="height" value="0.035" units="cm"/>
      <inkml:brushProperty name="color" value="#E71224"/>
    </inkml:brush>
  </inkml:definitions>
  <inkml:trace contextRef="#ctx0" brushRef="#br0">18 49 668 0 0,'0'0'3199'0'0,"-1"-29"2346"0"0,-3 19-5075 0 0,5 10-384 0 0,-1-1 0 0 0,0 1 0 0 0,0-1 0 0 0,0 1 0 0 0,0 0 0 0 0,-1-1 0 0 0,1 1 0 0 0,0 0 1 0 0,0-1-1 0 0,0 1 0 0 0,0 0 0 0 0,0-1 0 0 0,0 1 0 0 0,0 0 0 0 0,-1-1 0 0 0,1 1 0 0 0,0 0 0 0 0,0-1 1 0 0,0 1-1 0 0,-1 0 0 0 0,1-1 0 0 0,0 1 0 0 0,0 0 0 0 0,-1 0 0 0 0,1 0 0 0 0,0-1 0 0 0,-1 1 0 0 0,1 0 1 0 0,0 0-1 0 0,-1 0 0 0 0,1 0 0 0 0,0-1 0 0 0,-1 1 0 0 0,1 0 0 0 0,0 1-4 0 0,-6 31 58 0 0,5-18-65 0 0,1-4 32 0 0,0-1 0 0 0,0 1-1 0 0,1-1 1 0 0,4 17-1 0 0,-2 11 41 0 0,-1-9-32 0 0,1-8-39 0 0,-2 1 0 0 0,0 0 0 0 0,-3 22 0 0 0,0 4 121 0 0,2 39 516 0 0,0-86-463 0 0,0 1-731 0 0,0-1 467 0 0,0 1-1 0 0,0-1 0 0 0,0 0 1 0 0,-1 1-1 0 0,1-1 1 0 0,0 0-1 0 0,0 1 0 0 0,0-1 1 0 0,0 0-1 0 0,0 1 1 0 0,0-1-1 0 0,0 1 0 0 0,0-1 1 0 0,0 0-1 0 0,0 1 1 0 0,0-1-1 0 0,0 0 1 0 0,0 1-1 0 0,1-1 0 0 0,-1 0 1 0 0,0 1-1 0 0,0-1 1 0 0,0 0-1 0 0,0 1 0 0 0,1-1 1 0 0,-1 0-1 0 0,0 1 1 0 0,5 6-1660 0 0,-4-7 1555 0 0,-1 0 1 0 0,0 1-1 0 0,0-1 1 0 0,0 0-1 0 0,0 1 0 0 0,1-1 1 0 0,-1 0-1 0 0,0 0 1 0 0,0 1-1 0 0,1-1 0 0 0,-1 0 1 0 0,0 0-1 0 0,1 0 1 0 0,-1 1-1 0 0,0-1 1 0 0,0 0-1 0 0,1 0 0 0 0,-1 0 1 0 0,0 0-1 0 0,1 0 1 0 0,-1 1-1 0 0,0-1 0 0 0,1 0 1 0 0,-1 0-1 0 0,1 0 1 0 0,-1 0-1 0 0,1 0 1 0 0,-1 0 23 0 0,0 0 0 0 0,0 0 0 0 0,0 0 1 0 0,0 0-1 0 0,0 0 0 0 0,0 0 1 0 0,0 0-1 0 0,1 0 0 0 0,-1 0 1 0 0,0 0-1 0 0,0 1 0 0 0,0-1 1 0 0,0 0-1 0 0,0 0 0 0 0,0 0 1 0 0,1 0-1 0 0,-1 0 0 0 0,0 0 1 0 0,0 0-1 0 0,0 0 0 0 0,0 0 1 0 0,0 0-1 0 0,0 0 0 0 0,1 0 1 0 0,-1 0-1 0 0,0 0 0 0 0,0-1 1 0 0,0 1-1 0 0,0 0 0 0 0,0 0 1 0 0,0 0-1 0 0,0 0 0 0 0,1 0 1 0 0,-1 0-1 0 0,0 0 0 0 0,0 0 1 0 0,0 0-1 0 0,0 0 0 0 0,0 0 1 0 0,0-1-1 0 0,0 1 0 0 0,0 0 0 0 0,0 0 1 0 0,0 0-1 0 0,0 0 0 0 0,0 0 1 0 0,1 0-1 0 0,-1 0 0 0 0,0-1 1 0 0,0 1-1 0 0,0 0 0 0 0,0 0 1 0 0,0 0-1 0 0,0 0 0 0 0,0 0 1 0 0,0 0-1 0 0,0-1 0 0 0,0 1 1 0 0,0 0-1 0 0,0 0 0 0 0,0 0 1 0 0,-1 0-1 0 0,1 0 0 0 0,0-1 1 0 0,-19-15-3320 0 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05.883"/>
    </inkml:context>
    <inkml:brush xml:id="br0">
      <inkml:brushProperty name="width" value="0.035" units="cm"/>
      <inkml:brushProperty name="height" value="0.035" units="cm"/>
      <inkml:brushProperty name="color" value="#E71224"/>
    </inkml:brush>
  </inkml:definitions>
  <inkml:trace contextRef="#ctx0" brushRef="#br0">1 0 1008 0 0,'0'0'3589'0'0,"6"10"-1028"0"0,5 17-19 0 0,-8-7-1815 0 0,1 2-242 0 0,-1-15-353 0 0,-1 1 0 0 0,1-1 0 0 0,-1 0-1 0 0,-1 1 1 0 0,0 0 0 0 0,1 14 0 0 0,-3 52 727 0 0,0-30-436 0 0,1 62-77 0 0,0-106-552 0 0,-1-9-7568 0 0,-4-2 4691 0 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06.221"/>
    </inkml:context>
    <inkml:brush xml:id="br0">
      <inkml:brushProperty name="width" value="0.035" units="cm"/>
      <inkml:brushProperty name="height" value="0.035" units="cm"/>
      <inkml:brushProperty name="color" value="#E71224"/>
    </inkml:brush>
  </inkml:definitions>
  <inkml:trace contextRef="#ctx0" brushRef="#br0">4 36 3224 0 0,'0'0'4572'0'0,"11"-3"-4900"0"0,85-23 1316 0 0,-90 25-1341 0 0,1-1-1 0 0,-1 1 1 0 0,1 1-1 0 0,-1-1 0 0 0,1 1 1 0 0,-1 0-1 0 0,13 2 1 0 0,-12 5-2125 0 0,-1-4 984 0 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06.980"/>
    </inkml:context>
    <inkml:brush xml:id="br0">
      <inkml:brushProperty name="width" value="0.035" units="cm"/>
      <inkml:brushProperty name="height" value="0.035" units="cm"/>
      <inkml:brushProperty name="color" value="#E71224"/>
    </inkml:brush>
  </inkml:definitions>
  <inkml:trace contextRef="#ctx0" brushRef="#br0">39 71 1244 0 0,'0'0'5678'0'0,"-2"1"-5368"0"0,-1 1-132 0 0,1 0 1 0 0,0 0-1 0 0,0 1 1 0 0,0-1-1 0 0,0 0 0 0 0,1 1 1 0 0,-1-1-1 0 0,1 1 0 0 0,-1 0 1 0 0,1-1-1 0 0,0 1 1 0 0,0 0-1 0 0,-1 4 0 0 0,0 3-63 0 0,1 0-1 0 0,0 0 0 0 0,1 13 0 0 0,1-22-113 0 0,-1-1 0 0 0,1 1-1 0 0,-1-1 1 0 0,1 1 0 0 0,-1-1-1 0 0,1 1 1 0 0,0-1 0 0 0,-1 1 0 0 0,1-1-1 0 0,0 0 1 0 0,-1 1 0 0 0,1-1-1 0 0,0 0 1 0 0,0 0 0 0 0,-1 1-1 0 0,1-1 1 0 0,0 0 0 0 0,0 0 0 0 0,0 0-1 0 0,-1 0 1 0 0,1 0 0 0 0,1 0-1 0 0,23 1 319 0 0,-24-1-281 0 0,4 0 57 0 0,0 0 0 0 0,0-1 1 0 0,0 1-1 0 0,0-1 0 0 0,0 0 0 0 0,0 0 0 0 0,0-1 1 0 0,-1 0-1 0 0,6-2 0 0 0,-7 3-70 0 0,-1-1 0 0 0,1 1 0 0 0,-1-1 0 0 0,0 0 0 0 0,1 0 0 0 0,-1 0 0 0 0,0 0 0 0 0,0-1 0 0 0,0 1 0 0 0,0-1 0 0 0,-1 1 0 0 0,1-1 0 0 0,-1 0 0 0 0,1 1 0 0 0,-1-1 0 0 0,2-5 0 0 0,-2 4-61 0 0,0 1-1 0 0,0-1 0 0 0,-1 0 1 0 0,1 1-1 0 0,-1-1 0 0 0,0 0 1 0 0,0 1-1 0 0,0-1 0 0 0,0 0 1 0 0,0 1-1 0 0,-1-1 0 0 0,0 0 1 0 0,0 1-1 0 0,0-1 0 0 0,0 1 0 0 0,0-1 1 0 0,-1 1-1 0 0,1 0 0 0 0,-1 0 1 0 0,0-1-1 0 0,0 1 0 0 0,0 0 1 0 0,-1 1-1 0 0,1-1 0 0 0,-1 0 1 0 0,1 1-1 0 0,-1-1 0 0 0,0 1 1 0 0,0 0-1 0 0,0 0 0 0 0,0 0 0 0 0,-1 0 1 0 0,1 1-1 0 0,0-1 0 0 0,-1 1 1 0 0,1 0-1 0 0,-1 0 0 0 0,1 0 1 0 0,-1 0-1 0 0,0 1 0 0 0,-5-1 1 0 0,7 1 56 0 0,-1 1 0 0 0,1-1 0 0 0,-1 1 1 0 0,1 0-1 0 0,-1 0 0 0 0,1-1 0 0 0,0 2 0 0 0,-1-1 1 0 0,1 0-1 0 0,0 0 0 0 0,0 1 0 0 0,0-1 1 0 0,0 1-1 0 0,0 0 0 0 0,0-1 0 0 0,0 1 1 0 0,1 0-1 0 0,-1 0 0 0 0,1 0 0 0 0,-3 4 1 0 0,-2 2 11 0 0,5-6-138 0 0,0 0 0 0 0,0 1-1 0 0,0-1 1 0 0,0 0 0 0 0,1 1 0 0 0,-1-1 0 0 0,1 0-1 0 0,-1 1 1 0 0,1-1 0 0 0,0 5 0 0 0,3-6-508 0 0,0 0 0 0 0,0 0 0 0 0,-1-1 0 0 0,1 1 0 0 0,0-1 0 0 0,0 1-1 0 0,6-1 1 0 0,-8 0 273 0 0,6-1-1620 0 0,-7 1 1926 0 0,0 0 0 0 0,0 0 0 0 0,0 0 0 0 0,0 0-1 0 0,0 0 1 0 0,0 0 0 0 0,0 0 0 0 0,0-1 0 0 0,1 1 0 0 0,-1 0 0 0 0,0 0 0 0 0,0 0 0 0 0,0 0 0 0 0,0 0 0 0 0,0 0 0 0 0,0-1 0 0 0,0 1 0 0 0,0 0 0 0 0,0 0 0 0 0,0 0 0 0 0,0 0 0 0 0,0 0 0 0 0,0 0 0 0 0,0-1 0 0 0,0 1 0 0 0,0 0 0 0 0,-1 0 0 0 0,1 0 0 0 0,0 0 0 0 0,0 0 0 0 0,0 0-1 0 0,0-1 1 0 0,0 1 0 0 0,0 0 0 0 0,0 0 0 0 0,0 0 0 0 0,0 0 0 0 0,0 0 0 0 0,-1 0 0 0 0,1 0 0 0 0,0 0 0 0 0,0 0 0 0 0,0 0 0 0 0,0 0 0 0 0,0-1 0 0 0,0 1 0 0 0,0 0 0 0 0,-1 0 0 0 0,1 0 0 0 0,0 0 0 0 0,0 0 0 0 0,0 0 0 0 0,-29-19-578 0 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07.908"/>
    </inkml:context>
    <inkml:brush xml:id="br0">
      <inkml:brushProperty name="width" value="0.035" units="cm"/>
      <inkml:brushProperty name="height" value="0.035" units="cm"/>
      <inkml:brushProperty name="color" value="#E71224"/>
    </inkml:brush>
  </inkml:definitions>
  <inkml:trace contextRef="#ctx0" brushRef="#br0">6 1 944 0 0,'0'0'5971'0'0,"-1"5"-6998"0"0,-3 15 1180 0 0,7-2 1309 0 0,-1-6-108 0 0,10 44 867 0 0,-12-49-2108 0 0,1 0 0 0 0,0 0 0 0 0,1 0 1 0 0,3 11-1 0 0,-3-11 47 0 0,0 0 0 0 0,0 0 0 0 0,-1 0 0 0 0,1 12 0 0 0,4 78 994 0 0,-7-90-1262 0 0,1 9 234 0 0,0-15-269 0 0,0-1 1 0 0,0 0-1 0 0,0 1 0 0 0,0-1 0 0 0,0 0 0 0 0,0 1 1 0 0,0-1-1 0 0,0 0 0 0 0,1 1 0 0 0,-1-1 0 0 0,0 0 1 0 0,0 1-1 0 0,0-1 0 0 0,0 0 0 0 0,0 1 0 0 0,1-1 0 0 0,-1 0 1 0 0,0 0-1 0 0,0 1 0 0 0,1-1 0 0 0,-1 0 0 0 0,0 0 1 0 0,0 1-1 0 0,1-1 0 0 0,-1 0 0 0 0,0 0 0 0 0,0 0 1 0 0,1 0-1 0 0,-1 1 0 0 0,0-1 0 0 0,1 0 0 0 0,0 0 0 0 0,-1-8-4656 0 0,0-1 2531 0 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08.282"/>
    </inkml:context>
    <inkml:brush xml:id="br0">
      <inkml:brushProperty name="width" value="0.035" units="cm"/>
      <inkml:brushProperty name="height" value="0.035" units="cm"/>
      <inkml:brushProperty name="color" value="#E71224"/>
    </inkml:brush>
  </inkml:definitions>
  <inkml:trace contextRef="#ctx0" brushRef="#br0">4 24 2340 0 0,'0'0'5169'0'0,"17"-5"-2179"0"0,-12 3-2930 0 0,1-1 0 0 0,-1 1-1 0 0,1 0 1 0 0,0 1 0 0 0,-1-1 0 0 0,1 1 0 0 0,0 0-1 0 0,0 1 1 0 0,9 0 0 0 0,0-1-140 0 0,21 3-1456 0 0,-34-1 1074 0 0,1-1-1 0 0,-1 1 1 0 0,0 0-1 0 0,0 0 1 0 0,0 0 0 0 0,0 0-1 0 0,0 0 1 0 0,3 3-1 0 0,-2-2-1247 0 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08.663"/>
    </inkml:context>
    <inkml:brush xml:id="br0">
      <inkml:brushProperty name="width" value="0.035" units="cm"/>
      <inkml:brushProperty name="height" value="0.035" units="cm"/>
      <inkml:brushProperty name="color" value="#E71224"/>
    </inkml:brush>
  </inkml:definitions>
  <inkml:trace contextRef="#ctx0" brushRef="#br0">23 3 120 0 0,'0'0'10555'0'0,"0"7"-10123"0"0,-1 21-56 0 0,-1-1-1 0 0,-6 29 1 0 0,7-48-574 0 0,0 0 0 0 0,1 0 0 0 0,-1 0 0 0 0,2 9 0 0 0,0 3-3557 0 0,-2-17 1494 0 0,-4-3-599 0 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26.062"/>
    </inkml:context>
    <inkml:brush xml:id="br0">
      <inkml:brushProperty name="width" value="0.035" units="cm"/>
      <inkml:brushProperty name="height" value="0.035" units="cm"/>
      <inkml:brushProperty name="color" value="#E71224"/>
    </inkml:brush>
  </inkml:definitions>
  <inkml:trace contextRef="#ctx0" brushRef="#br0">23 2 56 0 0,'0'-2'11662'0'0,"-6"17"-11114"0"0,6 201 890 0 0,0-214-1373 0 0,-1 1 1 0 0,1-1-1 0 0,-1 1 1 0 0,0-1-1 0 0,0 0 0 0 0,0 0 1 0 0,0 1-1 0 0,-3 3 1 0 0,2-5 836 0 0,3-7-1778 0 0,-1 4-1135 0 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27.243"/>
    </inkml:context>
    <inkml:brush xml:id="br0">
      <inkml:brushProperty name="width" value="0.035" units="cm"/>
      <inkml:brushProperty name="height" value="0.035" units="cm"/>
      <inkml:brushProperty name="color" value="#E71224"/>
    </inkml:brush>
  </inkml:definitions>
  <inkml:trace contextRef="#ctx0" brushRef="#br0">4 2 160 0 0,'0'0'1476'0'0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27.511"/>
    </inkml:context>
    <inkml:brush xml:id="br0">
      <inkml:brushProperty name="width" value="0.035" units="cm"/>
      <inkml:brushProperty name="height" value="0.035" units="cm"/>
      <inkml:brushProperty name="color" value="#E71224"/>
    </inkml:brush>
  </inkml:definitions>
  <inkml:trace contextRef="#ctx0" brushRef="#br0">4 2 1164 0 0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27.704"/>
    </inkml:context>
    <inkml:brush xml:id="br0">
      <inkml:brushProperty name="width" value="0.035" units="cm"/>
      <inkml:brushProperty name="height" value="0.035" units="cm"/>
      <inkml:brushProperty name="color" value="#E71224"/>
    </inkml:brush>
  </inkml:definitions>
  <inkml:trace contextRef="#ctx0" brushRef="#br0">27 55 1164 0 0,'-19'-42'1060'0'0,"14"37"3027"0"0,4 13-4695 0 0,3 7-4438 0 0,-2-43 4389 0 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28.021"/>
    </inkml:context>
    <inkml:brush xml:id="br0">
      <inkml:brushProperty name="width" value="0.035" units="cm"/>
      <inkml:brushProperty name="height" value="0.035" units="cm"/>
      <inkml:brushProperty name="color" value="#E71224"/>
    </inkml:brush>
  </inkml:definitions>
  <inkml:trace contextRef="#ctx0" brushRef="#br0">5 2 280 0 0,'0'0'6477'0'0,"0"6"-12228"0"0,0-12 4745 0 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28.334"/>
    </inkml:context>
    <inkml:brush xml:id="br0">
      <inkml:brushProperty name="width" value="0.035" units="cm"/>
      <inkml:brushProperty name="height" value="0.035" units="cm"/>
      <inkml:brushProperty name="color" value="#E71224"/>
    </inkml:brush>
  </inkml:definitions>
  <inkml:trace contextRef="#ctx0" brushRef="#br0">5 2 1060 0 0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28.565"/>
    </inkml:context>
    <inkml:brush xml:id="br0">
      <inkml:brushProperty name="width" value="0.035" units="cm"/>
      <inkml:brushProperty name="height" value="0.035" units="cm"/>
      <inkml:brushProperty name="color" value="#E71224"/>
    </inkml:brush>
  </inkml:definitions>
  <inkml:trace contextRef="#ctx0" brushRef="#br0">5 2 1060 0 0,'20'140'2047'0'0,"-16"-112"2863"0"0,-6 1-5286 0 0,-1-19-2119 0 0,8-37-2651 0 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28.919"/>
    </inkml:context>
    <inkml:brush xml:id="br0">
      <inkml:brushProperty name="width" value="0.035" units="cm"/>
      <inkml:brushProperty name="height" value="0.035" units="cm"/>
      <inkml:brushProperty name="color" value="#E71224"/>
    </inkml:brush>
  </inkml:definitions>
  <inkml:trace contextRef="#ctx0" brushRef="#br0">3 4 1124 0 0,'0'0'6693'0'0,"0"26"-11666"0"0,0-24 4582 0 0,0-5-1222 0 0,0-22 773 0 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29.179"/>
    </inkml:context>
    <inkml:brush xml:id="br0">
      <inkml:brushProperty name="width" value="0.035" units="cm"/>
      <inkml:brushProperty name="height" value="0.035" units="cm"/>
      <inkml:brushProperty name="color" value="#E71224"/>
    </inkml:brush>
  </inkml:definitions>
  <inkml:trace contextRef="#ctx0" brushRef="#br0">3 4 220 0 0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29.369"/>
    </inkml:context>
    <inkml:brush xml:id="br0">
      <inkml:brushProperty name="width" value="0.035" units="cm"/>
      <inkml:brushProperty name="height" value="0.035" units="cm"/>
      <inkml:brushProperty name="color" value="#E71224"/>
    </inkml:brush>
  </inkml:definitions>
  <inkml:trace contextRef="#ctx0" brushRef="#br0">16 4 220 0 0,'5'105'1283'0'0,"-4"-80"6240"0"0,-1-6-7235 0 0,0-17-265 0 0,0 0 0 0 0,-1 0 0 0 0,1 0 0 0 0,0 0 0 0 0,-1 0 0 0 0,0 0 0 0 0,1 0 0 0 0,-1 0 0 0 0,-1 2 0 0 0,1-2-33 0 0,0-1 0 0 0,0 1 0 0 0,1 0 0 0 0,-1 0-1 0 0,0 0 1 0 0,1 0 0 0 0,0 0 0 0 0,-1 1-1 0 0,1 1 1 0 0,-3 10 64 0 0,1-3-1687 0 0,1-2-3372 0 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29.772"/>
    </inkml:context>
    <inkml:brush xml:id="br0">
      <inkml:brushProperty name="width" value="0.035" units="cm"/>
      <inkml:brushProperty name="height" value="0.035" units="cm"/>
      <inkml:brushProperty name="color" value="#E71224"/>
    </inkml:brush>
  </inkml:definitions>
  <inkml:trace contextRef="#ctx0" brushRef="#br0">13 3 1256 0 0,'0'0'3191'0'0,"-1"3"-3123"0"0,-1 4-63 0 0,2-5 1 0 0,0 0 1 0 0,-1-1 0 0 0,1 1-1 0 0,-1 0 1 0 0,1 0-1 0 0,-1 0 1 0 0,0-1-1 0 0,0 1 1 0 0,-1 2-1 0 0,1-2-193 0 0,0 0-1 0 0,1 0 1 0 0,0 1-1 0 0,-1-1 0 0 0,1 0 1 0 0,0 1-1 0 0,0-1 1 0 0,0 0-1 0 0,1 4 1 0 0,0 0-962 0 0,-1-4 376 0 0</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29.983"/>
    </inkml:context>
    <inkml:brush xml:id="br0">
      <inkml:brushProperty name="width" value="0.035" units="cm"/>
      <inkml:brushProperty name="height" value="0.035" units="cm"/>
      <inkml:brushProperty name="color" value="#E71224"/>
    </inkml:brush>
  </inkml:definitions>
  <inkml:trace contextRef="#ctx0" brushRef="#br0">2 3 1100 0 0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30.153"/>
    </inkml:context>
    <inkml:brush xml:id="br0">
      <inkml:brushProperty name="width" value="0.035" units="cm"/>
      <inkml:brushProperty name="height" value="0.035" units="cm"/>
      <inkml:brushProperty name="color" value="#E71224"/>
    </inkml:brush>
  </inkml:definitions>
  <inkml:trace contextRef="#ctx0" brushRef="#br0">27 3 1100 0 0,'-11'136'1253'0'0,"7"-109"-680"0"0,2-24 2318 0 0,1 2 548 0 0,-5 16-3577 0 0,6 7-1207 0 0,0-23-4563 0 0,0-38 4043 0 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31.159"/>
    </inkml:context>
    <inkml:brush xml:id="br0">
      <inkml:brushProperty name="width" value="0.035" units="cm"/>
      <inkml:brushProperty name="height" value="0.035" units="cm"/>
      <inkml:brushProperty name="color" value="#E71224"/>
    </inkml:brush>
  </inkml:definitions>
  <inkml:trace contextRef="#ctx0" brushRef="#br0">36 7 1832 0 0,'0'0'6983'0'0,"-12"-5"-4538"0"0,6 70 453 0 0,0 1-3149 0 0,0 99 1042 0 0,0-57-456 0 0,6-32-2368 0 0,17-108-2584 0 0,-17 31 4390 0 0,3-13-1631 0 0,-2 11 647 0 0,-3 6-254 0 0,-17 45-2157 0 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31.763"/>
    </inkml:context>
    <inkml:brush xml:id="br0">
      <inkml:brushProperty name="width" value="0.035" units="cm"/>
      <inkml:brushProperty name="height" value="0.035" units="cm"/>
      <inkml:brushProperty name="color" value="#E71224"/>
    </inkml:brush>
  </inkml:definitions>
  <inkml:trace contextRef="#ctx0" brushRef="#br0">0 58 4476 0 0,'0'0'6096'0'0,"18"0"-4996"0"0,-1-2-950 0 0,1-1 0 0 0,-1 0 0 0 0,0-1 0 0 0,0-1 0 0 0,0-1 0 0 0,21-10 0 0 0,-8-1-484 0 0,-29 16 68 0 0,4 1-4394 0 0</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32.906"/>
    </inkml:context>
    <inkml:brush xml:id="br0">
      <inkml:brushProperty name="width" value="0.035" units="cm"/>
      <inkml:brushProperty name="height" value="0.035" units="cm"/>
      <inkml:brushProperty name="color" value="#E71224"/>
    </inkml:brush>
  </inkml:definitions>
  <inkml:trace contextRef="#ctx0" brushRef="#br0">2 115 720 0 0,'0'0'11675'0'0,"0"0"-11615"0"0,-1 21-71 0 0,1-18 49 0 0,0 0 0 0 0,-1 1 0 0 0,1-1 0 0 0,0 0 0 0 0,0 0 0 0 0,1 1 0 0 0,-1-1 0 0 0,1 0 0 0 0,0 0 0 0 0,-1 1 0 0 0,1-1 0 0 0,3 5 1 0 0,-2-3 11 0 0,0 1 1 0 0,0-1 0 0 0,0 1 0 0 0,-1-1 0 0 0,0 1 0 0 0,0-1 0 0 0,0 1 0 0 0,-1 8 0 0 0,0-3 287 0 0,0-8 1036 0 0,0-10-1000 0 0,0 7-397 0 0,0-22-547 0 0,0-1 481 0 0,1 13 41 0 0,-1-1 0 0 0,0 1 0 0 0,-1-1 0 0 0,0 1 0 0 0,-3-12 0 0 0,2 15-45 0 0,0-1 0 0 0,1 1 0 0 0,-1-1 0 0 0,1-8 1 0 0,1 14 55 0 0,0-1 0 0 0,0 1-1 0 0,0-1 1 0 0,0 1 0 0 0,1-1 0 0 0,-1 1 0 0 0,1-1 0 0 0,-1 1 0 0 0,1-1 0 0 0,0 1 0 0 0,0 0 0 0 0,0-1 0 0 0,0 1 0 0 0,1 0 0 0 0,2-4 0 0 0,0 1-84 0 0,1 0 0 0 0,0 1 0 0 0,0 0 1 0 0,0 0-1 0 0,8-5 0 0 0,-9 7 53 0 0,0 1 0 0 0,-1-1 0 0 0,1 1 0 0 0,1 0 0 0 0,-1 0 0 0 0,0 1 0 0 0,0-1 0 0 0,0 1 0 0 0,6 0 0 0 0,-5 0 36 0 0,-1 0-1 0 0,1 0 1 0 0,0 1-1 0 0,-1-1 1 0 0,1 1-1 0 0,0 0 1 0 0,-1 1-1 0 0,0-1 1 0 0,1 1-1 0 0,-1 0 1 0 0,0 0 0 0 0,6 3-1 0 0,-2 6-2319 0 0,-7-7 70 0 0,-38-31-4713 0 0</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34.358"/>
    </inkml:context>
    <inkml:brush xml:id="br0">
      <inkml:brushProperty name="width" value="0.035" units="cm"/>
      <inkml:brushProperty name="height" value="0.035" units="cm"/>
      <inkml:brushProperty name="color" value="#E71224"/>
    </inkml:brush>
  </inkml:definitions>
  <inkml:trace contextRef="#ctx0" brushRef="#br0">42 121 1660 0 0,'0'0'2708'0'0,"10"-5"-2372"0"0,5 0-177 0 0,-7 2 73 0 0,1 0 1 0 0,-1-1-1 0 0,0 0 1 0 0,11-7-1 0 0,9-20 2616 0 0,-10 13 93 0 0,-17 18-2919 0 0,-1 0-1 0 0,0 0 1 0 0,1-1 0 0 0,-1 1 0 0 0,0 0-1 0 0,1 0 1 0 0,-1-1 0 0 0,0 1 0 0 0,0 0 0 0 0,1 0-1 0 0,-1-1 1 0 0,0 1 0 0 0,0 0 0 0 0,1-1-1 0 0,-1 1 1 0 0,0 0 0 0 0,0-1 0 0 0,0 1 0 0 0,0 0-1 0 0,1-1 1 0 0,-1 1 0 0 0,0-1 0 0 0,0 1-1 0 0,0 0 1 0 0,0-1 0 0 0,0 1 0 0 0,0-1 0 0 0,0 1-1 0 0,0 0 1 0 0,0-1 0 0 0,0 1 0 0 0,0-1 0 0 0,-1 1-1 0 0,1 0 1 0 0,0-1 0 0 0,0 1 0 0 0,0 0-1 0 0,0-1 1 0 0,-1 1 0 0 0,1 0 0 0 0,0-1 0 0 0,0 1-1 0 0,-1-1 1 0 0,-1 0-56 0 0,1 0 1 0 0,-1 0-1 0 0,0 0 0 0 0,0-1 1 0 0,0 2-1 0 0,-1-1 0 0 0,1 0 0 0 0,-3-1 1 0 0,-6 0-335 0 0,0 0-1 0 0,-19-1 1 0 0,27 3 346 0 0,-1 0 0 0 0,1 1-1 0 0,-1 0 1 0 0,1-1-1 0 0,-1 1 1 0 0,1 0-1 0 0,0 0 1 0 0,0 1 0 0 0,0-1-1 0 0,-1 1 1 0 0,1 0-1 0 0,0-1 1 0 0,1 1-1 0 0,-1 0 1 0 0,0 1 0 0 0,1-1-1 0 0,-1 1 1 0 0,1-1-1 0 0,0 1 1 0 0,-1-1-1 0 0,1 1 1 0 0,1 0 0 0 0,-1 0-1 0 0,-2 6 1 0 0,-3 3 177 0 0,6-11-133 0 0,-1 1 0 0 0,1-1 0 0 0,0 1 1 0 0,1-1-1 0 0,-1 1 0 0 0,0 0 0 0 0,0 0 0 0 0,1-1 1 0 0,-1 1-1 0 0,1 0 0 0 0,0 0 0 0 0,-1 0 0 0 0,1 3 1 0 0,-6 45 419 0 0,6-6-288 0 0,1-43-135 0 0,-1 0 1 0 0,1 0-1 0 0,-1 0 1 0 0,1 0-1 0 0,0 0 1 0 0,-1-1-1 0 0,1 1 1 0 0,0 0-1 0 0,0 0 1 0 0,0 0 0 0 0,-1-1-1 0 0,1 1 1 0 0,0 0-1 0 0,0-1 1 0 0,0 1-1 0 0,0-1 1 0 0,0 1-1 0 0,1-1 1 0 0,-1 1-1 0 0,1-1 1 0 0,27 9 266 0 0,-24-8-209 0 0,1 0 1 0 0,0 0-1 0 0,0-1 0 0 0,0 0 1 0 0,1 0-1 0 0,-1 0 1 0 0,0-1-1 0 0,0 0 0 0 0,-1 0 1 0 0,1 0-1 0 0,0-1 1 0 0,6-2-1 0 0,10-1-1493 0 0,-19 5 754 0 0,0 0 1 0 0,0-1-1 0 0,0 1 1 0 0,0-1 0 0 0,0 0-1 0 0,0 0 1 0 0,0 0 0 0 0,4-2-1 0 0,-2-3-2006 0 0,-4-5-863 0 0</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35.120"/>
    </inkml:context>
    <inkml:brush xml:id="br0">
      <inkml:brushProperty name="width" value="0.035" units="cm"/>
      <inkml:brushProperty name="height" value="0.035" units="cm"/>
      <inkml:brushProperty name="color" value="#E71224"/>
    </inkml:brush>
  </inkml:definitions>
  <inkml:trace contextRef="#ctx0" brushRef="#br0">175 26 1740 0 0,'0'0'7009'0'0,"-7"-2"-6684"0"0,-8-4-503 0 0,-33-9 1757 0 0,45 14-1427 0 0,-1 1 0 0 0,1-1 0 0 0,-1 1 1 0 0,1-1-1 0 0,-1 1 0 0 0,0 0 0 0 0,1 0 0 0 0,-1 1 1 0 0,1-1-1 0 0,-1 1 0 0 0,-4 1 0 0 0,5 0-156 0 0,-1 0 1 0 0,0 0-1 0 0,0 1 0 0 0,1 0 0 0 0,0-1 1 0 0,-1 1-1 0 0,1 1 0 0 0,0-1 1 0 0,0 0-1 0 0,1 1 0 0 0,-1-1 0 0 0,1 1 1 0 0,0 0-1 0 0,0 0 0 0 0,0 0 0 0 0,0 0 1 0 0,1 0-1 0 0,0 1 0 0 0,-1-1 1 0 0,2 0-1 0 0,-2 8 0 0 0,3-7 39 0 0,0 0 0 0 0,1 0 0 0 0,-1 0 1 0 0,1-1-1 0 0,0 1 0 0 0,0 0 0 0 0,1-1 0 0 0,-1 0 0 0 0,1 1 0 0 0,0-1 0 0 0,0 0 1 0 0,1-1-1 0 0,4 5 0 0 0,3 5 50 0 0,-9-9-58 0 0,1 0 0 0 0,-1 1-1 0 0,0-1 1 0 0,0 1 0 0 0,0-1 0 0 0,0 1 0 0 0,1 9 0 0 0,-2-10-9 0 0,0 0 0 0 0,0 0 0 0 0,1 0 0 0 0,-1 1 0 0 0,1-1 0 0 0,0-1 0 0 0,4 8 0 0 0,-4-5-205 0 0,1 3 754 0 0,-1-21-13242 0 0</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35.609"/>
    </inkml:context>
    <inkml:brush xml:id="br0">
      <inkml:brushProperty name="width" value="0.035" units="cm"/>
      <inkml:brushProperty name="height" value="0.035" units="cm"/>
      <inkml:brushProperty name="color" value="#E71224"/>
    </inkml:brush>
  </inkml:definitions>
  <inkml:trace contextRef="#ctx0" brushRef="#br0">3 55 2520 0 0,'0'0'7375'0'0,"3"0"-7275"0"0,7-1 365 0 0,0-1 0 0 0,0 0 0 0 0,0 0 0 0 0,0-1 0 0 0,18-8 0 0 0,-12 4-530 0 0,30-7-1 0 0,-36 12-154 0 0,8-2-1458 0 0,-5 3-2899 0 0,-8 0 2329 0 0,-4-3-559 0 0</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6:30:45.721"/>
    </inkml:context>
    <inkml:brush xml:id="br0">
      <inkml:brushProperty name="width" value="0.035" units="cm"/>
      <inkml:brushProperty name="height" value="0.035" units="cm"/>
      <inkml:brushProperty name="color" value="#E71224"/>
    </inkml:brush>
  </inkml:definitions>
  <inkml:trace contextRef="#ctx0" brushRef="#br0">3 3214 16096,'3693'-3211'0</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49:33.170"/>
    </inkml:context>
    <inkml:brush xml:id="br0">
      <inkml:brushProperty name="width" value="0.035" units="cm"/>
      <inkml:brushProperty name="height" value="0.035" units="cm"/>
      <inkml:brushProperty name="color" value="#E71224"/>
    </inkml:brush>
  </inkml:definitions>
  <inkml:trace contextRef="#ctx0" brushRef="#br0">626 12 776 0 0,'0'0'6545'0'0,"-19"-6"-2874"0"0,12 4-3559 0 0,-1 0-1 0 0,1 1 0 0 0,-1 1 1 0 0,1-1-1 0 0,-1 1 0 0 0,1 0 0 0 0,-1 1 1 0 0,1 0-1 0 0,-1 0 0 0 0,1 1 1 0 0,0 0-1 0 0,-10 3 0 0 0,-10 6-26 0 0,-28 15-1 0 0,18-8 138 0 0,27-10-65 0 0,-9 4 17 0 0,16-10-181 0 0,-1-1 1 0 0,1 1-1 0 0,0 0 0 0 0,0 0 1 0 0,0 0-1 0 0,0 1 0 0 0,1-1 1 0 0,-1 1-1 0 0,1-1 1 0 0,-1 1-1 0 0,-2 4 0 0 0,-12 8 55 0 0,16-15-40 0 0,-1 1 0 0 0,1 0-1 0 0,-1 0 1 0 0,1 0-1 0 0,0 0 1 0 0,-1 0-1 0 0,1 0 1 0 0,0 0-1 0 0,0 1 1 0 0,0-1-1 0 0,0 0 1 0 0,0 1-1 0 0,0-1 1 0 0,-1 3 0 0 0,1-1-7 0 0,-1-1 1 0 0,1 1 0 0 0,-1-1 0 0 0,1 1 0 0 0,-1-1 0 0 0,0 0 0 0 0,0 0 0 0 0,0 0 0 0 0,0 0 0 0 0,0 0 0 0 0,-5 3 0 0 0,1 6 15 0 0,6-10-15 0 0,0 0 0 0 0,0-1 0 0 0,-1 1 0 0 0,1-1 0 0 0,0 1 0 0 0,0 0 0 0 0,0-1 0 0 0,-1 1 0 0 0,1-1 0 0 0,0 1 0 0 0,-1-1 0 0 0,1 1 0 0 0,0-1 0 0 0,-1 1 0 0 0,1-1 0 0 0,-1 1 0 0 0,1-1 0 0 0,-1 1 0 0 0,1-1 0 0 0,-1 0 0 0 0,0 1 0 0 0,-2 2 2 0 0,1-1 1 0 0,0 1 0 0 0,0-1 0 0 0,0 1 0 0 0,0 0 0 0 0,1 0-1 0 0,-1 0 1 0 0,1 0 0 0 0,-1 0 0 0 0,1 0 0 0 0,-1 6 0 0 0,-6 1-13 0 0,7-9 7 0 0,0 0 1 0 0,1-1-1 0 0,-1 1 1 0 0,0-1-1 0 0,1 1 1 0 0,-1 0-1 0 0,0-1 1 0 0,1 1-1 0 0,-1 0 1 0 0,1 0-1 0 0,-1 0 1 0 0,1-1-1 0 0,-1 1 1 0 0,1 0-1 0 0,0 0 1 0 0,0 0-1 0 0,-1 2 1 0 0,1-3 6 0 0,0 1 1 0 0,0-1-1 0 0,0 1 0 0 0,0 0 1 0 0,-1-1-1 0 0,1 1 1 0 0,0-1-1 0 0,0 1 0 0 0,-1-1 1 0 0,1 1-1 0 0,0-1 0 0 0,0 1 1 0 0,-1-1-1 0 0,1 1 1 0 0,-1-1-1 0 0,1 1 0 0 0,0-1 1 0 0,-1 1-1 0 0,1-1 0 0 0,-1 0 1 0 0,1 1-1 0 0,-1-1 1 0 0,0 1-1 0 0,0-1 1 0 0,0 0 0 0 0,1 1 0 0 0,-1-1 0 0 0,1 1 0 0 0,-1-1 0 0 0,1 1 0 0 0,-1-1 0 0 0,0 1 0 0 0,1-1 0 0 0,0 1 1 0 0,-1 0-1 0 0,1-1 0 0 0,-1 1 0 0 0,1 0 0 0 0,0-1 0 0 0,-1 1 0 0 0,1 0 0 0 0,0-1 0 0 0,0 1 0 0 0,0 0 0 0 0,-1 0 0 0 0,1-1 0 0 0,0 1 0 0 0,0 1 0 0 0,-7 12-21 0 0,6-12 13 0 0,-1-1 0 0 0,1 1 0 0 0,0-1 0 0 0,0 1 0 0 0,1 0-1 0 0,-1-1 1 0 0,0 1 0 0 0,0 0 0 0 0,1 0 0 0 0,-1-1-1 0 0,0 5 1 0 0,2-5 1 0 0,-1 0-1 0 0,0 0 1 0 0,0-1-1 0 0,-1 1 1 0 0,1 0 0 0 0,0 0-1 0 0,0 0 1 0 0,0 0-1 0 0,0 0 1 0 0,-1 0-1 0 0,1-1 1 0 0,-1 1-1 0 0,1 0 1 0 0,0 0-1 0 0,-1 0 1 0 0,0 0 0 0 0,0 0-1 0 0,1-1 1 0 0,-1 1 0 0 0,1 0-1 0 0,0 0 1 0 0,-1 0 0 0 0,1-1-1 0 0,0 1 1 0 0,-1 0 0 0 0,1 0-1 0 0,0 0 1 0 0,0 0 0 0 0,0-1-1 0 0,0 1 1 0 0,-1 0 0 0 0,1 0-1 0 0,1 1 1 0 0,-5 5 10 0 0,4-6-10 0 0,-1-1 1 0 0,0 1-1 0 0,1 0 0 0 0,-1 0 1 0 0,1 0-1 0 0,0 0 0 0 0,-1 0 0 0 0,1 0 1 0 0,0 0-1 0 0,-1 0 0 0 0,1 0 0 0 0,0 0 1 0 0,0 2-1 0 0,-8 17-19 0 0,6-14 26 0 0,2-6-7 0 0,1 1 0 0 0,-1-1 0 0 0,0 0 0 0 0,0 1 0 0 0,0-1 0 0 0,0 0 0 0 0,0 1 0 0 0,0-1 0 0 0,0 0 0 0 0,0 0 0 0 0,-1 1 0 0 0,1-1 0 0 0,0 0 0 0 0,0 1 0 0 0,0-1 0 0 0,0 0 0 0 0,0 1 0 0 0,0-1 0 0 0,-1 0 0 0 0,1 0 0 0 0,0 1 0 0 0,0-1 0 0 0,0 0 0 0 0,-1 0 0 0 0,1 1 0 0 0,0-1 1 0 0,0 0-1 0 0,-1 0 0 0 0,1 0 0 0 0,-1 1 0 0 0,-8 14 9 0 0,-3 6 28 0 0,11 0-36 0 0,-8 15 22 0 0,5 39-42 0 0,6-71-26 0 0,-1-2 39 0 0,0-1 1 0 0,0 1-1 0 0,-1 0 1 0 0,1 0 0 0 0,0-1-1 0 0,-1 1 1 0 0,1 0-1 0 0,-1 0 1 0 0,1 3 0 0 0,3 16 64 0 0,-4-20-46 0 0,0 7 137 0 0,0 32 106 0 0,0-40-262 0 0,0-3 2723 0 0,0 0-2724 0 0,-1 1 0 0 0,0-1 0 0 0,0 1-1 0 0,0-1 1 0 0,0 1 0 0 0,0-1 0 0 0,-1 1 0 0 0,1 0 0 0 0,-1 0-1 0 0,0 0 1 0 0,1 0 0 0 0,-1 0 0 0 0,-3-2 0 0 0,0-2-8 0 0,-26-33-46 0 0,28 35 58 0 0,0-1-4 0 0,0 0 1 0 0,-1 0 0 0 0,1 0 0 0 0,-4-10 0 0 0,2 12-14 0 0,5 3 20 0 0,0 0-1 0 0,-1 0 0 0 0,1 0 0 0 0,0 0 0 0 0,0 0 0 0 0,-1 0 0 0 0,1 0 1 0 0,0 0-1 0 0,-1 0 0 0 0,1 0 0 0 0,0 0 0 0 0,0 0 0 0 0,-1-1 0 0 0,1 1 0 0 0,0 0 1 0 0,0 0-1 0 0,-1 0 0 0 0,1 0 0 0 0,0 0 0 0 0,0-1 0 0 0,-1 1 0 0 0,1 0 1 0 0,0 0-1 0 0,0 0 0 0 0,0-1 0 0 0,-1 1 0 0 0,1 0 0 0 0,0 0 0 0 0,0-1 1 0 0,0 1-1 0 0,0 0 0 0 0,0 0 0 0 0,-1-1 0 0 0,1 1 0 0 0,0 0 0 0 0,0 0 1 0 0,0-1-1 0 0,0 1 0 0 0,0 0 0 0 0,0-1 0 0 0,0 1 0 0 0,-17-11-3 0 0,16 6-475 0 0,1 9 296 0 0,0-2-1035 0 0,0 4 3559 0 0,0 0-5355 0 0</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49:34.521"/>
    </inkml:context>
    <inkml:brush xml:id="br0">
      <inkml:brushProperty name="width" value="0.035" units="cm"/>
      <inkml:brushProperty name="height" value="0.035" units="cm"/>
      <inkml:brushProperty name="color" value="#E71224"/>
    </inkml:brush>
  </inkml:definitions>
  <inkml:trace contextRef="#ctx0" brushRef="#br0">5 159 452 0 0,'0'0'6819'0'0,"-2"-13"-6328"0"0,1 10 3056 0 0,0 2-2925 0 0,5-26-28 0 0,22 1-758 0 0,-24 21 167 0 0,-2 5-3 0 0,0 0 0 0 0,0 0 1 0 0,0 0-1 0 0,0-1 0 0 0,0 1 1 0 0,0 0-1 0 0,0 0 0 0 0,0 0 1 0 0,0-1-1 0 0,0 1 0 0 0,0 0 1 0 0,0 0-1 0 0,0 0 0 0 0,0-1 1 0 0,0 1-1 0 0,0 0 0 0 0,0 0 1 0 0,1 0-1 0 0,-1 0 0 0 0,0 0 1 0 0,0-1-1 0 0,0 1 0 0 0,0 0 1 0 0,0 0-1 0 0,0 0 0 0 0,1 0 1 0 0,-1 0-1 0 0,0 0 0 0 0,0-1 1 0 0,0 1-1 0 0,0 0 0 0 0,1 0 1 0 0,-1 0-1 0 0,0 0 0 0 0,0 0 1 0 0,1 0 1 0 0,0 0-1 0 0,0-1 1 0 0,-1 1 0 0 0,1 0-1 0 0,0-1 1 0 0,0 1 0 0 0,-1-1 0 0 0,1 1-1 0 0,-1 0 1 0 0,1-1 0 0 0,0 1 0 0 0,-1-1-1 0 0,1 0 1 0 0,-1 1 0 0 0,1-1 0 0 0,-1 1-1 0 0,1-1 1 0 0,-1 0 0 0 0,0 0 0 0 0,1 1-1 0 0,-1-1 1 0 0,1-1 0 0 0,-1 2-10 0 0,0-1-1 0 0,0 1 6 0 0,0 0 0 0 0,0-1 0 0 0,0 1 0 0 0,0 0 0 0 0,0-1 1 0 0,0 1-1 0 0,0 0 0 0 0,1-1 0 0 0,-1 1 0 0 0,0 0 0 0 0,0-1 0 0 0,0 1 0 0 0,0 0 0 0 0,1 0 0 0 0,-1-1 0 0 0,0 1 0 0 0,0 0 0 0 0,1 0 0 0 0,-1-1 0 0 0,0 1 1 0 0,1 0-1 0 0,-1 0 0 0 0,0 0 0 0 0,0-1 0 0 0,1 1 0 0 0,-1 0 0 0 0,0 0 0 0 0,1 0 0 0 0,-1 0 0 0 0,1 0 0 0 0,-1 0 0 0 0,0 0 0 0 0,1 0 0 0 0,-1 0 0 0 0,1 0 1 0 0,-1 0 2 0 0,0 0 1 0 0,1 0-1 0 0,-1 0 1 0 0,0 0-1 0 0,1 0 1 0 0,-1 0-1 0 0,0 0 1 0 0,1 0-1 0 0,-1 0 1 0 0,0-1-1 0 0,1 1 1 0 0,-1 0-1 0 0,0 0 1 0 0,1 0-1 0 0,-1 0 1 0 0,0 0-1 0 0,0-1 1 0 0,1 1 0 0 0,-1 0-1 0 0,0 0 1 0 0,0-1-1 0 0,1 1 1 0 0,-1 0-1 0 0,0 0 1 0 0,0-1-1 0 0,0 1 1 0 0,1 0-1 0 0,-1 0 1 0 0,0-1-1 0 0,0 1 1 0 0,0 0-1 0 0,0-1 1 0 0,0 1-1 0 0,0 0 1 0 0,0-1-1 0 0,3 0 30 0 0,-2 1-27 0 0,0-1 1 0 0,0 1-1 0 0,0 0 1 0 0,0-1-1 0 0,0 1 0 0 0,-1-1 1 0 0,1 1-1 0 0,0-1 0 0 0,0 1 1 0 0,0-1-1 0 0,0 0 0 0 0,-1 0 1 0 0,1 1-1 0 0,0-1 0 0 0,0 0 1 0 0,0-1-1 0 0,-1 1 10 0 0,0 1-1 0 0,0 0 0 0 0,1-1 1 0 0,-1 1-1 0 0,0-1 1 0 0,0 1-1 0 0,0 0 0 0 0,0-1 1 0 0,1 1-1 0 0,-1 0 0 0 0,0 0 1 0 0,0-1-1 0 0,1 1 1 0 0,-1 0-1 0 0,0-1 0 0 0,0 1 1 0 0,1 0-1 0 0,-1 0 1 0 0,0 0-1 0 0,1-1 0 0 0,-1 1 1 0 0,0 0-1 0 0,1 0 1 0 0,-1 0-1 0 0,0 0 0 0 0,1-1 1 0 0,-1 1-1 0 0,1 0 1 0 0,0 0-10 0 0,-1 0 0 0 0,1 0 0 0 0,-1 0 0 0 0,0 0 0 0 0,1-1 0 0 0,-1 1 0 0 0,1 0 0 0 0,-1 0 0 0 0,1 0 0 0 0,-1-1 0 0 0,1 1 0 0 0,-1 0 0 0 0,0-1 0 0 0,1 1 0 0 0,-1 0 0 0 0,0-1 0 0 0,1 1 1 0 0,-1-1-1 0 0,0 1 0 0 0,0 0 0 0 0,1-1 0 0 0,-1 1 0 0 0,0-1 0 0 0,0 1 0 0 0,0-1 0 0 0,1 1 0 0 0,-1-1 0 0 0,0 1 0 0 0,0-1 0 0 0,0 0 0 0 0,8-2-1 0 0,-7 3 22 0 0,-1-1 0 0 0,1 1 1 0 0,0-1-1 0 0,-1 1 0 0 0,1-1 1 0 0,0 1-1 0 0,-1-1 0 0 0,1 1 1 0 0,-1-1-1 0 0,1 0 0 0 0,-1 1 1 0 0,0-1-1 0 0,1 0 0 0 0,-1 0 1 0 0,0 1-1 0 0,1-1 0 0 0,-1 0 1 0 0,0 0-1 0 0,0 1 1 0 0,0-1-1 0 0,1 0 0 0 0,-1-1 1 0 0,0 2-47 0 0</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49:35.654"/>
    </inkml:context>
    <inkml:brush xml:id="br0">
      <inkml:brushProperty name="width" value="0.035" units="cm"/>
      <inkml:brushProperty name="height" value="0.035" units="cm"/>
      <inkml:brushProperty name="color" value="#E71224"/>
    </inkml:brush>
  </inkml:definitions>
  <inkml:trace contextRef="#ctx0" brushRef="#br0">19 1 4716 0 0,'0'0'7284'0'0,"-9"5"-6316"0"0,5 55-107 0 0,1-24-465 0 0,2-28-337 0 0,0 0 1 0 0,1 0-1 0 0,0 1 1 0 0,0-1-1 0 0,1 0 1 0 0,2 15-1 0 0,-2-18-38 0 0,0 0 0 0 0,-1 0-1 0 0,0 0 1 0 0,0 0-1 0 0,-1 8 1 0 0,1 4-1 0 0,5 0-611 0 0,-5-16 253 0 0,0-1-1 0 0,0 1 0 0 0,1-1 1 0 0,-1 0-1 0 0,0 1 0 0 0,1-1 1 0 0,-1 0-1 0 0,0 1 0 0 0,1-1 1 0 0,-1 0-1 0 0,1 1 0 0 0,-1-1 1 0 0,0 0-1 0 0,1 0 0 0 0,-1 0 1 0 0,1 1-1 0 0,-1-1 1 0 0,1 0-1 0 0,-1 0 0 0 0,1 0 1 0 0,0 0-1 0 0,-1 0 239 0 0,0 0 1 0 0,0 0-1 0 0,0 0 1 0 0,0 1-1 0 0,0-1 0 0 0,1 0 1 0 0,-1 0-1 0 0,0 0 0 0 0,0 0 1 0 0,0 0-1 0 0,0 0 1 0 0,0 0-1 0 0,0 0 0 0 0,1 0 1 0 0,-1 0-1 0 0,0 0 1 0 0,0 0-1 0 0,0 0 0 0 0,0 0 1 0 0,0 0-1 0 0,0 0 1 0 0,1 0-1 0 0,-1-1 0 0 0,0 1 1 0 0,0 0-1 0 0,0 0 1 0 0,0 0-1 0 0,0 0 0 0 0,0 0 1 0 0,0 0-1 0 0,1 0 1 0 0,-1 0-1 0 0,0 0 0 0 0,0 0 1 0 0,0-1-1 0 0,0 1 1 0 0,0 0-1 0 0,0 0 0 0 0,0 0 1 0 0,0 0-1 0 0,0 0 0 0 0,0 0 1 0 0,0 0-1 0 0,0-1 1 0 0,0 1-1 0 0,0 0 0 0 0,0 0 1 0 0,0 0-1 0 0,0 0 1 0 0,0 0-1 0 0,0 0 0 0 0,0-1 1 0 0,0 1-1 0 0,0 0 1 0 0,0 0-1 0 0,0 0 0 0 0,0 0 1 0 0,-14 2-868 0 0</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49:36.332"/>
    </inkml:context>
    <inkml:brush xml:id="br0">
      <inkml:brushProperty name="width" value="0.035" units="cm"/>
      <inkml:brushProperty name="height" value="0.035" units="cm"/>
      <inkml:brushProperty name="color" value="#E71224"/>
    </inkml:brush>
  </inkml:definitions>
  <inkml:trace contextRef="#ctx0" brushRef="#br0">18 29 872 0 0,'0'0'8888'0'0,"-14"0"-7446"0"0,11 1-1397 0 0,3-1-46 0 0,18-1 252 0 0,-15 1-111 0 0,1-1-1 0 0,-1 1 0 0 0,1-1 0 0 0,-1 1 0 0 0,0-1 0 0 0,1 0 1 0 0,-1 0-1 0 0,4-2 0 0 0,0-1-361 0 0,0 1 0 0 0,0 0 0 0 0,1 1 0 0 0,-1-1 0 0 0,0 1 0 0 0,1 1 0 0 0,13-2 0 0 0,-24 26-3008 0 0,1-19 1271 0 0,0 0 160 0 0,2-7-1053 0 0,7-25 1718 0 0</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49:37.017"/>
    </inkml:context>
    <inkml:brush xml:id="br0">
      <inkml:brushProperty name="width" value="0.035" units="cm"/>
      <inkml:brushProperty name="height" value="0.035" units="cm"/>
      <inkml:brushProperty name="color" value="#E71224"/>
    </inkml:brush>
  </inkml:definitions>
  <inkml:trace contextRef="#ctx0" brushRef="#br0">61 108 2160 0 0,'0'0'8531'0'0,"-9"8"-7768"0"0,5 25 293 0 0,4-33-755 0 0,-1 0-197 0 0,-2-2-120 0 0,1 0 0 0 0,-1 0 0 0 0,0-1 0 0 0,1 1 0 0 0,0-1 0 0 0,0 1 0 0 0,-1-1 0 0 0,2 0 0 0 0,-3-3 0 0 0,-14-21 218 0 0,18 27-187 0 0,-1-1 1 0 0,1 1-1 0 0,0-1 1 0 0,-1 0 0 0 0,1 1-1 0 0,0-1 1 0 0,-1 0-1 0 0,1 1 1 0 0,0-1 0 0 0,0 0-1 0 0,0 0 1 0 0,0 1-1 0 0,0-1 1 0 0,0 0 0 0 0,0 1-1 0 0,0-1 1 0 0,0 0 0 0 0,0 0-1 0 0,0 1 1 0 0,0-1-1 0 0,0 0 1 0 0,1 1 0 0 0,-1-1-1 0 0,0 0 1 0 0,0 1-1 0 0,1-1 1 0 0,0-1 0 0 0,12-13-173 0 0,-1 6 147 0 0,1 0-1 0 0,1 1 1 0 0,0 0-1 0 0,26-9 1 0 0,-18 12-3089 0 0,-21 5 2825 0 0,0 0-1 0 0,0 0 0 0 0,0 1 1 0 0,0-1-1 0 0,-1 1 1 0 0,1-1-1 0 0,0 1 0 0 0,0-1 1 0 0,0 1-1 0 0,0 0 1 0 0,0-1-1 0 0,-1 1 0 0 0,1 0 1 0 0,0-1-1 0 0,-1 1 1 0 0,1 0-1 0 0,0 0 0 0 0,-1 0 1 0 0,1 0-1 0 0,-1 0 1 0 0,1 1-1 0 0,-1-2 205 0 0,0 0 0 0 0,0 0 0 0 0,0 0 0 0 0,0 0 0 0 0,0 0 0 0 0,-1 0-1 0 0,1 0 1 0 0,0 0 0 0 0,0 0 0 0 0,0 0 0 0 0,0 0 0 0 0,0 0 0 0 0,0 0 0 0 0,0 0 0 0 0,0 0 0 0 0,0 0 0 0 0,0 0 0 0 0,0 0-1 0 0,-1 0 1 0 0,1 0 0 0 0,0 0 0 0 0,0 0 0 0 0,0 0 0 0 0,0 0 0 0 0,0 1 0 0 0,0-1 0 0 0,0 0 0 0 0,0 0 0 0 0,0 0 0 0 0,0 0-1 0 0,0 0 1 0 0,0 0 0 0 0,0 0 0 0 0,0 0 0 0 0,0 0 0 0 0,0 0 0 0 0,0 0 0 0 0,0 1 0 0 0,0-1 0 0 0,0 0 0 0 0,0 0 0 0 0,0 0 0 0 0,0 0-1 0 0,-15-19-890 0 0</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49:37.871"/>
    </inkml:context>
    <inkml:brush xml:id="br0">
      <inkml:brushProperty name="width" value="0.035" units="cm"/>
      <inkml:brushProperty name="height" value="0.035" units="cm"/>
      <inkml:brushProperty name="color" value="#E71224"/>
    </inkml:brush>
  </inkml:definitions>
  <inkml:trace contextRef="#ctx0" brushRef="#br0">135 1 3044 0 0,'0'0'7960'0'0,"-6"0"-7791"0"0,-1 0-160 0 0,1 0 65 0 0,1-1 0 0 0,0 1 0 0 0,-1 0 0 0 0,1 1 0 0 0,0-1 0 0 0,-1 1 0 0 0,1 0 0 0 0,0 1 0 0 0,0-1-1 0 0,0 1 1 0 0,0 0 0 0 0,0 0 0 0 0,0 1 0 0 0,1-1 0 0 0,-8 6 0 0 0,7-4-66 0 0,1 1-1 0 0,-1 0 1 0 0,1 0-1 0 0,0 1 1 0 0,-4 5-1 0 0,7-10-13 0 0,1 1-1 0 0,-1-1 1 0 0,1 1-1 0 0,0-1 1 0 0,-1 1-1 0 0,1 0 1 0 0,0-1-1 0 0,0 1 0 0 0,0-1 1 0 0,0 1-1 0 0,0-1 1 0 0,1 1-1 0 0,-1 0 1 0 0,0-1-1 0 0,1 1 1 0 0,-1-1-1 0 0,1 1 0 0 0,-1-1 1 0 0,1 0-1 0 0,0 1 1 0 0,0-1-1 0 0,0 1 1 0 0,0-1-1 0 0,-1 0 1 0 0,2 0-1 0 0,-1 0 0 0 0,0 1 1 0 0,0-1-1 0 0,2 1 1 0 0,2 1 21 0 0,0-1 0 0 0,1 1 1 0 0,-1-1-1 0 0,1 1 0 0 0,0-2 1 0 0,0 1-1 0 0,0-1 0 0 0,9 2 1 0 0,-12-3-8 0 0,0 1 1 0 0,0-1-1 0 0,0 0 1 0 0,0 1-1 0 0,0-1 1 0 0,0-1 0 0 0,0 1-1 0 0,1 0 1 0 0,-1-1-1 0 0,0 0 1 0 0,0 1-1 0 0,0-1 1 0 0,0 0 0 0 0,-1-1-1 0 0,1 1 1 0 0,0-1-1 0 0,0 1 1 0 0,3-3-1 0 0,-4 1 27 0 0,-1 3-26 0 0,0-1 0 0 0,-1 1-1 0 0,1-1 1 0 0,0 0 0 0 0,0 1 0 0 0,-1-1-1 0 0,1 0 1 0 0,0 0 0 0 0,-1 1-1 0 0,1-1 1 0 0,-1 0 0 0 0,1 0 0 0 0,-1 0-1 0 0,1 0 1 0 0,-1 0 0 0 0,0 0 0 0 0,1 0-1 0 0,-1 0 1 0 0,0 0 0 0 0,0 0 0 0 0,0 0-1 0 0,0 0 1 0 0,0 0 0 0 0,0 0 0 0 0,0 0-1 0 0,0 0 1 0 0,0 0 0 0 0,0 0 0 0 0,0 0-1 0 0,-1 0 1 0 0,1 0 0 0 0,0 0-1 0 0,-1 0 1 0 0,1 0 0 0 0,-1 0 0 0 0,1 0-1 0 0,-2-1 1 0 0,-5-7-95 0 0,7 8 88 0 0,0 0 0 0 0,-1 1 1 0 0,1-1-1 0 0,-1 0 0 0 0,1 0 0 0 0,-1 1 0 0 0,1-1 0 0 0,-1 0 0 0 0,0 1 0 0 0,1-1 0 0 0,-1 1 0 0 0,0-1 0 0 0,1 1 0 0 0,-1-1 0 0 0,-1 0 1 0 0,8 4 34 0 0,-1 0 1 0 0,0 0 0 0 0,0 0 0 0 0,0 1 0 0 0,8 7 0 0 0,-7-5-59 0 0,-5-5 17 0 0,0 0 0 0 0,0 0 0 0 0,0-1 0 0 0,0 1 0 0 0,-1 0 0 0 0,1 0-1 0 0,0 0 1 0 0,0 0 0 0 0,-1 0 0 0 0,1 0 0 0 0,-1 0 0 0 0,1 0 0 0 0,-1 0 0 0 0,1 0 0 0 0,-1 0 0 0 0,0 1 0 0 0,1-1 0 0 0,-1 2 0 0 0,0-3-100 0 0,1 1 1 0 0,-1 0-1 0 0,0 0 1 0 0,1 0-1 0 0,-1-1 0 0 0,0 1 1 0 0,1 0-1 0 0,-1 0 1 0 0,1-1-1 0 0,-1 1 1 0 0,1 0-1 0 0,0-1 1 0 0,-1 1-1 0 0,1-1 0 0 0,0 1 1 0 0,-1-1-1 0 0,1 1 1 0 0,0-1-1 0 0,0 1 1 0 0,0-1-1 0 0,-1 0 1 0 0,1 1-1 0 0,0-1 0 0 0,0 0 1 0 0,1 1-1 0 0,0-1-416 0 0,0 1 0 0 0,0-1 0 0 0,0 1 0 0 0,1-1-1 0 0,-1 0 1 0 0,0 0 0 0 0,0 0 0 0 0,0 0 0 0 0,0 0-1 0 0,0-1 1 0 0,2 0 0 0 0,-4 1 483 0 0,0 0 0 0 0,0 0 1 0 0,0 0-1 0 0,0 0 0 0 0,0 0 0 0 0,-1 0 0 0 0,1 0 0 0 0,0 0 0 0 0,0 0 1 0 0,0 0-1 0 0,0 0 0 0 0,0 0 0 0 0,0 0 0 0 0,-1 0 0 0 0,1 0 1 0 0,0 0-1 0 0,0-1 0 0 0,0 1 0 0 0,0 0 0 0 0,0 0 0 0 0,0 0 1 0 0,0 0-1 0 0,0 0 0 0 0,0 0 0 0 0,0 0 0 0 0,0-1 0 0 0,0 1 0 0 0,-1 0 1 0 0,1 0-1 0 0,0 0 0 0 0,0 0 0 0 0,0 0 0 0 0,0-1 0 0 0,0 1 1 0 0,0 0-1 0 0,0 0 0 0 0,0 0 0 0 0,0 0 0 0 0,0 0 0 0 0,0 0 0 0 0,0-1 1 0 0,1 1-1 0 0,-1 0 0 0 0,0 0 0 0 0,0 0 0 0 0,0 0 0 0 0,0 0 1 0 0,0 0-1 0 0,0-1 0 0 0,0 1 0 0 0,0 0 0 0 0,0 0 0 0 0,0 0 1 0 0,0 0-1 0 0,1 0 0 0 0,-1 0 0 0 0,0 0 0 0 0,-43-8-1849 0 0</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49:38.444"/>
    </inkml:context>
    <inkml:brush xml:id="br0">
      <inkml:brushProperty name="width" value="0.035" units="cm"/>
      <inkml:brushProperty name="height" value="0.035" units="cm"/>
      <inkml:brushProperty name="color" value="#E71224"/>
    </inkml:brush>
  </inkml:definitions>
  <inkml:trace contextRef="#ctx0" brushRef="#br0">9 35 916 0 0,'0'0'6639'0'0,"2"7"-6533"0"0,8 42 335 0 0,-8-20 2929 0 0,-10-41-2809 0 0,7 12-496 0 0,0-1 1 0 0,1 0-1 0 0,-1 0 1 0 0,0 0-1 0 0,0 0 0 0 0,1 1 1 0 0,-1-1-1 0 0,0 0 1 0 0,1 0-1 0 0,-1 0 1 0 0,1 0-1 0 0,-1-1 1 0 0,1 1-1 0 0,0 0 1 0 0,-1 0-1 0 0,1-2 1 0 0,-5-32 262 0 0,6 32-318 0 0,0 0 1 0 0,-1 0-1 0 0,1 0 1 0 0,0 0-1 0 0,1 1 1 0 0,-1-1-1 0 0,0 0 1 0 0,1 0-1 0 0,0 1 1 0 0,-1-1-1 0 0,1 1 1 0 0,0 0-1 0 0,4-4 1 0 0,-3 2 26 0 0,-2 4-44 0 0,0-1-1 0 0,-1 0 1 0 0,1 0-1 0 0,0 0 1 0 0,0 1 0 0 0,0-1-1 0 0,0 0 1 0 0,0 1 0 0 0,0-1-1 0 0,0 1 1 0 0,0-1-1 0 0,0 1 1 0 0,0-1 0 0 0,0 1-1 0 0,1 0 1 0 0,0-1 0 0 0,2 3 4 0 0,-1 1 0 0 0,0-1 1 0 0,1 1-1 0 0,-1 0 1 0 0,0 0-1 0 0,0 0 1 0 0,0 0-1 0 0,-1 1 1 0 0,1-1-1 0 0,1 5 1 0 0,18 18-42 0 0,-4-6-1163 0 0,-17-19 1026 0 0,-1-1 0 0 0,0 1 0 0 0,1 0 0 0 0,-1-1 0 0 0,1 1 0 0 0,-1 0 0 0 0,1-1 0 0 0,-1 1 0 0 0,1-1 0 0 0,0 1 0 0 0,-1-1 0 0 0,1 1 0 0 0,0-1 1 0 0,-1 1-1 0 0,1-1 0 0 0,1 1 0 0 0,10 0-5917 0 0,-7-1 3778 0 0</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49:39.150"/>
    </inkml:context>
    <inkml:brush xml:id="br0">
      <inkml:brushProperty name="width" value="0.035" units="cm"/>
      <inkml:brushProperty name="height" value="0.035" units="cm"/>
      <inkml:brushProperty name="color" value="#E71224"/>
    </inkml:brush>
  </inkml:definitions>
  <inkml:trace contextRef="#ctx0" brushRef="#br0">129 1 1200 0 0,'0'0'8746'0'0,"-23"2"-8126"0"0,18-1-550 0 0,0 0 0 0 0,0 0 0 0 0,0 1 0 0 0,0 0 0 0 0,0 0 0 0 0,0 0 0 0 0,1 1 0 0 0,-7 4 0 0 0,-9 4 76 0 0,18-10-118 0 0,-1 1 1 0 0,0 0-1 0 0,1 0 1 0 0,0 0 0 0 0,-1 0-1 0 0,1 1 1 0 0,-4 4-1 0 0,1-1 80 0 0,-2 8-388 0 0,7-14 285 0 0,0 0 0 0 0,0 1 0 0 0,0-1 0 0 0,0 1 0 0 0,0-1 0 0 0,1 0 0 0 0,-1 1 0 0 0,0-1 0 0 0,0 0 0 0 0,1 1 0 0 0,-1-1 0 0 0,0 0 0 0 0,1 1 0 0 0,-1-1 0 0 0,0 0 0 0 0,1 1 0 0 0,-1-1 0 0 0,0 0 0 0 0,1 0 0 0 0,-1 0 0 0 0,0 1 0 0 0,1-1 0 0 0,-1 0 0 0 0,1 0 0 0 0,-1 0 0 0 0,1 0 0 0 0,-1 0 0 0 0,0 0 0 0 0,1 0 0 0 0,-1 0 0 0 0,1 0 0 0 0,-1 0 0 0 0,1 0 0 0 0,-1 0 0 0 0,0 0 0 0 0,1 0 0 0 0,-1 0 0 0 0,1 0 0 0 0,83-4 1054 0 0,-85 29-507 0 0,-1-20-495 0 0,0 0 0 0 0,-1 0 0 0 0,0-1 0 0 0,1 0 0 0 0,-2 1 0 0 0,1-1 0 0 0,0 0 0 0 0,-8 6 0 0 0,6-5 126 0 0,4-5-163 0 0,1 1 0 0 0,-1-1 0 0 0,1 1 0 0 0,-1-1 0 0 0,1 1 0 0 0,-1-1 0 0 0,0 1 0 0 0,1-1 0 0 0,-1 0 0 0 0,0 1 0 0 0,1-1 0 0 0,-1 0 0 0 0,0 0 0 0 0,1 0 0 0 0,-1 1 0 0 0,0-1 0 0 0,1 0 0 0 0,-1 0 0 0 0,-1 0 0 0 0,-6 0 1477 0 0,3 2-5528 0 0</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49:40.067"/>
    </inkml:context>
    <inkml:brush xml:id="br0">
      <inkml:brushProperty name="width" value="0.035" units="cm"/>
      <inkml:brushProperty name="height" value="0.035" units="cm"/>
      <inkml:brushProperty name="color" value="#E71224"/>
    </inkml:brush>
  </inkml:definitions>
  <inkml:trace contextRef="#ctx0" brushRef="#br0">0 48 2472 0 0,'0'0'7232'0'0,"0"3"-7094"0"0,0 100 757 0 0,9-132-222 0 0,-10 8-701 0 0,0 15 12 0 0,1 1 0 0 0,-1 0 0 0 0,1-1 0 0 0,0 1 0 0 0,1-1 0 0 0,-1 1 0 0 0,3-8 0 0 0,5 3-31 0 0,-7 9 43 0 0,0 1-1 0 0,0-1 1 0 0,-1 1-1 0 0,1-1 1 0 0,-1 1 0 0 0,1-1-1 0 0,0 0 1 0 0,-1 0 0 0 0,1 1-1 0 0,-1-1 1 0 0,0 0 0 0 0,1 0-1 0 0,-1 1 1 0 0,0-1-1 0 0,1-1 1 0 0,0 1-3 0 0,1-1 0 0 0,-1 1 0 0 0,1 0 0 0 0,-1 0 0 0 0,1 0 1 0 0,0 0-1 0 0,-1 0 0 0 0,1 0 0 0 0,0 0 0 0 0,0 1 0 0 0,0-1 0 0 0,-1 1 0 0 0,1-1 0 0 0,0 1 0 0 0,0 0 0 0 0,0 0 1 0 0,0-1-1 0 0,2 2 0 0 0,-3-1 1 0 0,3 0-15 0 0,-4-1 20 0 0,1 1 1 0 0,0 0 0 0 0,-1 0-1 0 0,1 0 1 0 0,0 0 0 0 0,-1 0-1 0 0,1 0 1 0 0,0 0 0 0 0,0 0-1 0 0,-1 0 1 0 0,1 0 0 0 0,0 1-1 0 0,-1-1 1 0 0,1 0 0 0 0,0 0-1 0 0,-1 1 1 0 0,1-1 0 0 0,0 1-1 0 0,6 9 32 0 0,-6-9-32 0 0,0 0-1 0 0,0 0 1 0 0,0 0 0 0 0,0 0-1 0 0,0 0 1 0 0,0 0-1 0 0,-1 0 1 0 0,1 1-1 0 0,0-1 1 0 0,-1 0-1 0 0,1 0 1 0 0,-1 1-1 0 0,1 1 1 0 0,-1-2-15 0 0,0 0 1 0 0,1-1-1 0 0,-1 1 0 0 0,0 0 1 0 0,0 0-1 0 0,1 0 0 0 0,-1 0 1 0 0,1 0-1 0 0,-1 0 0 0 0,1 0 1 0 0,-1 0-1 0 0,1-1 0 0 0,1 2 1 0 0,4 11-861 0 0,-6-13 775 0 0,5-11 196 0 0,-5 8-64 0 0,-1 1 0 0 0,1 0 0 0 0,0 0-1 0 0,0-1 1 0 0,1 1 0 0 0,-1 0 0 0 0,0 0 0 0 0,1 0 0 0 0,0-1-1 0 0,-1 1 1 0 0,1 0 0 0 0,0 0 0 0 0,0 0 0 0 0,0 0-1 0 0,0 0 1 0 0,0 0 0 0 0,1 1 0 0 0,-1-1 0 0 0,1 0 0 0 0,-1 1-1 0 0,1-1 1 0 0,-1 1 0 0 0,1-1 0 0 0,0 1 0 0 0,0 0-1 0 0,0-1 1 0 0,0 1 0 0 0,0 0 0 0 0,0 0 0 0 0,0 1-1 0 0,0-1 1 0 0,0 0 0 0 0,0 1 0 0 0,0-1 0 0 0,1 1 0 0 0,2-1-1 0 0,34-2 340 0 0,-39 3-356 0 0,1 0 0 0 0,0 0 0 0 0,-1 1-1 0 0,1-1 1 0 0,0 0 0 0 0,-1 0-1 0 0,1 1 1 0 0,-1-1 0 0 0,1 1 0 0 0,0-1-1 0 0,-1 0 1 0 0,1 1 0 0 0,-1-1-1 0 0,1 1 1 0 0,-1-1 0 0 0,0 1-1 0 0,1 0 1 0 0,-1-1 0 0 0,1 1 0 0 0,-1-1-1 0 0,0 1 1 0 0,0 0 0 0 0,1-1-1 0 0,-1 1 1 0 0,0 0 0 0 0,0-1 0 0 0,0 1-1 0 0,0 0 1 0 0,1-1 0 0 0,-1 2-1 0 0,1 27 600 0 0,-1-24-557 0 0,0 8 7 0 0,1-9-63 0 0,-1 0 1 0 0,0 1 0 0 0,0-1 0 0 0,0 0 0 0 0,-1 0 0 0 0,1 1 0 0 0,-1-1 0 0 0,-2 6-1 0 0,2-8-219 0 0,1 0 0 0 0,0 0 0 0 0,-1 1 0 0 0,1-1 0 0 0,0 0 0 0 0,0 0 0 0 0,0 0 0 0 0,1 4 0 0 0,-1 2-4687 0 0</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49:40.438"/>
    </inkml:context>
    <inkml:brush xml:id="br0">
      <inkml:brushProperty name="width" value="0.035" units="cm"/>
      <inkml:brushProperty name="height" value="0.035" units="cm"/>
      <inkml:brushProperty name="color" value="#E71224"/>
    </inkml:brush>
  </inkml:definitions>
  <inkml:trace contextRef="#ctx0" brushRef="#br0">7 0 3700 0 0,'0'0'8238'0'0,"0"2"-8183"0"0,-2 10-89 0 0,0-1-1 0 0,1 0 0 0 0,0 1 1 0 0,1-1-1 0 0,1 16 1 0 0,0 4-8171 0 0</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49:40.626"/>
    </inkml:context>
    <inkml:brush xml:id="br0">
      <inkml:brushProperty name="width" value="0.035" units="cm"/>
      <inkml:brushProperty name="height" value="0.035" units="cm"/>
      <inkml:brushProperty name="color" value="#E71224"/>
    </inkml:brush>
  </inkml:definitions>
  <inkml:trace contextRef="#ctx0" brushRef="#br0">10 103 8505 0 0,'-4'-85'3091'0'0,"2"80"-2132"0"0,2 5-1016 0 0,-1 0 0 0 0,1 0 0 0 0,0-1 0 0 0,0 1 0 0 0,0 0 0 0 0,-1 0-1 0 0,1 0 1 0 0,0-1 0 0 0,0 1 0 0 0,0 0 0 0 0,-1-1 0 0 0,1 1 0 0 0,0 0 0 0 0,0 0 0 0 0,0-1 0 0 0,0 1 0 0 0,0 0 0 0 0,0-1 0 0 0,0 1 0 0 0,0 0 0 0 0,0-1 0 0 0,0 1 0 0 0,0 0 0 0 0,0-1-1 0 0,0 1 1 0 0,0 0 0 0 0,0 0 0 0 0,0-1 0 0 0,0 1 0 0 0,0 0 0 0 0,0-1 0 0 0,1 1 0 0 0,-1 0 0 0 0,0 0 0 0 0,0-1 0 0 0,0 1 0 0 0,0 0 0 0 0,1 0 0 0 0,-1-1 0 0 0,0 1 0 0 0,0 0 0 0 0,1 0 0 0 0,-1-1-1 0 0,0 1 1 0 0,0 0 0 0 0,1 0 0 0 0,-1 0 0 0 0,0 0 0 0 0,0 0 0 0 0,1-1 0 0 0,-1 1 0 0 0,0 0 0 0 0,1 0 0 0 0,0 0 0 0 0,15 1-2128 0 0,-38 6-5047 0 0</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49:41.141"/>
    </inkml:context>
    <inkml:brush xml:id="br0">
      <inkml:brushProperty name="width" value="0.035" units="cm"/>
      <inkml:brushProperty name="height" value="0.035" units="cm"/>
      <inkml:brushProperty name="color" value="#E71224"/>
    </inkml:brush>
  </inkml:definitions>
  <inkml:trace contextRef="#ctx0" brushRef="#br0">10 0 6109 0 0,'0'0'6017'0'0,"-9"10"-6589"0"0,9 6 1344 0 0,-1-8-574 0 0,1-1 0 0 0,1 1-1 0 0,-1-1 1 0 0,1 0-1 0 0,2 9 1 0 0,0 1-157 0 0,0 1 1 0 0,-2 0-1 0 0,1-1 1 0 0,-2 1-1 0 0,-2 22 1 0 0,0 8-74 0 0,2 2-954 0 0,6-44-1460 0 0</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49:41.559"/>
    </inkml:context>
    <inkml:brush xml:id="br0">
      <inkml:brushProperty name="width" value="0.035" units="cm"/>
      <inkml:brushProperty name="height" value="0.035" units="cm"/>
      <inkml:brushProperty name="color" value="#E71224"/>
    </inkml:brush>
  </inkml:definitions>
  <inkml:trace contextRef="#ctx0" brushRef="#br0">1 38 1244 0 0,'0'0'11699'0'0,"44"-13"-10913"0"0,-6 2-812 0 0,-28 7-248 0 0,1 1-1 0 0,21-3 1 0 0,-29 6-94 0 0,0-1 0 0 0,0 1 0 0 0,0 0 0 0 0,0 1 0 0 0,1-1 0 0 0,-1 1 0 0 0,0-1 0 0 0,5 2 0 0 0,9 13-6816 0 0,-16-11 5080 0 0</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49:45.939"/>
    </inkml:context>
    <inkml:brush xml:id="br0">
      <inkml:brushProperty name="width" value="0.035" units="cm"/>
      <inkml:brushProperty name="height" value="0.035" units="cm"/>
      <inkml:brushProperty name="color" value="#E71224"/>
    </inkml:brush>
  </inkml:definitions>
  <inkml:trace contextRef="#ctx0" brushRef="#br0">1353 35 1316 0 0,'0'0'9264'0'0,"-26"-3"-7194"0"0,-2-14-1713 0 0,25 15-376 0 0,-1 0 0 0 0,0 1 0 0 0,0-1 0 0 0,0 1 1 0 0,0 0-1 0 0,0 0 0 0 0,0 0 0 0 0,0 0 0 0 0,-5 0 1 0 0,-39-1-213 0 0,43 2 232 0 0,0 0 0 0 0,1 1-1 0 0,-1-1 1 0 0,0 1 0 0 0,1 0 0 0 0,-6 1-1 0 0,6 0 2 0 0,-1-1-1 0 0,0 0 1 0 0,1-1-1 0 0,-1 1 1 0 0,0-1-1 0 0,-5 0 1 0 0,-10 0-12 0 0,-1 1 0 0 0,1 1 0 0 0,-25 5 0 0 0,1-3-74 0 0,35-4 53 0 0,1 1-1 0 0,-1 0 1 0 0,1 0 0 0 0,-1 0 0 0 0,-10 5 0 0 0,-3 0-33 0 0,-35 7 0 0 0,48-11 105 0 0,1-1 32 0 0,0 0-1 0 0,0 1 1 0 0,-12 4-1 0 0,10-1-144 0 0,0-1 0 0 0,0 1-1 0 0,-19 3 1 0 0,-7 4 215 0 0,32-11-134 0 0,0 1 1 0 0,0-1 0 0 0,0 0-1 0 0,0 0 1 0 0,0-1 0 0 0,-7 1-1 0 0,-6 2-58 0 0,-35 17 11 0 0,15-5 0 0 0,2-2 118 0 0,34-13-90 0 0,-37 13 0 0 0,-62 19 36 0 0,79-24 2 0 0,16-6 2 0 0,1 0-1 0 0,0 0 1 0 0,-1-1-1 0 0,1 1 1 0 0,-1-1-1 0 0,-8 1 0 0 0,-15 25-239 0 0,16-18 357 0 0,9-6-138 0 0,0-1-1 0 0,0 1 0 0 0,0-1 0 0 0,0 0 0 0 0,-1 0 1 0 0,1 0-1 0 0,-1-1 0 0 0,-6 3 0 0 0,-24 14-47 0 0,-8 6 287 0 0,39-23-238 0 0,2-1-53 0 0,-16 11 50 0 0,17-10-5 0 0,-19 15-86 0 0,-6 4 152 0 0,24-20-41 0 0,-1 1 0 0 0,1-1-1 0 0,0 1 1 0 0,0 0 0 0 0,0-1 0 0 0,-1 1 0 0 0,1 0 0 0 0,0 0-1 0 0,0 0 1 0 0,0 0 0 0 0,0-1 0 0 0,0 2 0 0 0,0-1 0 0 0,1 0-1 0 0,-3 2 1 0 0,-18 7 193 0 0,20-9-226 0 0,0-1 0 0 0,1 0 0 0 0,-1 0 0 0 0,0 1 0 0 0,0-1 1 0 0,1 1-1 0 0,-1-1 0 0 0,0 1 0 0 0,1-1 0 0 0,-1 1 1 0 0,1-1-1 0 0,-1 1 0 0 0,0-1 0 0 0,1 1 0 0 0,-1 0 0 0 0,1-1 1 0 0,0 1-1 0 0,-1 0 0 0 0,1-1 0 0 0,-1 1 0 0 0,1 0 0 0 0,0 0 1 0 0,0 0-1 0 0,-1-1 0 0 0,1 1 0 0 0,0 0 0 0 0,0 0 1 0 0,0 0-1 0 0,0 1 0 0 0,-1-1 11 0 0,-2 0-10 0 0,3-1 0 0 0,0 0-57 0 0,0 1 65 0 0,0-1 0 0 0,0 0 0 0 0,-1 1 0 0 0,1-1 0 0 0,0 0 0 0 0,0 1 0 0 0,0-1 0 0 0,0 0 0 0 0,0 1 0 0 0,0-1 0 0 0,0 0 0 0 0,-1 1 0 0 0,1-1 0 0 0,0 0 0 0 0,0 1 0 0 0,0-1 0 0 0,-1 0 0 0 0,1 0 0 0 0,0 1 0 0 0,0-1 0 0 0,-1 0 0 0 0,1 0 0 0 0,0 0 0 0 0,-1 1 0 0 0,1-1 0 0 0,-8 7 93 0 0,6-2-104 0 0,-2 2 4 0 0,1-1 12 0 0,-2 0-5 0 0,0-6 2416 0 0,6-12-2559 0 0,-1-50-399 0 0,4 32 537 0 0,-4 8-3 0 0,-4 34-468 0 0,-5 61 432 0 0,9-48 101 0 0,0-25-67 0 0,13-5 58 0 0,1 0 19 0 0,16-10 0 0 0,9-3-64 0 0,-37 17-24 0 0,-1 0-1 0 0,1 1 1 0 0,-1-1 0 0 0,1 1 0 0 0,-1-1 0 0 0,1 1 0 0 0,-1-1-1 0 0,1 1 1 0 0,-1 0 0 0 0,1 0 0 0 0,0 0 0 0 0,-1 0 0 0 0,3 0 0 0 0,-1 0 24 0 0,-2 0 14 0 0,0 0-8 0 0,2 0-7 0 0,-3 0-13 0 0,28 0 122 0 0,-17 0-2701 0 0,-10 0 1776 0 0,9 1-8227 0 0,-24-2 6738 0 0</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49:47.207"/>
    </inkml:context>
    <inkml:brush xml:id="br0">
      <inkml:brushProperty name="width" value="0.035" units="cm"/>
      <inkml:brushProperty name="height" value="0.035" units="cm"/>
      <inkml:brushProperty name="color" value="#E71224"/>
    </inkml:brush>
  </inkml:definitions>
  <inkml:trace contextRef="#ctx0" brushRef="#br0">204 2 5617 0 0,'0'0'8318'0'0,"-15"0"-8204"0"0,-81-1 294 0 0,93 1-417 0 0,-1 1 0 0 0,1 0 0 0 0,-1-1 0 0 0,1 2 0 0 0,0-1 0 0 0,-1 0 0 0 0,1 1 0 0 0,0-1 0 0 0,0 1 0 0 0,0 0 0 0 0,0 0 0 0 0,1 0-1 0 0,-1 1 1 0 0,0-1 0 0 0,1 0 0 0 0,-3 4 0 0 0,0 0-20 0 0,0 0 0 0 0,0 0-1 0 0,1 1 1 0 0,0-1 0 0 0,0 1-1 0 0,-3 8 1 0 0,6-13 30 0 0,1-1 1 0 0,-1 1-1 0 0,1-1 0 0 0,-1 1 1 0 0,1 0-1 0 0,-1-1 1 0 0,1 1-1 0 0,0 0 0 0 0,0-1 1 0 0,0 1-1 0 0,0 0 1 0 0,0-1-1 0 0,0 1 0 0 0,0 0 1 0 0,1-1-1 0 0,-1 1 0 0 0,1 0 1 0 0,-1-1-1 0 0,1 1 1 0 0,-1-1-1 0 0,1 1 0 0 0,0-1 1 0 0,0 1-1 0 0,0-1 0 0 0,0 1 1 0 0,0-1-1 0 0,0 0 1 0 0,0 0-1 0 0,0 1 0 0 0,1-1 1 0 0,-1 0-1 0 0,0 0 0 0 0,1 0 1 0 0,-1 0-1 0 0,1-1 1 0 0,-1 1-1 0 0,1 0 0 0 0,-1-1 1 0 0,1 1-1 0 0,-1 0 1 0 0,1-1-1 0 0,2 1 0 0 0,7 1-7 0 0,0-1-1 0 0,0 0 0 0 0,1 0 0 0 0,-1-1 1 0 0,0-1-1 0 0,0 1 0 0 0,0-2 0 0 0,0 0 1 0 0,0 0-1 0 0,0-1 0 0 0,-1 0 0 0 0,1-1 1 0 0,-1 0-1 0 0,0-1 0 0 0,17-9 0 0 0,-22 9-981 0 0,4-2-821 0 0</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49:47.676"/>
    </inkml:context>
    <inkml:brush xml:id="br0">
      <inkml:brushProperty name="width" value="0.035" units="cm"/>
      <inkml:brushProperty name="height" value="0.035" units="cm"/>
      <inkml:brushProperty name="color" value="#E71224"/>
    </inkml:brush>
  </inkml:definitions>
  <inkml:trace contextRef="#ctx0" brushRef="#br0">18 4 5244 0 0,'0'0'7937'0'0,"-3"0"-7896"0"0,-9-3-4 0 0,9 3-69 0 0,3 6 23 0 0,1 0 190 0 0,0 0 0 0 0,0 0 0 0 0,1 0 1 0 0,2 6-1 0 0,-2-6-78 0 0,0 0 0 0 0,-1 0 0 0 0,0 0 0 0 0,0 0 0 0 0,1 7 0 0 0,4 35 256 0 0,-3-30-281 0 0,2 19-29 0 0,-1 56 0 0 0,9-29-247 0 0,-13-56 779 0 0,1 0-3370 0 0,-1-8 2653 0 0,0-1 0 0 0,0 1 0 0 0,0 0 0 0 0,0 0 0 0 0,0 0 0 0 0,0 0 0 0 0,1-1 0 0 0,-1 1 0 0 0,0 0 1 0 0,0 0-1 0 0,0 0 0 0 0,0 0 0 0 0,0 0 0 0 0,0-1 0 0 0,0 1 0 0 0,0 0 0 0 0,0 0 0 0 0,1 0 0 0 0,-1 0 0 0 0,0 0 0 0 0,0 0 0 0 0,0 0 0 0 0,0 0 0 0 0,0-1 0 0 0,1 1 0 0 0,-1 0 0 0 0,0 0 0 0 0,0 0 0 0 0,0 0 1 0 0,0 0-1 0 0,0 0 0 0 0,1 0 0 0 0,-1 0 0 0 0,0 0 0 0 0,0 0 0 0 0,0 0 0 0 0,0 0 0 0 0,1 0 0 0 0,-1 0 0 0 0,0 0 0 0 0,0 0 0 0 0,0 0 0 0 0,0 0 0 0 0,1 0 0 0 0,-1 1 0 0 0,0-1 0 0 0,0 0 0 0 0,0 0 0 0 0,0 0 0 0 0,0 0 1 0 0,0 0-1 0 0,1 0 0 0 0,-1 0 0 0 0,0 0 0 0 0,0 1 0 0 0,0-1 0 0 0,0 0 0 0 0,0 0 0 0 0,0 0 0 0 0,0 0 0 0 0,0 0 0 0 0,0 1 0 0 0,1-1 0 0 0,-1 0 0 0 0,0 0 0 0 0,0 0 0 0 0,4-8-2398 0 0</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49:48.207"/>
    </inkml:context>
    <inkml:brush xml:id="br0">
      <inkml:brushProperty name="width" value="0.035" units="cm"/>
      <inkml:brushProperty name="height" value="0.035" units="cm"/>
      <inkml:brushProperty name="color" value="#E71224"/>
    </inkml:brush>
  </inkml:definitions>
  <inkml:trace contextRef="#ctx0" brushRef="#br0">48 27 3404 0 0,'0'0'8876'0'0,"-5"4"-9009"0"0,-17 14 105 0 0,21-18 27 0 0,0 1 0 0 0,1 0 1 0 0,-1 0-1 0 0,0 0 0 0 0,0 0 0 0 0,1 0 0 0 0,-1 0 0 0 0,0 0 0 0 0,1 0 1 0 0,-1 0-1 0 0,1 0 0 0 0,-1 0 0 0 0,1 1 0 0 0,0-1 0 0 0,-1 0 0 0 0,1 0 1 0 0,0 0-1 0 0,0 3 0 0 0,-3 8 17 0 0,2-10-21 0 0,0 0-1 0 0,0 0 0 0 0,0 1 1 0 0,0-1-1 0 0,0 0 1 0 0,1 1-1 0 0,-1-1 0 0 0,1 1 1 0 0,0-1-1 0 0,0 1 1 0 0,0-1-1 0 0,0 1 1 0 0,0-1-1 0 0,0 0 0 0 0,1 1 1 0 0,0 2-1 0 0,-1-3 11 0 0,0-1-1 0 0,1 0 1 0 0,-1 1-1 0 0,1-1 0 0 0,-1 0 1 0 0,1 1-1 0 0,-1-1 1 0 0,1 0-1 0 0,0 0 1 0 0,0 0-1 0 0,-1 0 1 0 0,1 0-1 0 0,0 0 0 0 0,0 0 1 0 0,0 0-1 0 0,0 0 1 0 0,0 0-1 0 0,0 0 1 0 0,1 0-1 0 0,-1-1 1 0 0,0 1-1 0 0,0 0 0 0 0,1-1 1 0 0,-1 1-1 0 0,0-1 1 0 0,0 0-1 0 0,1 1 1 0 0,2-1-1 0 0,1 0 76 0 0,0 0 0 0 0,0 0-1 0 0,0-1 1 0 0,1 1 0 0 0,-1-1 0 0 0,0-1 0 0 0,0 1-1 0 0,7-4 1 0 0,-9 4-67 0 0,-1-1 0 0 0,1 1 0 0 0,-1-1-1 0 0,0 0 1 0 0,1 0 0 0 0,-1 0 0 0 0,0 0 0 0 0,0 0 0 0 0,0 0-1 0 0,-1-1 1 0 0,1 1 0 0 0,-1-1 0 0 0,1 1 0 0 0,-1-1-1 0 0,0 1 1 0 0,0-1 0 0 0,2-4 0 0 0,-1-1 3 0 0,-1 6-22 0 0,0 0 0 0 0,-1 0 0 0 0,1 0 0 0 0,0 0 0 0 0,-1 0 0 0 0,1 0 0 0 0,-1 0 0 0 0,0-1 0 0 0,0 1 0 0 0,0 0 0 0 0,0 0 0 0 0,0 0 0 0 0,0-1 0 0 0,-1 1 0 0 0,1 0 0 0 0,-1 0 0 0 0,1 0 0 0 0,-1 0 0 0 0,0 0 0 0 0,0 0 0 0 0,0 0 0 0 0,-1-2 0 0 0,-1 0-113 0 0,0 0 0 0 0,0 0 0 0 0,0 1 0 0 0,-1 0 0 0 0,1-1 0 0 0,-1 1 0 0 0,0 1 0 0 0,-4-4 0 0 0,6 5 73 0 0,0 0 0 0 0,0 0-1 0 0,0 0 1 0 0,0 0 0 0 0,0 0-1 0 0,0 0 1 0 0,-1 1 0 0 0,1-1 0 0 0,0 1-1 0 0,0 0 1 0 0,-1-1 0 0 0,1 1-1 0 0,0 0 1 0 0,0 0 0 0 0,-1 0 0 0 0,1 1-1 0 0,0-1 1 0 0,-3 1 0 0 0,2 1-67 0 0,1 0 0 0 0,0-1 1 0 0,0 1-1 0 0,0 0 0 0 0,0 0 0 0 0,0 0 1 0 0,1 1-1 0 0,-1-1 0 0 0,1 0 0 0 0,-1 1 1 0 0,1-1-1 0 0,0 1 0 0 0,0-1 1 0 0,0 1-1 0 0,-2 5 0 0 0,3-8-7 0 0,0 1-1 0 0,0-1 1 0 0,0 1-1 0 0,0-1 1 0 0,0 1-1 0 0,0-1 1 0 0,0 1-1 0 0,0-1 1 0 0,1 1 0 0 0,-1-1-1 0 0,0 1 1 0 0,0-1-1 0 0,0 1 1 0 0,1-1-1 0 0,-1 1 1 0 0,0-1-1 0 0,0 0 1 0 0,1 1-1 0 0,-1-1 1 0 0,0 1-1 0 0,1-1 1 0 0,-1 0 0 0 0,0 1-1 0 0,1-1 1 0 0,-1 0-1 0 0,1 0 1 0 0,-1 1-1 0 0,0-1 1 0 0,1 0-1 0 0,-1 0 1 0 0,1 1-1 0 0,-1-1 1 0 0,1 0-1 0 0,-1 0 1 0 0,1 0-1 0 0,-1 0 1 0 0,1 0 0 0 0,-1 0-1 0 0,1 0 1 0 0,-1 0-1 0 0,1 0 1 0 0,-1 0-1 0 0,1 0 1 0 0,-1 0-1 0 0,1 0 1 0 0,-1 0-1 0 0,1 0 1 0 0,0-1-1 0 0,5 1-1266 0 0,2 0-157 0 0</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49:48.748"/>
    </inkml:context>
    <inkml:brush xml:id="br0">
      <inkml:brushProperty name="width" value="0.035" units="cm"/>
      <inkml:brushProperty name="height" value="0.035" units="cm"/>
      <inkml:brushProperty name="color" value="#E71224"/>
    </inkml:brush>
  </inkml:definitions>
  <inkml:trace contextRef="#ctx0" brushRef="#br0">95 1 940 0 0,'0'0'10041'0'0,"-13"6"-10238"0"0,-38 18 165 0 0,49-24 24 0 0,1 1 0 0 0,-1-1 0 0 0,0 1 0 0 0,1 0 0 0 0,-1 0 0 0 0,1-1 0 0 0,-1 1 0 0 0,1 0 0 0 0,-1 1 1 0 0,1-1-1 0 0,0 0 0 0 0,-1 0 0 0 0,1 1 0 0 0,0-1 0 0 0,0 0 0 0 0,0 1 0 0 0,0-1 0 0 0,0 1 0 0 0,0-1 0 0 0,1 1 0 0 0,-1 0 0 0 0,0-1 0 0 0,1 1 0 0 0,-1 0 0 0 0,1 0 0 0 0,0-1 0 0 0,-1 1 0 0 0,1 0 0 0 0,0 0 0 0 0,0-1 0 0 0,0 1 0 0 0,0 0 0 0 0,1 1 0 0 0,-1 7-130 0 0,3-8 235 0 0,0-1 0 0 0,0 1 0 0 0,0-1 0 0 0,0 0-1 0 0,-1 0 1 0 0,1 0 0 0 0,1 0 0 0 0,-1 0 0 0 0,0-1 0 0 0,5 1 0 0 0,-4 0 280 0 0,6-1-28 0 0,13 5 329 0 0,-23-5-664 0 0,0 0 0 0 0,0 1 0 0 0,0-1 0 0 0,1 1 0 0 0,-1-1 0 0 0,0 0 0 0 0,0 1 0 0 0,-1-1 0 0 0,1 1 0 0 0,0-1 1 0 0,0 0-1 0 0,0 1 0 0 0,0-1 0 0 0,0 0 0 0 0,0 1 0 0 0,0-1 0 0 0,-1 1 0 0 0,1-1 0 0 0,0 0 0 0 0,0 1 0 0 0,0-1 1 0 0,-1 0-1 0 0,1 0 0 0 0,0 1 0 0 0,0-1 0 0 0,-1 0 0 0 0,1 1 0 0 0,0-1 0 0 0,-1 0 0 0 0,1 0 0 0 0,0 0 0 0 0,-1 1 1 0 0,-9 8 424 0 0,-24 25-281 0 0,9-10-292 0 0,25-24 53 0 0,1 0 1 0 0,-1 0-1 0 0,0 0 0 0 0,0 0 0 0 0,0 0 0 0 0,0 0 1 0 0,0 0-1 0 0,1 0 0 0 0,-1 0 0 0 0,0 0 1 0 0,0 0-1 0 0,0 0 0 0 0,0 0 0 0 0,1 0 0 0 0,-1 0 1 0 0,0 0-1 0 0,0 0 0 0 0,0 0 0 0 0,0 0 0 0 0,1 0 1 0 0,-1 0-1 0 0,0 0 0 0 0,0 1 0 0 0,0-1 0 0 0,0 0 1 0 0,0 0-1 0 0,0 0 0 0 0,0 0 0 0 0,1 0 0 0 0,-1 0 1 0 0,0 1-1 0 0,0-1 0 0 0,0 0 0 0 0,0 0 0 0 0,0 0 1 0 0,0 0-1 0 0,0 0 0 0 0,0 1 0 0 0,0-1 1 0 0,0 0-1 0 0,0 0 0 0 0,0 0 0 0 0,0 0 0 0 0,0 1 1 0 0,0-1-1 0 0,0 0 0 0 0,0 0 0 0 0,0 0 0 0 0,0 0 1 0 0,0 0-1 0 0,0 1 0 0 0,0-1 0 0 0,0 0 0 0 0,0 0 1 0 0,0 0-1 0 0,0 0 0 0 0,0 1 0 0 0,0-1 0 0 0,0 0 1 0 0,-1 0-1 0 0,1 0 0 0 0,0 0 0 0 0,0 0 0 0 0,14-3-4499 0 0,-6-1 2518 0 0</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49:49.199"/>
    </inkml:context>
    <inkml:brush xml:id="br0">
      <inkml:brushProperty name="width" value="0.035" units="cm"/>
      <inkml:brushProperty name="height" value="0.035" units="cm"/>
      <inkml:brushProperty name="color" value="#E71224"/>
    </inkml:brush>
  </inkml:definitions>
  <inkml:trace contextRef="#ctx0" brushRef="#br0">61 63 1444 0 0,'0'0'8651'0'0,"7"1"-8544"0"0,-6-1-112 0 0,4 0 42 0 0,1 1 1 0 0,0-1-1 0 0,-1 0 0 0 0,1 0 1 0 0,-1-1-1 0 0,1 1 1 0 0,-1-1-1 0 0,1-1 1 0 0,-1 1-1 0 0,0-1 1 0 0,0 0-1 0 0,1 0 1 0 0,-1 0-1 0 0,0-1 1 0 0,-1 0-1 0 0,6-3 1 0 0,-7 4-87 0 0,-2 0 0 0 0,1 0 0 0 0,0-1 0 0 0,0 1 0 0 0,-1 0 0 0 0,1-1 0 0 0,1-4 0 0 0,-2 7 18 0 0,-1-1 0 0 0,0 1-1 0 0,0-1 1 0 0,0 1 0 0 0,0-1 0 0 0,0 1-1 0 0,0-1 1 0 0,0 1 0 0 0,0-1 0 0 0,0 1-1 0 0,0-1 1 0 0,0 1 0 0 0,0 0 0 0 0,0-1-1 0 0,0 1 1 0 0,0-1 0 0 0,0 1 0 0 0,-1-1-1 0 0,1 1 1 0 0,0-1 0 0 0,0 1 0 0 0,-1-1-1 0 0,1 1-7 0 0,-1-1-1 0 0,0 1 0 0 0,0-1 1 0 0,1 1-1 0 0,-1-1 1 0 0,0 1-1 0 0,0 0 0 0 0,1-1 1 0 0,-1 1-1 0 0,0 0 0 0 0,0 0 1 0 0,0 0-1 0 0,0 0 1 0 0,0-1-1 0 0,1 1 0 0 0,-1 0 1 0 0,-1 1-1 0 0,-15-2-285 0 0,12 1 402 0 0,0-1 1 0 0,0 1-1 0 0,0 0 1 0 0,0 0 0 0 0,0 1-1 0 0,0-1 1 0 0,0 1-1 0 0,0 0 1 0 0,0 1-1 0 0,0-1 1 0 0,0 1-1 0 0,0 0 1 0 0,1 0-1 0 0,-1 0 1 0 0,1 1-1 0 0,-8 5 1 0 0,-4 4 593 0 0,12-9-489 0 0,0-1 0 0 0,0 1 0 0 0,1 0 0 0 0,-1 1 0 0 0,1-1 0 0 0,-1 0-1 0 0,1 1 1 0 0,-5 8 0 0 0,7-10-146 0 0,1 0 0 0 0,-1 0 0 0 0,1 0 0 0 0,-1 0 0 0 0,1 1 0 0 0,0-1 0 0 0,0 0 0 0 0,0 0 0 0 0,0 0 0 0 0,0 0-1 0 0,1 1 1 0 0,-1-1 0 0 0,0 0 0 0 0,1 0 0 0 0,0 0 0 0 0,-1 0 0 0 0,1 0 0 0 0,0 0 0 0 0,0 0 0 0 0,0 0 0 0 0,1 0 0 0 0,-1-1 0 0 0,0 1 0 0 0,1 0 0 0 0,-1-1 0 0 0,1 1-1 0 0,-1-1 1 0 0,1 1 0 0 0,0-1 0 0 0,2 2 0 0 0,1 0 7 0 0,0-1-1 0 0,-1 1 1 0 0,1-1-1 0 0,0 0 1 0 0,1 0-1 0 0,-1 0 1 0 0,0-1-1 0 0,0 0 1 0 0,1 0-1 0 0,9 0 1 0 0,58-2-1107 0 0,-62 0 469 0 0,19-5-2373 0 0,-14-5-2475 0 0,-8 3 2860 0 0</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49:49.695"/>
    </inkml:context>
    <inkml:brush xml:id="br0">
      <inkml:brushProperty name="width" value="0.035" units="cm"/>
      <inkml:brushProperty name="height" value="0.035" units="cm"/>
      <inkml:brushProperty name="color" value="#E71224"/>
    </inkml:brush>
  </inkml:definitions>
  <inkml:trace contextRef="#ctx0" brushRef="#br0">124 0 1896 0 0,'0'0'9416'0'0,"-13"8"-9609"0"0,-40 23 186 0 0,52-31 4 0 0,0 0 0 0 0,0 1 0 0 0,0-1 0 0 0,0 1 0 0 0,0-1 1 0 0,0 1-1 0 0,1-1 0 0 0,-1 1 0 0 0,0 0 0 0 0,0-1 0 0 0,1 1 0 0 0,-1 0 1 0 0,0 0-1 0 0,1-1 0 0 0,-1 1 0 0 0,0 0 0 0 0,1 0 0 0 0,0 0 0 0 0,-1 0 1 0 0,1 0-1 0 0,-1 0 0 0 0,1 0 0 0 0,0 0 0 0 0,0 0 0 0 0,-1 0 0 0 0,1 0 1 0 0,0 2-1 0 0,0 1-38 0 0,-1-3 35 0 0,1 0 1 0 0,-1 0-1 0 0,1 0 1 0 0,-1 0-1 0 0,1 0 0 0 0,0 0 1 0 0,-1 0-1 0 0,1 0 1 0 0,0 0-1 0 0,0 0 0 0 0,0 0 1 0 0,0 0-1 0 0,0 0 1 0 0,0 0-1 0 0,0 1 1 0 0,0-1-1 0 0,0 0 0 0 0,0 0 1 0 0,1 0-1 0 0,-1 0 1 0 0,0 0-1 0 0,1 0 0 0 0,-1 0 1 0 0,1 0-1 0 0,-1 0 1 0 0,1-1-1 0 0,-1 1 0 0 0,1 0 1 0 0,0 1-1 0 0,2-1 84 0 0,-1 1 0 0 0,0-1 0 0 0,1 1 0 0 0,-1-1 0 0 0,1 0 0 0 0,-1 0 0 0 0,1 0 0 0 0,3 0 0 0 0,4 2 321 0 0,-4-1 86 0 0,-6-2-455 0 0,0 0 0 0 0,1 0 1 0 0,-1 0-1 0 0,0 0 0 0 0,1 0 0 0 0,-1 0 1 0 0,0 0-1 0 0,1 0 0 0 0,-1 0 1 0 0,0 0-1 0 0,1 0 0 0 0,-1 1 0 0 0,0-1 1 0 0,1 0-1 0 0,-1 0 0 0 0,0 0 1 0 0,0 0-1 0 0,1 1 0 0 0,-1-1 1 0 0,0 0-1 0 0,0 0 0 0 0,1 1 0 0 0,-1-1 1 0 0,0 0-1 0 0,0 0 0 0 0,0 1 1 0 0,1-1-1 0 0,-1 0 0 0 0,0 1 0 0 0,0-1 1 0 0,0 0-1 0 0,0 1 0 0 0,0-1 1 0 0,0 0-1 0 0,0 1 478 0 0,-19 10 502 0 0,1-5-989 0 0,-27 13-186 0 0,40-16-2078 0 0,7 0 646 0 0,16-3-364 0 0,-11-1 1302 0 0,-1 0 0 0 0,1 0 0 0 0,-1 0 0 0 0,0-1 0 0 0,7-2 0 0 0,-8 1-371 0 0,5-3-686 0 0,-17 6 531 0 0,-72 19 28 0 0</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49:50.157"/>
    </inkml:context>
    <inkml:brush xml:id="br0">
      <inkml:brushProperty name="width" value="0.035" units="cm"/>
      <inkml:brushProperty name="height" value="0.035" units="cm"/>
      <inkml:brushProperty name="color" value="#E71224"/>
    </inkml:brush>
  </inkml:definitions>
  <inkml:trace contextRef="#ctx0" brushRef="#br0">13 1 516 0 0,'0'0'12038'0'0,"-2"3"-12485"0"0,-1 12 624 0 0,0 1-1 0 0,1-1 1 0 0,1 0 0 0 0,0 1-1 0 0,1-1 1 0 0,2 16 0 0 0,-1 11 155 0 0,8 86 708 0 0,-9-4-972 0 0,0-98-3371 0 0,0 1-3506 0 0</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49:50.391"/>
    </inkml:context>
    <inkml:brush xml:id="br0">
      <inkml:brushProperty name="width" value="0.035" units="cm"/>
      <inkml:brushProperty name="height" value="0.035" units="cm"/>
      <inkml:brushProperty name="color" value="#E71224"/>
    </inkml:brush>
  </inkml:definitions>
  <inkml:trace contextRef="#ctx0" brushRef="#br0">1 31 6461 0 0,'0'0'8210'0'0,"12"-4"-8400"0"0,0 0 150 0 0,8-2-105 0 0,1 0 0 0 0,33-4 0 0 0,-19 9-3452 0 0,-17 2-2616 0 0,-13-1 3789 0 0</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49:51.042"/>
    </inkml:context>
    <inkml:brush xml:id="br0">
      <inkml:brushProperty name="width" value="0.035" units="cm"/>
      <inkml:brushProperty name="height" value="0.035" units="cm"/>
      <inkml:brushProperty name="color" value="#E71224"/>
    </inkml:brush>
  </inkml:definitions>
  <inkml:trace contextRef="#ctx0" brushRef="#br0">0 1 2844 0 0,'0'0'10657'0'0,"0"8"-10369"0"0,0 0-120 0 0,1 0 1 0 0,0 1-1 0 0,0-1 0 0 0,4 16 0 0 0,1 5 195 0 0,-2 0 0 0 0,-2 1-1 0 0,0 0 1 0 0,-5 45 0 0 0,2-8-504 0 0,1-57 17 0 0,1 16-1944 0 0,-1-25 1766 0 0,1 0 0 0 0,-1 0 1 0 0,0 0-1 0 0,1 0 0 0 0,-1 0 0 0 0,1 0 0 0 0,-1 0 1 0 0,1-1-1 0 0,-1 1 0 0 0,1 0 0 0 0,0 0 1 0 0,-1-1-1 0 0,1 1 0 0 0,0 0 0 0 0,0-1 1 0 0,-1 1-1 0 0,1 0 0 0 0,0-1 0 0 0,0 1 1 0 0,0-1-1 0 0,1 1 0 0 0</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49:51.354"/>
    </inkml:context>
    <inkml:brush xml:id="br0">
      <inkml:brushProperty name="width" value="0.035" units="cm"/>
      <inkml:brushProperty name="height" value="0.035" units="cm"/>
      <inkml:brushProperty name="color" value="#E71224"/>
    </inkml:brush>
  </inkml:definitions>
  <inkml:trace contextRef="#ctx0" brushRef="#br0">1 38 1768 0 0,'0'0'13820'0'0,"3"-1"-14142"0"0,26-8 274 0 0,1 2-1 0 0,36-5 1 0 0,-24 5-720 0 0,-3 6-3303 0 0,-21 1-2468 0 0,-10 0 4104 0 0</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49:52.102"/>
    </inkml:context>
    <inkml:brush xml:id="br0">
      <inkml:brushProperty name="width" value="0.035" units="cm"/>
      <inkml:brushProperty name="height" value="0.035" units="cm"/>
      <inkml:brushProperty name="color" value="#E71224"/>
    </inkml:brush>
  </inkml:definitions>
  <inkml:trace contextRef="#ctx0" brushRef="#br0">94 5 2752 0 0,'0'0'9452'0'0,"-9"2"-9582"0"0,-26 8 79 0 0,34-10 47 0 0,0 0 1 0 0,0 0-1 0 0,0 0 0 0 0,1 1 1 0 0,-1-1-1 0 0,0 0 0 0 0,0 1 0 0 0,1-1 1 0 0,-1 1-1 0 0,0-1 0 0 0,1 1 1 0 0,-1-1-1 0 0,0 1 0 0 0,1-1 0 0 0,-1 1 1 0 0,1 0-1 0 0,-1-1 0 0 0,1 1 1 0 0,-1 0-1 0 0,1 0 0 0 0,-5 5 4 0 0,2-4-20 0 0,1 1 1 0 0,-1-1-1 0 0,1 1 0 0 0,-1 0 1 0 0,1-1-1 0 0,0 1 0 0 0,0 0 0 0 0,1 0 1 0 0,-1 1-1 0 0,0-1 0 0 0,1 0 1 0 0,0 1-1 0 0,0-1 0 0 0,0 0 0 0 0,0 1 1 0 0,0-1-1 0 0,1 1 0 0 0,0 0 0 0 0,0-1 1 0 0,0 5-1 0 0,0-7 13 0 0,1 0 1 0 0,-1-1-1 0 0,0 1 1 0 0,1-1-1 0 0,0 1 1 0 0,-1-1-1 0 0,1 1 1 0 0,-1-1-1 0 0,1 1 0 0 0,-1-1 1 0 0,1 1-1 0 0,0-1 1 0 0,-1 0-1 0 0,1 1 1 0 0,0-1-1 0 0,0 0 0 0 0,-1 0 1 0 0,1 1-1 0 0,0-1 1 0 0,-1 0-1 0 0,1 0 1 0 0,0 0-1 0 0,0 0 0 0 0,0 0 1 0 0,0 0-1 0 0,22 1 41 0 0,-10-1-60 0 0,-1 0 0 0 0,1-2 0 0 0,20-4 0 0 0,-28 5-25 0 0,0 0 0 0 0,0-1 0 0 0,0 0 0 0 0,0 0 0 0 0,-1 0 0 0 0,1-1 0 0 0,-1 1-1 0 0,0-1 1 0 0,1 0 0 0 0,-1 0 0 0 0,5-6 0 0 0,-8 8 66 0 0,0 0 0 0 0,0 0 0 0 0,0 0 0 0 0,0 0 0 0 0,-1 0 0 0 0,1 0 0 0 0,0 0 0 0 0,-1 0 0 0 0,1 0 0 0 0,-1 0 0 0 0,1 0 0 0 0,-1 0 0 0 0,1 0-1 0 0,-1 0 1 0 0,0-1 0 0 0,0 1 0 0 0,1 0 0 0 0,-1 0 0 0 0,0 0 0 0 0,0-1 0 0 0,0 1 0 0 0,0 0 0 0 0,-1 0 0 0 0,1 0 0 0 0,0-1 0 0 0,0 1 0 0 0,-1 0 0 0 0,0-2 0 0 0,-1 0 41 0 0,0 1 1 0 0,0-1-1 0 0,-1 0 0 0 0,1 1 1 0 0,-1 0-1 0 0,0-1 1 0 0,-5-2-1 0 0,2 0-158 0 0,-3 0 402 0 0,2 1 551 0 0,17 7-287 0 0,13 17-217 0 0,0 2-380 0 0,-18-17-470 0 0,1 1 1 0 0,0-1-1 0 0,13 9 1 0 0,-17-12-256 0 0,0-1 0 0 0,0 0 0 0 0,1 0 1 0 0,-1 0-1 0 0,0 0 0 0 0,1-1 0 0 0,-1 1 0 0 0,0-1 1 0 0,1 1-1 0 0,3-1 0 0 0,-2 0-1565 0 0</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49:52.504"/>
    </inkml:context>
    <inkml:brush xml:id="br0">
      <inkml:brushProperty name="width" value="0.035" units="cm"/>
      <inkml:brushProperty name="height" value="0.035" units="cm"/>
      <inkml:brushProperty name="color" value="#E71224"/>
    </inkml:brush>
  </inkml:definitions>
  <inkml:trace contextRef="#ctx0" brushRef="#br0">1 129 1800 0 0,'0'0'5597'0'0,"3"5"-5722"0"0,-3-4 30 0 0,6 14 322 0 0,-3-10-524 0 0,-1-6-1152 0 0,-8-19-277 0 0,4 17 1534 0 0,1 1 0 0 0,0 0 1 0 0,0-1-1 0 0,1 1 0 0 0,-1-1 1 0 0,0 1-1 0 0,0-6 0 0 0,1-4 456 0 0,0-13 4058 0 0,0 24-4187 0 0,0 0 0 0 0,0 0 0 0 0,0 0 0 0 0,0 0 0 0 0,0 0 0 0 0,1 0 0 0 0,-1 0 0 0 0,0 0 0 0 0,1 0 0 0 0,-1 0 0 0 0,1 1 1 0 0,-1-1-1 0 0,1 0 0 0 0,-1 0 0 0 0,1 0 0 0 0,0 1 0 0 0,-1-1 0 0 0,1 0 0 0 0,1 0 0 0 0,37-29 1282 0 0,-31 26-1569 0 0,0 0-1 0 0,0 1 1 0 0,0 0-1 0 0,0 0 1 0 0,1 1-1 0 0,-1 1 1 0 0,1-1 0 0 0,-1 1-1 0 0,1 0 1 0 0,0 1-1 0 0,-1 0 1 0 0,17 3-1 0 0,6 10-6107 0 0,-26-12 4356 0 0</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49:53.249"/>
    </inkml:context>
    <inkml:brush xml:id="br0">
      <inkml:brushProperty name="width" value="0.035" units="cm"/>
      <inkml:brushProperty name="height" value="0.035" units="cm"/>
      <inkml:brushProperty name="color" value="#E71224"/>
    </inkml:brush>
  </inkml:definitions>
  <inkml:trace contextRef="#ctx0" brushRef="#br0">107 9 3380 0 0,'0'0'7662'0'0,"-10"2"-7781"0"0,-32 8 90 0 0,39-9 24 0 0,0 0-1 0 0,1-1 1 0 0,-1 1-1 0 0,0 1 1 0 0,1-1-1 0 0,-1 0 1 0 0,1 1-1 0 0,-1-1 1 0 0,1 1-1 0 0,-1-1 1 0 0,1 1-1 0 0,0 0 1 0 0,0 0-1 0 0,0 0 1 0 0,0 1-1 0 0,1-1 1 0 0,-1 0-1 0 0,-2 5 1 0 0,2-2-45 0 0,1-1 0 0 0,-1 1 0 0 0,1 0 1 0 0,0 0-1 0 0,1-1 0 0 0,-1 1 0 0 0,1 0 0 0 0,0 5 1 0 0,0-10 35 0 0,1 1 0 0 0,-1-1 0 0 0,1 1 0 0 0,-1-1 0 0 0,1 1 0 0 0,-1-1 1 0 0,1 0-1 0 0,-1 1 0 0 0,1-1 0 0 0,-1 0 0 0 0,1 1 0 0 0,-1-1 0 0 0,1 0 1 0 0,-1 0-1 0 0,1 1 0 0 0,0-1 0 0 0,-1 0 0 0 0,1 0 0 0 0,-1 0 0 0 0,1 0 1 0 0,0 0-1 0 0,-1 0 0 0 0,1 0 0 0 0,0 0 0 0 0,0 0 0 0 0,23-1-123 0 0,-19 1 4 0 0,-1-1-45 0 0,1 0 0 0 0,0 0-1 0 0,0-1 1 0 0,-1 0 0 0 0,1 0 0 0 0,-1 0 0 0 0,0 0 0 0 0,1-1 0 0 0,-1 0 0 0 0,0 0-1 0 0,-1 0 1 0 0,8-7 0 0 0,-8 7 115 0 0,-2 2 94 0 0,0 0 1 0 0,0-1-1 0 0,-1 1 1 0 0,1 0-1 0 0,0-1 0 0 0,-1 1 1 0 0,1-1-1 0 0,-1 1 0 0 0,1-1 1 0 0,-1 1-1 0 0,0-1 0 0 0,0 1 1 0 0,0-1-1 0 0,0-2 1 0 0,-1-28 1872 0 0,0 18-1041 0 0,3 17-691 0 0,-1 0 0 0 0,1 0 0 0 0,-1 0 0 0 0,1 0 0 0 0,0 0 0 0 0,0-1 0 0 0,1 1 0 0 0,-1 0-1 0 0,0-1 1 0 0,6 4 0 0 0,10 13 122 0 0,0 3 54 0 0,-12-16-294 0 0,0 2 0 0 0,-1-1 0 0 0,8 14 0 0 0,7 13-57 0 0,-13-21-9 0 0,-6-12 10 0 0,0 1 1 0 0,0-1-1 0 0,0 1 1 0 0,0-1-1 0 0,0 1 1 0 0,-1 0-1 0 0,1 0 1 0 0,-1-1-1 0 0,1 1 1 0 0,-1 0-1 0 0,1 0 1 0 0,-1-1-1 0 0,0 1 1 0 0,0 3-1 0 0,0 50-56 0 0,-2-51 61 0 0,0 0 0 0 0,0-1 0 0 0,-1 1 0 0 0,1 0 0 0 0,-1-1 0 0 0,0 1 0 0 0,0-1 0 0 0,-6 6 0 0 0,1-1-39 0 0,5-5-14 0 0,0 0 0 0 0,0-1 0 0 0,0 1 0 0 0,0-1 0 0 0,-1 0-1 0 0,1 0 1 0 0,-1 0 0 0 0,1 0 0 0 0,-1-1 0 0 0,0 1 0 0 0,0-1 0 0 0,0 0 0 0 0,0 0 0 0 0,0 0 0 0 0,0-1 0 0 0,0 1 0 0 0,0-1 0 0 0,0 0 0 0 0,0 0 0 0 0,0-1 0 0 0,-6-1-1 0 0,8 2-99 0 0,1-1-1 0 0,0 0 0 0 0,-1 0 0 0 0,1 0 1 0 0,0 0-1 0 0,0 0 0 0 0,-1-1 0 0 0,1 1 0 0 0,0 0 1 0 0,0 0-1 0 0,1-1 0 0 0,-1 1 0 0 0,0-1 0 0 0,0 1 1 0 0,0-3-1 0 0,0 3-173 0 0,1 0 1 0 0,0 1-1 0 0,0-1 1 0 0,-1 0 0 0 0,1 0-1 0 0,0 0 1 0 0,0 0-1 0 0,0 0 1 0 0,0 0-1 0 0,0 0 1 0 0,0 0-1 0 0,0 1 1 0 0,0-1-1 0 0,1 0 1 0 0,-1 0-1 0 0,0 0 1 0 0,0 0-1 0 0,1 0 1 0 0,0-1-1 0 0,2-2-1350 0 0</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49:53.746"/>
    </inkml:context>
    <inkml:brush xml:id="br0">
      <inkml:brushProperty name="width" value="0.035" units="cm"/>
      <inkml:brushProperty name="height" value="0.035" units="cm"/>
      <inkml:brushProperty name="color" value="#E71224"/>
    </inkml:brush>
  </inkml:definitions>
  <inkml:trace contextRef="#ctx0" brushRef="#br0">27 81 6565 0 0,'0'0'6226'0'0,"3"0"-6973"0"0,6 0 516 0 0,0 0-1 0 0,1-1 0 0 0,-1 0 1 0 0,1-1-1 0 0,-1 0 0 0 0,0 0 0 0 0,0-1 1 0 0,16-6-1 0 0,-22 7 156 0 0,29-16-1552 0 0,-31 18 1463 0 0,1-1 0 0 0,-1 0 0 0 0,0 0 0 0 0,0 0 1 0 0,1 0-1 0 0,-1 0 0 0 0,0-1 0 0 0,0 1 0 0 0,0 0 1 0 0,-1 0-1 0 0,1-1 0 0 0,0 1 0 0 0,0-1 0 0 0,-1 1 0 0 0,1 0 1 0 0,-1-1-1 0 0,1 1 0 0 0,-1-1 0 0 0,1-2 0 0 0,-1 4 148 0 0,-1-1-1 0 0,1 0 0 0 0,0 1 0 0 0,-1-1 1 0 0,1 1-1 0 0,-1-1 0 0 0,1 0 0 0 0,-1 1 0 0 0,1-1 1 0 0,-1 1-1 0 0,1 0 0 0 0,-1-1 0 0 0,1 1 1 0 0,-1-1-1 0 0,1 1 0 0 0,-1 0 0 0 0,0-1 0 0 0,1 1 1 0 0,-1 0-1 0 0,0 0 0 0 0,1-1 0 0 0,-1 1 1 0 0,0 0-1 0 0,1 0 0 0 0,-1 0 0 0 0,-1 0 0 0 0,-24-3-283 0 0,22 3 271 0 0,-3 0 350 0 0,1 0 0 0 0,-1 0 0 0 0,1 0 0 0 0,-1 1 0 0 0,0 0-1 0 0,1 0 1 0 0,0 1 0 0 0,-1 0 0 0 0,1 0 0 0 0,0 0 0 0 0,0 1 0 0 0,0 0 0 0 0,0 0 0 0 0,0 1 0 0 0,1-1-1 0 0,0 1 1 0 0,0 1 0 0 0,0-1 0 0 0,0 1 0 0 0,-6 7 0 0 0,11-12-281 0 0,-1 1 0 0 0,1 0 0 0 0,-1 0 0 0 0,1 0 1 0 0,-1 0-1 0 0,1 0 0 0 0,0 0 0 0 0,-1 0 0 0 0,1 0 0 0 0,0 0 0 0 0,0 0 0 0 0,0 0 1 0 0,0 0-1 0 0,0 0 0 0 0,0 0 0 0 0,0 0 0 0 0,0 0 0 0 0,0 1 0 0 0,1-1 0 0 0,-1 0 1 0 0,0 0-1 0 0,1 0 0 0 0,-1-1 0 0 0,1 1 0 0 0,-1 0 0 0 0,1 0 0 0 0,-1 0 0 0 0,1 0 1 0 0,-1 0-1 0 0,1 0 0 0 0,0-1 0 0 0,0 1 0 0 0,-1 0 0 0 0,1-1 0 0 0,0 1 0 0 0,0 0 1 0 0,0-1-1 0 0,0 1 0 0 0,0-1 0 0 0,0 1 0 0 0,1-1 0 0 0,4 3 207 0 0,0 0-1 0 0,1-1 1 0 0,-1 1-1 0 0,13 1 1 0 0,2 0-154 0 0,41 0-1 0 0,-34-5-2447 0 0,-2-1-3606 0 0,-21 1 3445 0 0</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49:54.180"/>
    </inkml:context>
    <inkml:brush xml:id="br0">
      <inkml:brushProperty name="width" value="0.035" units="cm"/>
      <inkml:brushProperty name="height" value="0.035" units="cm"/>
      <inkml:brushProperty name="color" value="#E71224"/>
    </inkml:brush>
  </inkml:definitions>
  <inkml:trace contextRef="#ctx0" brushRef="#br0">14 1 116 0 0,'0'0'13495'0'0,"-3"3"-13773"0"0,2-2 333 0 0,0 1 0 0 0,0 0 0 0 0,0 0 0 0 0,0 0 0 0 0,0 0 0 0 0,0 0 0 0 0,0 0 0 0 0,1 0 0 0 0,-1 0 0 0 0,0 0 0 0 0,1 0 0 0 0,0 0 1 0 0,0 0-1 0 0,0 1 0 0 0,0-1 0 0 0,0 0 0 0 0,0 0 0 0 0,0 0 0 0 0,1 0 0 0 0,-1 0 0 0 0,1 0 0 0 0,1 4 0 0 0,-1-3 25 0 0,0 0 0 0 0,0 1 0 0 0,-1-1 0 0 0,1 0 0 0 0,-1 0-1 0 0,0 1 1 0 0,1 2 0 0 0,3 22 287 0 0,-1-14-309 0 0,1 0 0 0 0,-2 1 1 0 0,0-1-1 0 0,-1 1 0 0 0,0 20 1 0 0,8 53-124 0 0,0-9-1742 0 0,-9-78 1669 0 0,0 0 0 0 0,0 0 0 0 0,1 0 0 0 0,-1 0 0 0 0,1 0 1 0 0,-1 0-1 0 0,1 0 0 0 0,-1 0 0 0 0,1 0 0 0 0,0 0 0 0 0,-1 0 1 0 0,1-1-1 0 0,1 2 0 0 0,7 3-5675 0 0,-4-5-175 0 0</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49:54.412"/>
    </inkml:context>
    <inkml:brush xml:id="br0">
      <inkml:brushProperty name="width" value="0.035" units="cm"/>
      <inkml:brushProperty name="height" value="0.035" units="cm"/>
      <inkml:brushProperty name="color" value="#E71224"/>
    </inkml:brush>
  </inkml:definitions>
  <inkml:trace contextRef="#ctx0" brushRef="#br0">1 27 4056 0 0,'0'0'10232'0'0,"11"-1"-10048"0"0,93-13-30 0 0,-46 5-767 0 0,-38 7-2452 0 0,-1 1-4072 0 0</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49:55.028"/>
    </inkml:context>
    <inkml:brush xml:id="br0">
      <inkml:brushProperty name="width" value="0.035" units="cm"/>
      <inkml:brushProperty name="height" value="0.035" units="cm"/>
      <inkml:brushProperty name="color" value="#E71224"/>
    </inkml:brush>
  </inkml:definitions>
  <inkml:trace contextRef="#ctx0" brushRef="#br0">80 17 1608 0 0,'0'0'13447'0'0,"-7"-1"-13311"0"0,-19-3-40 0 0,23 4-129 0 0,0 0 1 0 0,0-1 0 0 0,0 1-1 0 0,0 0 1 0 0,0 0-1 0 0,0 1 1 0 0,1-1 0 0 0,-7 2-1 0 0,9-2 25 0 0,-1 0-1 0 0,0 1 0 0 0,1-1 1 0 0,-1 0-1 0 0,0 1 0 0 0,1-1 1 0 0,-1 1-1 0 0,1-1 0 0 0,-1 1 0 0 0,1-1 1 0 0,-1 1-1 0 0,1-1 0 0 0,-1 1 1 0 0,1 0-1 0 0,0-1 0 0 0,-1 1 1 0 0,1 0-1 0 0,0-1 0 0 0,-1 1 1 0 0,1 0-1 0 0,0-1 0 0 0,0 1 0 0 0,0 0 1 0 0,0 0-1 0 0,-1-1 0 0 0,1 1 1 0 0,0 0-1 0 0,1 0 0 0 0,-6 39-625 0 0,5-39 621 0 0,0 1 0 0 0,0-1 1 0 0,0 0-1 0 0,1 0 1 0 0,-1 1-1 0 0,0-1 0 0 0,0 0 1 0 0,1 0-1 0 0,-1 0 1 0 0,1 1-1 0 0,-1-1 0 0 0,1 0 1 0 0,0 0-1 0 0,-1 0 1 0 0,1 0-1 0 0,0 0 0 0 0,0 0 1 0 0,0 0-1 0 0,0 0 1 0 0,0-1-1 0 0,0 1 0 0 0,0 0 1 0 0,0 0-1 0 0,0-1 1 0 0,0 1-1 0 0,0 0 0 0 0,0-1 1 0 0,0 0-1 0 0,1 1 1 0 0,-1-1-1 0 0,2 1 0 0 0,4 0-32 0 0,0 0-1 0 0,0 0 1 0 0,0-1-1 0 0,11 0 1 0 0,-5-1-52 0 0,-11 1 87 0 0,0-1 1 0 0,0 0 0 0 0,0 0-1 0 0,0 0 1 0 0,0 0 0 0 0,0 0-1 0 0,0 0 1 0 0,-1 0 0 0 0,1-1-1 0 0,0 1 1 0 0,-1-1 0 0 0,1 1-1 0 0,-1-1 1 0 0,1 1 0 0 0,-1-1-1 0 0,0 0 1 0 0,1 0 0 0 0,-1 0-1 0 0,0 0 1 0 0,0 0 0 0 0,1-4-1 0 0,-1-9 35 0 0,-1 14-42 0 0,1-1 1 0 0,-1 1-1 0 0,0 0 1 0 0,0 0-1 0 0,0 0 0 0 0,0-1 1 0 0,0 1-1 0 0,0 0 1 0 0,0 0-1 0 0,0 0 0 0 0,0-1 1 0 0,-1 1-1 0 0,1 0 1 0 0,0 0-1 0 0,-1 0 1 0 0,1 0-1 0 0,-1-1 0 0 0,1 1 1 0 0,-1 0-1 0 0,0 0 1 0 0,1 0-1 0 0,-1 0 0 0 0,0 1 1 0 0,0-1-1 0 0,-1-1 1 0 0,0 0-97 0 0,-1-1 1 0 0,0 1 0 0 0,1 0-1 0 0,-1 0 1 0 0,0 0 0 0 0,-1 1-1 0 0,1-1 1 0 0,0 1 0 0 0,0 0-1 0 0,-1 0 1 0 0,1 0 0 0 0,0 0-1 0 0,-1 0 1 0 0,1 1 0 0 0,-1-1-1 0 0,1 1 1 0 0,-1 0 0 0 0,1 0-1 0 0,-1 1 1 0 0,-3 0 0 0 0,6 6-2348 0 0,10-3-4958 0 0</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49:55.583"/>
    </inkml:context>
    <inkml:brush xml:id="br0">
      <inkml:brushProperty name="width" value="0.035" units="cm"/>
      <inkml:brushProperty name="height" value="0.035" units="cm"/>
      <inkml:brushProperty name="color" value="#E71224"/>
    </inkml:brush>
  </inkml:definitions>
  <inkml:trace contextRef="#ctx0" brushRef="#br0">129 0 2552 0 0,'0'0'8450'0'0,"-14"1"-8376"0"0,-43 4-29 0 0,55-5-35 0 0,1 0 0 0 0,0 0 0 0 0,-1 0 0 0 0,1 0-1 0 0,0 0 1 0 0,0 0 0 0 0,-1 1 0 0 0,1-1 0 0 0,0 0 0 0 0,-1 1 0 0 0,1-1 0 0 0,0 1-1 0 0,0-1 1 0 0,0 1 0 0 0,-1 0 0 0 0,1-1 0 0 0,0 1 0 0 0,0 0 0 0 0,0 0 0 0 0,0 0 0 0 0,0 0-1 0 0,0 0 1 0 0,1 0 0 0 0,-1 0 0 0 0,0 0 0 0 0,0 0 0 0 0,0 2 0 0 0,-7 8 157 0 0,6-9-98 0 0,1 0 0 0 0,-1-1-1 0 0,1 1 1 0 0,0 0 0 0 0,0 0 0 0 0,-1 0 0 0 0,1 0-1 0 0,1 0 1 0 0,-1 0 0 0 0,0 0 0 0 0,0 1 0 0 0,1-1-1 0 0,-1 0 1 0 0,1 3 0 0 0,-3 34 397 0 0,4-31-405 0 0,0 0 1 0 0,1-1-1 0 0,0 1 1 0 0,0-1-1 0 0,1 1 1 0 0,6 12 0 0 0,-1 1 43 0 0,17 26 9 0 0,-19-35-125 0 0,1 0-1 0 0,6 18 1 0 0,-9-18-162 0 0,-1 1 0 0 0,0 0 0 0 0,-1 0 0 0 0,-1 0 0 0 0,0 25-1 0 0,-3-22-1547 0 0,1-8-746 0 0,0 1-3579 0 0</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49:55.848"/>
    </inkml:context>
    <inkml:brush xml:id="br0">
      <inkml:brushProperty name="width" value="0.035" units="cm"/>
      <inkml:brushProperty name="height" value="0.035" units="cm"/>
      <inkml:brushProperty name="color" value="#E71224"/>
    </inkml:brush>
  </inkml:definitions>
  <inkml:trace contextRef="#ctx0" brushRef="#br0">0 32 6101 0 0,'0'0'9690'0'0,"5"-2"-9589"0"0,14-3-62 0 0,0 0-1 0 0,35-2 0 0 0,-2 0-580 0 0,-5 1-2312 0 0,1 6-5602 0 0,-39 2 5785 0 0</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49:56.192"/>
    </inkml:context>
    <inkml:brush xml:id="br0">
      <inkml:brushProperty name="width" value="0.035" units="cm"/>
      <inkml:brushProperty name="height" value="0.035" units="cm"/>
      <inkml:brushProperty name="color" value="#E71224"/>
    </inkml:brush>
  </inkml:definitions>
  <inkml:trace contextRef="#ctx0" brushRef="#br0">9 1 748 0 0,'0'0'15688'0'0,"-9"5"-16408"0"0,10-2 633 0 0,-1 1 1 0 0,0-1-1 0 0,1 1 1 0 0,0-1-1 0 0,0 0 0 0 0,0 1 1 0 0,0-1-1 0 0,0 0 0 0 0,1 1 1 0 0,-1-1-1 0 0,4 5 0 0 0,-3-6-562 0 0,-1-1-1 0 0,1 1 0 0 0,-1 0 0 0 0,1 0 0 0 0,0-1 0 0 0,0 1 0 0 0,-1-1 0 0 0,1 0 0 0 0,0 1 0 0 0,0-1 0 0 0,4 1 0 0 0,-1-1-5003 0 0</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49:56.381"/>
    </inkml:context>
    <inkml:brush xml:id="br0">
      <inkml:brushProperty name="width" value="0.035" units="cm"/>
      <inkml:brushProperty name="height" value="0.035" units="cm"/>
      <inkml:brushProperty name="color" value="#E71224"/>
    </inkml:brush>
  </inkml:definitions>
  <inkml:trace contextRef="#ctx0" brushRef="#br0">1 17 3536 0 0,'0'0'9791'0'0,"1"-4"-11782"0"0,1 1 2015 0 0,4-6-945 0 0,7 18-1831 0 0,-9 4 403 0 0,-4-13 2277 0 0,0 0 0 0 0,1 1 1 0 0,-1-1-1 0 0,0 0 1 0 0,0 0-1 0 0,0 0 0 0 0,0 0 1 0 0,0 1-1 0 0,0-1 0 0 0,0 0 1 0 0,0 0-1 0 0,0 0 0 0 0,0 1 1 0 0,0-1-1 0 0,0 0 1 0 0,0 0-1 0 0,0 0 0 0 0,0 1 1 0 0,0-1-1 0 0,0 0 0 0 0,0 0 1 0 0,0 0-1 0 0,0 1 0 0 0,0-1 1 0 0,0 0-1 0 0,0 0 1 0 0,0 0-1 0 0,0 1 0 0 0,0-1 1 0 0,0 0-1 0 0,-1 0 0 0 0,1 0 1 0 0,0 0-1 0 0,0 1 0 0 0,0-1 1 0 0,0 0-1 0 0,0 0 1 0 0,-1 0-1 0 0,1 0 0 0 0,0 0 1 0 0,0 0-1 0 0,0 1 0 0 0,0-1 1 0 0,-1 0-1 0 0,1 0 1 0 0,0 0-1 0 0,0 0 0 0 0,0 0 1 0 0,-1 0-1 0 0,1 0 0 0 0,0 0 1 0 0,0 0-1 0 0,-1 0 0 0 0,-21-14-1397 0 0</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49:57.020"/>
    </inkml:context>
    <inkml:brush xml:id="br0">
      <inkml:brushProperty name="width" value="0.035" units="cm"/>
      <inkml:brushProperty name="height" value="0.035" units="cm"/>
      <inkml:brushProperty name="color" value="#E71224"/>
    </inkml:brush>
  </inkml:definitions>
  <inkml:trace contextRef="#ctx0" brushRef="#br0">1 97 3444 0 0,'0'0'12650'0'0,"0"-23"-18862"0"0,0 20 6123 0 0,0 0 0 0 0,0 0 0 0 0,0 0 0 0 0,1 1 0 0 0,-1-1 0 0 0,1 0 0 0 0,0 0-1 0 0,-1 1 1 0 0,1-1 0 0 0,3-4 0 0 0,0-7 1485 0 0,-4 13-1282 0 0,0 0 0 0 0,1 0 0 0 0,-1 0-1 0 0,0 0 1 0 0,0 1 0 0 0,0-1 0 0 0,1 0 0 0 0,-1 0 0 0 0,0 1-1 0 0,1-1 1 0 0,-1 0 0 0 0,0 0 0 0 0,1 1 0 0 0,-1-1 0 0 0,1 0 0 0 0,-1 1-1 0 0,1-1 1 0 0,0 1 0 0 0,-1-1 0 0 0,1 1 0 0 0,0-1 0 0 0,-1 1 0 0 0,1-1-1 0 0,0 1 1 0 0,0-1 0 0 0,1 1 0 0 0,4-2-124 0 0,1 1-1 0 0,-1-1 1 0 0,1 2-1 0 0,-1-1 1 0 0,1 1 0 0 0,0 0-1 0 0,-1 0 1 0 0,1 1-1 0 0,0 0 1 0 0,-1 0 0 0 0,1 1-1 0 0,-1-1 1 0 0,11 6 0 0 0,-15-6 28 0 0,-1 0 1 0 0,0 0-1 0 0,1 0 0 0 0,-1 0 1 0 0,0 0-1 0 0,0 0 1 0 0,0 1-1 0 0,0-1 1 0 0,0 0-1 0 0,0 1 1 0 0,-1-1-1 0 0,1 1 1 0 0,0-1-1 0 0,-1 1 1 0 0,1-1-1 0 0,-1 1 1 0 0,1-1-1 0 0,-1 4 1 0 0,1 34 245 0 0,-1-25-683 0 0,-5-3 271 0 0,2-5-1747 0 0</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49:57.486"/>
    </inkml:context>
    <inkml:brush xml:id="br0">
      <inkml:brushProperty name="width" value="0.035" units="cm"/>
      <inkml:brushProperty name="height" value="0.035" units="cm"/>
      <inkml:brushProperty name="color" value="#E71224"/>
    </inkml:brush>
  </inkml:definitions>
  <inkml:trace contextRef="#ctx0" brushRef="#br0">9 0 4788 0 0,'0'0'8238'0'0,"-9"16"-7481"0"0,10-2-189 0 0,0 0 1 0 0,5 22 0 0 0,-5-34-532 0 0,7 83 578 0 0,10 18-455 0 0,-17-82-155 0 0,3 11-6 0 0,-1-22-6 0 0,-2 0 0 0 0,1 0 0 0 0,-1 0-1 0 0,-1 0 1 0 0,0 0 0 0 0,-1 14 0 0 0,0 6-19 0 0,-1-5-781 0 0,-1 1-6772 0 0,7-25 3952 0 0</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49:57.797"/>
    </inkml:context>
    <inkml:brush xml:id="br0">
      <inkml:brushProperty name="width" value="0.035" units="cm"/>
      <inkml:brushProperty name="height" value="0.035" units="cm"/>
      <inkml:brushProperty name="color" value="#E71224"/>
    </inkml:brush>
  </inkml:definitions>
  <inkml:trace contextRef="#ctx0" brushRef="#br0">1 12 2320 0 0,'0'0'12414'0'0,"4"-1"-12309"0"0,21-3-636 0 0,0 0 0 0 0,0 2 0 0 0,51 1-1 0 0,-73 2-223 0 0,1 0 0 0 0,0 0 0 0 0,-1 0 0 0 0,1 0 0 0 0,-1 1-1 0 0,0 0 1 0 0,1-1 0 0 0,-1 1 0 0 0,0 0 0 0 0,0 0 0 0 0,5 5-1 0 0,-4-5-897 0 0,4 0-278 0 0</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49:58.278"/>
    </inkml:context>
    <inkml:brush xml:id="br0">
      <inkml:brushProperty name="width" value="0.035" units="cm"/>
      <inkml:brushProperty name="height" value="0.035" units="cm"/>
      <inkml:brushProperty name="color" value="#E71224"/>
    </inkml:brush>
  </inkml:definitions>
  <inkml:trace contextRef="#ctx0" brushRef="#br0">10 98 2948 0 0,'0'0'6624'0'0,"11"0"-6630"0"0,92-9 260 0 0,-50-2-253 0 0,-50 10-53 0 0,0 0 1 0 0,0 0-1 0 0,-1-1 0 0 0,1 1 0 0 0,0 0 0 0 0,-1-1 0 0 0,1 0 0 0 0,-1 0 0 0 0,0 1 0 0 0,1-2 0 0 0,-1 1 0 0 0,0 0 0 0 0,0 0 0 0 0,0-1 0 0 0,1-2 0 0 0,-2 4 12 0 0,-1 0-1 0 0,1 0 1 0 0,-1 0 0 0 0,1 0-1 0 0,-1 0 1 0 0,0 0-1 0 0,0 0 1 0 0,1 0 0 0 0,-1 0-1 0 0,0 0 1 0 0,0 0-1 0 0,0 0 1 0 0,0 0-1 0 0,0 0 1 0 0,0 0 0 0 0,-1 0-1 0 0,1 0 1 0 0,0 0-1 0 0,0 0 1 0 0,-1 0 0 0 0,1 0-1 0 0,-1 0 1 0 0,1 0-1 0 0,-1 0 1 0 0,1 0 0 0 0,-1 0-1 0 0,1 0 1 0 0,-1 0-1 0 0,0 0 1 0 0,0 1 0 0 0,1-1-1 0 0,-1 0 1 0 0,0 1-1 0 0,0-1 1 0 0,0 0 0 0 0,0 1-1 0 0,0-1 1 0 0,0 1-1 0 0,0-1 1 0 0,0 1 0 0 0,-1-1-1 0 0,-3-1 40 0 0,0 1 0 0 0,-1-1-1 0 0,1 1 1 0 0,0 0 0 0 0,0 0-1 0 0,-10 0 1 0 0,9 1 95 0 0,1 0-1 0 0,0 1 1 0 0,-1 0-1 0 0,1 0 1 0 0,-1 0 0 0 0,1 1-1 0 0,0 0 1 0 0,0 0 0 0 0,0 0-1 0 0,-7 5 1 0 0,-2 1 782 0 0,1 2 0 0 0,-14 13 1 0 0,26-22-832 0 0,-1 1 20 0 0,-1-1 3 0 0,1 1 0 0 0,-1 0 0 0 0,1 0 0 0 0,0 0 0 0 0,0 0 0 0 0,0 0 0 0 0,0 0 1 0 0,0 1-1 0 0,0-1 0 0 0,1 1 0 0 0,-1-1 0 0 0,1 1 0 0 0,0-1 0 0 0,-1 1 0 0 0,1 0 0 0 0,0 0 1 0 0,1 0-1 0 0,-1 0 0 0 0,1-1 0 0 0,-1 1 0 0 0,1 0 0 0 0,0 6 0 0 0,0-5-40 0 0,-1-2-10 0 0,1 0 0 0 0,0 0 0 0 0,0 1-1 0 0,0-1 1 0 0,0 0 0 0 0,1 0 0 0 0,-1 0 0 0 0,0 0 0 0 0,1 0 0 0 0,-1 0 0 0 0,1 0 0 0 0,0 0 0 0 0,0 0 0 0 0,0 0 0 0 0,0 0 0 0 0,0 0 0 0 0,0-1 0 0 0,0 1 0 0 0,3 2 0 0 0,0-1-51 0 0,0 0 0 0 0,0 0 1 0 0,0-1-1 0 0,0 0 0 0 0,1 0 1 0 0,-1 0-1 0 0,1 0 0 0 0,-1 0 1 0 0,1-1-1 0 0,0 0 0 0 0,-1 0 1 0 0,10 0-1 0 0,3 0-2041 0 0,1-1 0 0 0,23-2 0 0 0,-32 0-208 0 0,0-3-443 0 0</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49:58.714"/>
    </inkml:context>
    <inkml:brush xml:id="br0">
      <inkml:brushProperty name="width" value="0.035" units="cm"/>
      <inkml:brushProperty name="height" value="0.035" units="cm"/>
      <inkml:brushProperty name="color" value="#E71224"/>
    </inkml:brush>
  </inkml:definitions>
  <inkml:trace contextRef="#ctx0" brushRef="#br0">1 105 44 0 0,'0'0'9990'0'0,"4"10"-9946"0"0,15 30-36 0 0,-13-33-4 0 0,-5-14-680 0 0,-5-15-367 0 0,2 18 1056 0 0,0-1 0 0 0,1 1 0 0 0,-1-1 0 0 0,1 0 0 0 0,-1-5 0 0 0,-5-13 964 0 0,7 19-480 0 0,-1 0-1 0 0,0 0 1 0 0,1-1-1 0 0,0 1 1 0 0,0 0-1 0 0,1-8 1 0 0,0-3 374 0 0,0 14-857 0 0,0-1-1 0 0,0 1 1 0 0,1-1 0 0 0,-1 1-1 0 0,1-1 1 0 0,-1 1-1 0 0,1 0 1 0 0,0 0-1 0 0,0-1 1 0 0,-1 1-1 0 0,1 0 1 0 0,0 1 0 0 0,0-1-1 0 0,0 0 1 0 0,4 0-1 0 0,-5 0-32 0 0,1 0-156 0 0,1 0 0 0 0,0 1 0 0 0,0-1 0 0 0,0 1 0 0 0,0-1 0 0 0,-1 1 0 0 0,1 0 0 0 0,4 0 0 0 0,-5 0-143 0 0,0 0 0 0 0,-1 1 0 0 0,1-1 0 0 0,0 0 0 0 0,-1 1-1 0 0,1-1 1 0 0,0 1 0 0 0,-1 0 0 0 0,1-1 0 0 0,-1 1 0 0 0,0 0 0 0 0,1 0 0 0 0,-1 0 0 0 0,1 0 0 0 0,-1 0 0 0 0,0 0 0 0 0,0 1 0 0 0,0-1 0 0 0,0 0 0 0 0,0 1 0 0 0,0-1 0 0 0,2 3 0 0 0,5 3-2587 0 0,-4-3 1197 0 0</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49:59.190"/>
    </inkml:context>
    <inkml:brush xml:id="br0">
      <inkml:brushProperty name="width" value="0.035" units="cm"/>
      <inkml:brushProperty name="height" value="0.035" units="cm"/>
      <inkml:brushProperty name="color" value="#E71224"/>
    </inkml:brush>
  </inkml:definitions>
  <inkml:trace contextRef="#ctx0" brushRef="#br0">87 90 2580 0 0,'0'0'8116'0'0,"8"0"-8006"0"0,41 1 20 0 0,-46-1-202 0 0,0 0 0 0 0,1 0 0 0 0,-1-1 0 0 0,0 0 0 0 0,0 1 0 0 0,0-1-1 0 0,0 0 1 0 0,0-1 0 0 0,0 1 0 0 0,0 0 0 0 0,-1-1 0 0 0,1 1 0 0 0,0-1 0 0 0,-1 0 0 0 0,1 0 0 0 0,-1 0 0 0 0,0-1 0 0 0,1 1 0 0 0,-1 0 0 0 0,0-1 0 0 0,-1 1 0 0 0,1-1 0 0 0,0 0 0 0 0,-1 1 0 0 0,1-1 0 0 0,-1 0 0 0 0,0 0 0 0 0,0 0 0 0 0,0 0 0 0 0,1-6 0 0 0,-3 8 26 0 0,1 0 0 0 0,-1 0 0 0 0,0 0 0 0 0,0 0 0 0 0,1-1 1 0 0,-1 1-1 0 0,0 1 0 0 0,0-1 0 0 0,0 0 0 0 0,0 0 0 0 0,0 0 0 0 0,0 0 1 0 0,0 1-1 0 0,0-1 0 0 0,-1 0 0 0 0,0 0 0 0 0,-22-9-8 0 0,18 9 296 0 0,-1 1-1 0 0,0-1 0 0 0,1 1 0 0 0,-1 1 1 0 0,1-1-1 0 0,-1 1 0 0 0,1 1 1 0 0,-1-1-1 0 0,1 1 0 0 0,0 0 0 0 0,0 0 1 0 0,0 1-1 0 0,-9 5 0 0 0,-15 5 1264 0 0,26-11-1270 0 0,-1 0 0 0 0,1 1 0 0 0,-1 0 1 0 0,1 0-1 0 0,0 0 0 0 0,0 1 0 0 0,0-1 0 0 0,-5 8 1 0 0,8-10-239 0 0,1-1 0 0 0,-1 1 0 0 0,1 0 1 0 0,0-1-1 0 0,0 1 0 0 0,-1 0 0 0 0,1-1 0 0 0,0 1 1 0 0,0 0-1 0 0,0-1 0 0 0,-1 1 0 0 0,1 0 1 0 0,0-1-1 0 0,0 1 0 0 0,0 0 0 0 0,0-1 0 0 0,0 1 1 0 0,1 0-1 0 0,-1-1 0 0 0,0 1 0 0 0,0 0 1 0 0,0-1-1 0 0,1 1 0 0 0,-1 0 0 0 0,0-1 0 0 0,0 1 1 0 0,1 0-1 0 0,-1-1 0 0 0,1 1 0 0 0,-1-1 0 0 0,1 1 1 0 0,-1-1-1 0 0,1 1 0 0 0,-1-1 0 0 0,1 1 1 0 0,-1-1-1 0 0,1 0 0 0 0,-1 1 0 0 0,2 0 0 0 0,25 15 198 0 0,-23-15-162 0 0,3 2-35 0 0,1 0-1 0 0,0-1 0 0 0,0 0 1 0 0,0-1-1 0 0,0 0 0 0 0,0 0 1 0 0,11-1-1 0 0,16 1-6015 0 0,-22-1 993 0 0,-9 0 2396 0 0</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49:59.734"/>
    </inkml:context>
    <inkml:brush xml:id="br0">
      <inkml:brushProperty name="width" value="0.035" units="cm"/>
      <inkml:brushProperty name="height" value="0.035" units="cm"/>
      <inkml:brushProperty name="color" value="#E71224"/>
    </inkml:brush>
  </inkml:definitions>
  <inkml:trace contextRef="#ctx0" brushRef="#br0">125 1 1168 0 0,'0'0'7339'0'0,"-15"5"-7235"0"0,-4 2-63 0 0,2-2 29 0 0,0 2 0 0 0,-16 9 0 0 0,31-15-35 0 0,1 0 0 0 0,-1 0 1 0 0,1 0-1 0 0,-1 0 0 0 0,1 0 0 0 0,-1 0 0 0 0,1 1 0 0 0,0-1 0 0 0,0 1 0 0 0,0-1 0 0 0,0 0 1 0 0,0 1-1 0 0,0 0 0 0 0,0-1 0 0 0,0 1 0 0 0,1 0 0 0 0,-1-1 0 0 0,0 1 0 0 0,1 0 1 0 0,0 0-1 0 0,-1-1 0 0 0,1 1 0 0 0,0 0 0 0 0,0 3 0 0 0,2-3 57 0 0,0 0 0 0 0,1 0 0 0 0,-1-1 0 0 0,0 1 0 0 0,1 0 1 0 0,-1-1-1 0 0,1 0 0 0 0,0 1 0 0 0,0-1 0 0 0,3 1 0 0 0,1 1 119 0 0,30 8 544 0 0,-11-4 248 0 0,-26-6-970 0 0,1-1-1 0 0,-1 0 0 0 0,0 0 1 0 0,0 1-1 0 0,0-1 0 0 0,0 0 1 0 0,0 0-1 0 0,1 1 0 0 0,-1-1 0 0 0,0 0 1 0 0,0 1-1 0 0,0-1 0 0 0,0 0 1 0 0,0 1-1 0 0,0-1 0 0 0,0 0 0 0 0,0 1 1 0 0,0-1-1 0 0,0 0 0 0 0,0 1 1 0 0,0-1-1 0 0,0 0 0 0 0,-1 1 0 0 0,1-1 1 0 0,0 0-1 0 0,0 0 0 0 0,0 1 1 0 0,0-1-1 0 0,0 0 0 0 0,-1 1 0 0 0,1-1 1 0 0,0 0-1 0 0,0 0 0 0 0,0 0 1 0 0,-1 1-1 0 0,1-1 0 0 0,0 0 1 0 0,0 0-1 0 0,-1 1 0 0 0,-8 8 220 0 0,0 4-114 0 0,7-10-133 0 0,-1 1 0 0 0,0-1 1 0 0,1 1-1 0 0,-1-1 1 0 0,0 0-1 0 0,-4 4 0 0 0,-4 5-1025 0 0,12-8-2509 0 0,10-6-1367 0 0,-6 1 2468 0 0,-25 4-140 0 0</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0:00.260"/>
    </inkml:context>
    <inkml:brush xml:id="br0">
      <inkml:brushProperty name="width" value="0.035" units="cm"/>
      <inkml:brushProperty name="height" value="0.035" units="cm"/>
      <inkml:brushProperty name="color" value="#E71224"/>
    </inkml:brush>
  </inkml:definitions>
  <inkml:trace contextRef="#ctx0" brushRef="#br0">2 0 2216 0 0,'0'0'9654'0'0,"0"7"-9144"0"0,-1-2-417 0 0,1 0 91 0 0,0 0 0 0 0,0 0 0 0 0,0 0 1 0 0,0 0-1 0 0,0-1 0 0 0,1 1 1 0 0,0 0-1 0 0,2 6 0 0 0,-1-7-94 0 0,-1 0 0 0 0,0 0 0 0 0,0 0 0 0 0,-1 0 0 0 0,1 0 0 0 0,-1 0 0 0 0,0 0 0 0 0,0 8 0 0 0,-1-7-44 0 0,1 0 1 0 0,0 0 0 0 0,1 0 0 0 0,-1 0 0 0 0,3 9-1 0 0,7 39 168 0 0,-7-34-216 0 0,1 52 18 0 0,0-36 205 0 0,-2-1 1 0 0,-2 45 0 0 0,-1-28-337 0 0,-1-37 459 0 0,0-4-1765 0 0,2-2-3502 0 0,4-10 158 0 0,-4-3 1587 0 0</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0:00.601"/>
    </inkml:context>
    <inkml:brush xml:id="br0">
      <inkml:brushProperty name="width" value="0.035" units="cm"/>
      <inkml:brushProperty name="height" value="0.035" units="cm"/>
      <inkml:brushProperty name="color" value="#E71224"/>
    </inkml:brush>
  </inkml:definitions>
  <inkml:trace contextRef="#ctx0" brushRef="#br0">0 24 4092 0 0,'0'0'11517'0'0,"6"-3"-11361"0"0,1 0-110 0 0,1 0 0 0 0,-1 1-1 0 0,1 0 1 0 0,-1 0-1 0 0,1 1 1 0 0,0 0 0 0 0,15 0-1 0 0,38-2-286 0 0,0 1-4972 0 0,-59 2 4677 0 0,1 0 0 0 0,-1 1 0 0 0,0-1 0 0 0,0 1-1 0 0,0 0 1 0 0,0 0 0 0 0,0 0 0 0 0,0 0 0 0 0,0 0-1 0 0,0 0 1 0 0,0 1 0 0 0,0-1 0 0 0,2 3 0 0 0,-4-1-1098 0 0</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0:34.919"/>
    </inkml:context>
    <inkml:brush xml:id="br0">
      <inkml:brushProperty name="width" value="0.035" units="cm"/>
      <inkml:brushProperty name="height" value="0.035" units="cm"/>
      <inkml:brushProperty name="color" value="#E71224"/>
    </inkml:brush>
  </inkml:definitions>
  <inkml:trace contextRef="#ctx0" brushRef="#br0">1957 2 368 0 0,'0'0'10754'0'0,"-4"0"-10720"0"0,0-1-19 0 0,3 1-3 0 0,-1 0 0 0 0,1-1 0 0 0,0 1 0 0 0,0 0 0 0 0,-1 0 0 0 0,1 0 0 0 0,0 0 0 0 0,-1 0 0 0 0,1 1 0 0 0,0-1-1 0 0,-3 1 1 0 0,-11 3 1541 0 0,12-4-1438 0 0,1 0-1 0 0,0 1 1 0 0,0-1 0 0 0,0 1-1 0 0,-1-1 1 0 0,1 1 0 0 0,0 0-1 0 0,0 0 1 0 0,0 0-1 0 0,0 0 1 0 0,-3 3 0 0 0,-32 26 471 0 0,3-15-383 0 0,30-12-152 0 0,-6 2-32 0 0,-43 16-106 0 0,-22 13 65 0 0,37-13 3 0 0,33-18 24 0 0,0 1-1 0 0,-1-1 0 0 0,1 0 0 0 0,-1-1 1 0 0,0 1-1 0 0,-8 1 0 0 0,-53 22 185 0 0,35-16 231 0 0,21-7-313 0 0,0 1 0 0 0,0-1 0 0 0,0-1 0 0 0,-18 2 0 0 0,24-4-116 0 0,1 1 1 0 0,0 0-1 0 0,-1 0 0 0 0,1 0 1 0 0,-6 3-1 0 0,-8 2 7 0 0,4-3 52 0 0,-1 0 0 0 0,1 1 0 0 0,0 1 0 0 0,0 1 0 0 0,-21 10 0 0 0,-11 6-85 0 0,32-16 21 0 0,0 0 1 0 0,0 1-1 0 0,-18 13 1 0 0,29-18 19 0 0,0 0 1 0 0,0-1-1 0 0,0 1 1 0 0,-1-1-1 0 0,1 1 1 0 0,0-1-1 0 0,-1 0 0 0 0,-5 1 1 0 0,-27 9 28 0 0,15-2-146 0 0,13-5 134 0 0,0-1 0 0 0,-1 0 0 0 0,-10 3 0 0 0,7 1-2 0 0,-25 16-136 0 0,-17 2 119 0 0,22-7 4 0 0,28-15-7 0 0,-1 0-1 0 0,0 0 1 0 0,0 0 0 0 0,-1-1 0 0 0,-9 4-1 0 0,-45 9 74 0 0,38-5-131 0 0,8-4-52 0 0,7-3 156 0 0,-13 4-82 0 0,-34 18 1 0 0,47-20 55 0 0,-1-2 0 0 0,-1 1 1 0 0,1-1-1 0 0,0 0 0 0 0,-1-1 0 0 0,1 0 1 0 0,-1-1-1 0 0,-13 2 0 0 0,22-3-12 0 0,-1 0 19 0 0,-2 0-26 0 0,-59 0-21 0 0,61 0 30 0 0,-1 0-6 0 0,0-1 0 0 0,0 1 1 0 0,0 0-1 0 0,1 0 0 0 0,-1-1 0 0 0,0 0 1 0 0,0 1-1 0 0,0-1 0 0 0,1 0 1 0 0,-3-1-1 0 0,-6 1 7 0 0,0-2-1 0 0,0 1 1 0 0,1-1 0 0 0,-18-8 0 0 0,22 9-17 0 0,0 0 0 0 0,-1 0 1 0 0,1 0-1 0 0,-1 1 0 0 0,1 0 1 0 0,-1 0-1 0 0,0 1 0 0 0,-7-1 1 0 0,4 1 18 0 0,0-1 0 0 0,1-1 1 0 0,-1 0-1 0 0,-10-3 1 0 0,8 0 80 0 0,-13-3 578 0 0,13 1-412 0 0,9 7-270 0 0,0 0-1 0 0,-1-1 1 0 0,1 0 0 0 0,0 1-1 0 0,0-1 1 0 0,-1 0 0 0 0,1 0-1 0 0,-4-3 1 0 0,-12-3-18 0 0,17 7 28 0 0,0-1 0 0 0,1 1 0 0 0,-1 0 0 0 0,0 0 0 0 0,1-1 0 0 0,-1 1 0 0 0,1 0 0 0 0,-1 0 0 0 0,1-1 0 0 0,-1 1 0 0 0,0-1 0 0 0,1 1 0 0 0,-1-1 0 0 0,1 1 0 0 0,0-1 0 0 0,-1 1 0 0 0,0-1 0 0 0,-8-7 3 0 0,1 8-18 0 0,8 0 16 0 0,-1 0 0 0 0,1-1 0 0 0,-1 1 1 0 0,1 0-1 0 0,0 0 0 0 0,-1 0 0 0 0,1 0 1 0 0,-1-1-1 0 0,1 1 0 0 0,0 0 0 0 0,-1 0 1 0 0,1-1-1 0 0,0 1 0 0 0,-1 0 0 0 0,1-1 1 0 0,0 1-1 0 0,-1 0 0 0 0,1-1 0 0 0,0 1 1 0 0,0 0-1 0 0,-1-1 0 0 0,1 1 0 0 0,0-1 1 0 0,0 1-1 0 0,-1-1 0 0 0,-3-1 2 0 0,3 2 4 0 0,1 0-1 0 0,-1-1 0 0 0,0 1 1 0 0,0 0-1 0 0,1 0 0 0 0,-1-1 0 0 0,0 1 1 0 0,0 0-1 0 0,1-1 0 0 0,-1 1 1 0 0,0-1-1 0 0,1 1 0 0 0,-1-1 1 0 0,1 1-1 0 0,-1-1 0 0 0,0 1 0 0 0,1-1 1 0 0,-1-1-1 0 0,-1 0 78 0 0,1 1-78 0 0,1 0 0 0 0,-1 0 0 0 0,1 0 0 0 0,-1 1 0 0 0,0-1 1 0 0,1 0-1 0 0,-1 0 0 0 0,0 1 0 0 0,0-1 0 0 0,1 0 1 0 0,-1 1-1 0 0,0-1 0 0 0,0 1 0 0 0,0-1 0 0 0,0 1 1 0 0,0-1-1 0 0,-1 0 0 0 0,1 0-15 0 0,1-1 1 0 0,-1 0-1 0 0,1 0 0 0 0,-1 1 0 0 0,0-1 1 0 0,1 0-1 0 0,-1 1 0 0 0,0-1 0 0 0,0 0 1 0 0,0 1-1 0 0,-2-2 0 0 0,2 3 4 0 0,1-1-1 0 0,-1 0 0 0 0,0 1 1 0 0,0-1-1 0 0,0 1 0 0 0,1-1 1 0 0,-1 0-1 0 0,0 0 0 0 0,1 1 1 0 0,-1-1-1 0 0,0 0 0 0 0,1 0 1 0 0,-1 0-1 0 0,1 0 0 0 0,-1 0 1 0 0,1 1-1 0 0,0-1 0 0 0,-1 0 1 0 0,1 0-1 0 0,0 0 0 0 0,0 0 1 0 0,0 0-1 0 0,0 0 0 0 0,0 0 1 0 0,0 0-1 0 0,0-2 0 0 0,-9-20-51 0 0,8 23 62 0 0,-2-1-3 0 0,3 0-4 0 0,-1 1 0 0 0,1 0 1 0 0,-1 0-1 0 0,1-1 0 0 0,-1 1 0 0 0,1 0 1 0 0,0-1-1 0 0,-1 1 0 0 0,1 0 0 0 0,0-1 1 0 0,-1 1-1 0 0,1-1 0 0 0,0 1 0 0 0,-1 0 1 0 0,1-1-1 0 0,0 1 0 0 0,0-1 0 0 0,0 1 1 0 0,-1-1-1 0 0,1 1 0 0 0,0-1 0 0 0,0 1 1 0 0,0-1-1 0 0,0 1 0 0 0,0-1 0 0 0,0 1 1 0 0,0-1-1 0 0,0 0 0 0 0,-3-8-26 0 0,3 8 25 0 0,-1 1 0 0 0,0-1 0 0 0,0 1 0 0 0,0-1 1 0 0,0 0-1 0 0,0 0 0 0 0,0 1 0 0 0,1-1 0 0 0,-1 0 0 0 0,0 0 0 0 0,1 0 0 0 0,-1 0 1 0 0,1 0-1 0 0,-1 0 0 0 0,1 0 0 0 0,-1 0 0 0 0,1 0 0 0 0,-1-1 0 0 0,-2-4-14 0 0,-3-6-56 0 0,4 10 62 0 0,2 1 8 0 0,-1 1 0 0 0,1 0 0 0 0,-1-1 0 0 0,1 1 0 0 0,0 0 0 0 0,-1-1 0 0 0,1 1 0 0 0,-1 0 0 0 0,1-1 0 0 0,0 1 0 0 0,-1-1 0 0 0,1 1 0 0 0,0-1 0 0 0,0 1 0 0 0,-1-1 0 0 0,1 1 0 0 0,0-1 0 0 0,0 1 0 0 0,0-1 0 0 0,0 1 0 0 0,0-1 0 0 0,-1 0 0 0 0,1 1 0 0 0,0-1 0 0 0,1 0 0 0 0,-2 0-1 0 0,1 1 0 0 0,0-1 0 0 0,0 0 0 0 0,0 1 0 0 0,0-1 0 0 0,-1 1 0 0 0,1-1 0 0 0,0 1 0 0 0,-1-1 0 0 0,1 1 0 0 0,0-1 0 0 0,-1 1 0 0 0,1-1 0 0 0,0 1 0 0 0,-1 0 0 0 0,1-1 0 0 0,-1 1 0 0 0,1 0 0 0 0,-1-1 0 0 0,0 1 0 0 0,0-1 4 0 0,1 1-1 0 0,-1-1 1 0 0,0 1-1 0 0,1-1 1 0 0,-1 1-1 0 0,0-1 1 0 0,1 1-1 0 0,-1-1 1 0 0,1 0-1 0 0,-1 1 1 0 0,1-1-1 0 0,-1 0 1 0 0,1 0-1 0 0,0 1 1 0 0,-1-1-1 0 0,1 0 1 0 0,0 0-1 0 0,-1 0 1 0 0,1 1-1 0 0,0-1 1 0 0,0-2-1 0 0,0 3-8 0 0,0-17-17 0 0,0 18 11 0 0,0-1 1 0 0,-1 0-1 0 0,1 0 0 0 0,0 0 1 0 0,0 0-1 0 0,0 1 1 0 0,-1-1-1 0 0,1 0 0 0 0,0 0 1 0 0,0 0-1 0 0,0 0 1 0 0,-1 0-1 0 0,1 0 0 0 0,0 0 1 0 0,0 1-1 0 0,0-1 1 0 0,-1 0-1 0 0,1 0 0 0 0,0 0 1 0 0,0 0-1 0 0,-1 0 0 0 0,1 0 1 0 0,0 0-1 0 0,0 0 1 0 0,0 0-1 0 0,-1 0 0 0 0,1 0 1 0 0,0 0-1 0 0,0-1 1 0 0,-1 1-1 0 0,1 0 0 0 0,0 0 1 0 0,0 0-1 0 0,0 0 0 0 0,-1 0 1 0 0,1 0-1 0 0,0 0 1 0 0,0-1-1 0 0,0 1 0 0 0,-1 0 1 0 0,1 0-1 0 0,0-1 1 0 0,-9 25 95 0 0,5 24-64 0 0,-3-19-10 0 0,6-25-4 0 0,-1 1 0 0 0,1 0 0 0 0,0 0 0 0 0,0-1 0 0 0,0 8 0 0 0,-2-1 20 0 0,-3 6 678 0 0,6-18-612 0 0,0-21-240 0 0,-1 13 68 0 0,1 1 1 0 0,0-1 0 0 0,1 0-1 0 0,0 1 1 0 0,2-11 0 0 0,-2-5-123 0 0,-1 22 199 0 0,0 0 0 0 0,0 0 0 0 0,0 0 0 0 0,0 0 0 0 0,0-1 0 0 0,0 1 0 0 0,1 0 0 0 0,-1 0 0 0 0,1 0 0 0 0,1-4 0 0 0,1-6-226 0 0,-3 12 223 0 0,0 0 0 0 0,0 0-1 0 0,0 0 1 0 0,0-1-1 0 0,0 1 1 0 0,0 0 0 0 0,0 0-1 0 0,0 0 1 0 0,0 0-1 0 0,0 0 1 0 0,0 0 0 0 0,0-1-1 0 0,0 1 1 0 0,0 0-1 0 0,0 0 1 0 0,1 0 0 0 0,-1 0-1 0 0,0 0 1 0 0,0 0-1 0 0,0 0 1 0 0,0 0 0 0 0,0 0-1 0 0,0-1 1 0 0,0 1-1 0 0,1 0 1 0 0,-1 0 0 0 0,0 0-1 0 0,0 0 1 0 0,0 0-1 0 0,0 0 1 0 0,0 0 0 0 0,0 0-1 0 0,1 0 1 0 0,-1 0-1 0 0,0 0 1 0 0,0 0 0 0 0,0 0-1 0 0,0 0 1 0 0,0 0-1 0 0,0 0 1 0 0,1 0 0 0 0,-1 0-1 0 0,0 0 1 0 0,0 0-1 0 0,0 0 1 0 0,0 0 0 0 0,0 0-1 0 0,0 0 1 0 0,0 0-1 0 0,1 1 1 0 0,-1-1 0 0 0,0 0-1 0 0,0 0 1 0 0,0 0-1 0 0,0 0 1 0 0,0 0 0 0 0,29 1 158 0 0,-23-1-144 0 0,1 1 0 0 0,0 0 0 0 0,0 0 0 0 0,0 0 0 0 0,8 3 0 0 0,18 2 138 0 0,-24-5-109 0 0,-8-1-25 0 0,34 0-87 0 0,-35 0 79 0 0,17 7-83 0 0,-16-6 93 0 0,-1 0-8 0 0,34-5-2122 0 0,-29 3 955 0 0,1-1 0 0 0,-1 0-1 0 0,1 0 1 0 0,-1 0 0 0 0,0-1 0 0 0,9-5 0 0 0,-11 6-148 0 0,-12 4-149 0 0,-56 22-1812 0 0</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0:38.365"/>
    </inkml:context>
    <inkml:brush xml:id="br0">
      <inkml:brushProperty name="width" value="0.035" units="cm"/>
      <inkml:brushProperty name="height" value="0.035" units="cm"/>
      <inkml:brushProperty name="color" value="#E71224"/>
    </inkml:brush>
  </inkml:definitions>
  <inkml:trace contextRef="#ctx0" brushRef="#br0">23 123 1900 0 0,'0'0'12990'0'0,"-5"9"-13197"0"0,5-5 227 0 0,0 0 1 0 0,1 0 0 0 0,-1 0-1 0 0,1 0 1 0 0,-1 0 0 0 0,1 0-1 0 0,0 0 1 0 0,1 0 0 0 0,-1-1-1 0 0,1 1 1 0 0,2 4 0 0 0,2 10 379 0 0,-6-14 463 0 0,-6-11-642 0 0,-8-10-196 0 0,12 16-10 0 0,1-1-1 0 0,-1 1 1 0 0,1-1 0 0 0,0 1-1 0 0,0-1 1 0 0,0 0 0 0 0,-1 1-1 0 0,2-1 1 0 0,-1 0 0 0 0,0 0-1 0 0,0 0 1 0 0,0 0 0 0 0,1 0-1 0 0,-1 0 1 0 0,1 0 0 0 0,0 0-1 0 0,0 0 1 0 0,0 0 0 0 0,0-3 0 0 0,0-55-231 0 0,0 57 211 0 0,1 0-1 0 0,0 1 0 0 0,0-1 1 0 0,0 1-1 0 0,0-1 1 0 0,0 1-1 0 0,1-1 1 0 0,-1 1-1 0 0,1-1 0 0 0,0 1 1 0 0,2-3-1 0 0,9-14 0 0 0,-12 17-6 0 0,0 1 0 0 0,-1-1 0 0 0,1 0 0 0 0,1 0 0 0 0,-1 1 0 0 0,0-1 1 0 0,0 0-1 0 0,1 1 0 0 0,-1-1 0 0 0,0 1 0 0 0,1 0 0 0 0,0 0 0 0 0,-1-1 0 0 0,1 1 0 0 0,0 0 0 0 0,0 0 1 0 0,-1 0-1 0 0,1 1 0 0 0,0-1 0 0 0,0 0 0 0 0,0 1 0 0 0,0-1 0 0 0,0 1 0 0 0,0 0 0 0 0,0-1 0 0 0,2 1 1 0 0,0 0-102 0 0,0 0 0 0 0,0 1 1 0 0,-1-1-1 0 0,1 1 1 0 0,0 0-1 0 0,0 0 1 0 0,-1 0-1 0 0,1 0 1 0 0,-1 0-1 0 0,1 1 1 0 0,-1 0-1 0 0,1 0 1 0 0,2 2-1 0 0,6 4-1193 0 0,-8-6 365 0 0,-1 1 1 0 0,1-1-1 0 0,-1 1 0 0 0,1 0 0 0 0,-1 0 0 0 0,0 0 0 0 0,0 0 0 0 0,3 5 0 0 0,-2-3-1633 0 0</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0:39.065"/>
    </inkml:context>
    <inkml:brush xml:id="br0">
      <inkml:brushProperty name="width" value="0.035" units="cm"/>
      <inkml:brushProperty name="height" value="0.035" units="cm"/>
      <inkml:brushProperty name="color" value="#E71224"/>
    </inkml:brush>
  </inkml:definitions>
  <inkml:trace contextRef="#ctx0" brushRef="#br0">55 71 1528 0 0,'0'0'10131'0'0,"5"-2"-10315"0"0,8-4 561 0 0,0-1 1 0 0,23-17-1 0 0,-35 24-341 0 0,0-1 0 0 0,0 0 0 0 0,1 0 0 0 0,-1 0 0 0 0,0 0 0 0 0,0 0 0 0 0,0 0-1 0 0,0 0 1 0 0,0 0 0 0 0,-1 0 0 0 0,1 0 0 0 0,0 0 0 0 0,0-1 0 0 0,-1 1 0 0 0,1 0 0 0 0,-1 0 0 0 0,1-1 0 0 0,-1 1 0 0 0,1 0-1 0 0,-1-1 1 0 0,0 1 0 0 0,0-3 0 0 0,0 4 56 0 0,-36-3-916 0 0,30 4 871 0 0,0 0 0 0 0,1 0 0 0 0,-1 1 0 0 0,0 0 0 0 0,1 0 0 0 0,-1 0 1 0 0,1 1-1 0 0,0 0 0 0 0,0 0 0 0 0,0 0 0 0 0,0 0 0 0 0,0 1 0 0 0,-7 8 0 0 0,-3 14 490 0 0,14-24-444 0 0,0 0 0 0 0,0 1 0 0 0,1-1 0 0 0,-1 1 0 0 0,0-1 0 0 0,1 1 0 0 0,-1-1 0 0 0,1 1 0 0 0,0-1-1 0 0,0 1 1 0 0,0-1 0 0 0,0 1 0 0 0,1 4 0 0 0,0 4 226 0 0,-1-10-291 0 0,1 0-1 0 0,-1 1 1 0 0,1-1 0 0 0,0 0 0 0 0,-1 0 0 0 0,1 0 0 0 0,0 0-1 0 0,-1-1 1 0 0,1 1 0 0 0,0 0 0 0 0,0 0 0 0 0,0 0 0 0 0,0-1-1 0 0,0 1 1 0 0,0 0 0 0 0,0-1 0 0 0,0 1 0 0 0,0-1-1 0 0,0 1 1 0 0,0-1 0 0 0,2 1 0 0 0,28 8 412 0 0,-30-8-422 0 0,10 1 21 0 0,1-1 1 0 0,-1 0-1 0 0,0 0 1 0 0,13-2-1 0 0,-4 1-119 0 0,-15-1-1117 0 0,1 1 0 0 0,-1-1 0 0 0,0 0 1 0 0,0 0-1 0 0,0-1 0 0 0,7-2 1 0 0,-5 1-4823 0 0,-47 14 3711 0 0</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0:40.562"/>
    </inkml:context>
    <inkml:brush xml:id="br0">
      <inkml:brushProperty name="width" value="0.035" units="cm"/>
      <inkml:brushProperty name="height" value="0.035" units="cm"/>
      <inkml:brushProperty name="color" value="#E71224"/>
    </inkml:brush>
  </inkml:definitions>
  <inkml:trace contextRef="#ctx0" brushRef="#br0">141 4 476 0 0,'0'0'13015'0'0,"-14"-1"-13331"0"0,-43-1 305 0 0,56 1 16 0 0,0 1 0 0 0,0 0-1 0 0,0 0 1 0 0,0 0 0 0 0,0 0 0 0 0,0 0 0 0 0,0 0 0 0 0,0 0 0 0 0,0 1-1 0 0,0-1 1 0 0,0 0 0 0 0,0 0 0 0 0,0 1 0 0 0,0-1 0 0 0,0 1 0 0 0,0-1-1 0 0,0 1 1 0 0,0-1 0 0 0,0 1 0 0 0,1 0 0 0 0,-1-1 0 0 0,0 1 0 0 0,0 0-1 0 0,1 0 1 0 0,-1-1 0 0 0,0 1 0 0 0,1 0 0 0 0,-1 0 0 0 0,1 0 0 0 0,-2 2-1 0 0,1 0 54 0 0,-5 4 140 0 0,1 0 1 0 0,0 1-1 0 0,1 0 0 0 0,0-1 0 0 0,0 2 1 0 0,-5 14-1 0 0,8-13-151 0 0,0 0 0 0 0,0 1-1 0 0,1-1 1 0 0,0 0 0 0 0,0 1 0 0 0,3 11-1 0 0,-1-16 41 0 0,1 0-1 0 0,-1 0 0 0 0,1 0 0 0 0,0 0 0 0 0,1-1 1 0 0,-1 0-1 0 0,1 1 0 0 0,0-1 0 0 0,8 8 0 0 0,14 18 193 0 0,-10-11-120 0 0,-12-16-146 0 0,-1-1 1 0 0,0 1-1 0 0,0 0 1 0 0,-1-1-1 0 0,1 1 1 0 0,-1 1-1 0 0,3 5 1 0 0,-1 3-5 0 0,-1-6-8 0 0,-1 0 0 0 0,0-1 0 0 0,0 1 0 0 0,-1 0 0 0 0,0 0 0 0 0,1 12 1 0 0,2 33-352 0 0,5-67-12486 0 0,-9 15 12779 0 0,0 0 0 0 0,0 0-1 0 0,0 0 1 0 0,0 0 0 0 0,0 0 0 0 0,0 0-1 0 0,0 0 1 0 0,0 0 0 0 0,0 0-1 0 0,0 0 1 0 0,0 0 0 0 0,-1 0 0 0 0,1 0-1 0 0,0 0 1 0 0,0 0 0 0 0,0 0-1 0 0,0 0 1 0 0,0-2-1261 0 0,0 2 1261 0 0,-8 19-863 0 0</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0:47.188"/>
    </inkml:context>
    <inkml:brush xml:id="br0">
      <inkml:brushProperty name="width" value="0.035" units="cm"/>
      <inkml:brushProperty name="height" value="0.035" units="cm"/>
      <inkml:brushProperty name="color" value="#E71224"/>
    </inkml:brush>
  </inkml:definitions>
  <inkml:trace contextRef="#ctx0" brushRef="#br0">7 63 1236 0 0,'4'-11'2523'0'0,"1"-3"2472"0"0,-21 17-1321 0 0,30-8-1787 0 0,-3-2-1724 0 0,-4 3-162 0 0,0 0-1 0 0,0 1 0 0 0,0 0 0 0 0,0 0 0 0 0,1 0 0 0 0,-1 1 0 0 0,1 0 0 0 0,0 0 0 0 0,0 1 1 0 0,-1 0-1 0 0,1 1 0 0 0,0-1 0 0 0,9 2 0 0 0,-16-1-7 0 0,0 0-35 0 0,1-1-1 0 0,0 1 0 0 0,-1 0 0 0 0,1 0 1 0 0,0 0-1 0 0,-1 1 0 0 0,1-1 0 0 0,0 0 0 0 0,-1 0 1 0 0,1 1-1 0 0,-1-1 0 0 0,1 1 0 0 0,-1 0 1 0 0,1-1-1 0 0,-1 1 0 0 0,1 0 0 0 0,-1 0 1 0 0,3 1-1 0 0,8 5-1840 0 0,-5-5 605 0 0,7 3-1621 0 0,-3-4-2260 0 0,-7-1 2785 0 0</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0:49.328"/>
    </inkml:context>
    <inkml:brush xml:id="br0">
      <inkml:brushProperty name="width" value="0.035" units="cm"/>
      <inkml:brushProperty name="height" value="0.035" units="cm"/>
      <inkml:brushProperty name="color" value="#E71224"/>
    </inkml:brush>
  </inkml:definitions>
  <inkml:trace contextRef="#ctx0" brushRef="#br0">28 107 2632 0 0,'0'0'6174'0'0,"-5"-2"-3489"0"0,10 3-2607 0 0,0-1 1 0 0,0 0-1 0 0,0-1 0 0 0,0 1 1 0 0,0-1-1 0 0,0 0 0 0 0,0 0 1 0 0,-1 0-1 0 0,1-1 0 0 0,0 0 1 0 0,-1 0-1 0 0,1 0 0 0 0,-1 0 1 0 0,0-1-1 0 0,5-3 1 0 0,17-23-3 0 0,-22 22-35 0 0,-2 4-16 0 0,0 0 0 0 0,-1-1 0 0 0,1 1 0 0 0,-1-1 0 0 0,1 1 0 0 0,-1-1 0 0 0,0 1 0 0 0,0-1 0 0 0,-1 1 0 0 0,1-7 0 0 0,-41 9-639 0 0,34 3 605 0 0,0 1 0 0 0,1 1 0 0 0,-1-1 0 0 0,1 1 0 0 0,0 0 0 0 0,-7 7 0 0 0,-9 7-9 0 0,17-14 77 0 0,1-1 0 0 0,0 1 1 0 0,0 0-1 0 0,0 0 0 0 0,0 0 0 0 0,1 0 1 0 0,-1 0-1 0 0,1 0 0 0 0,0 1 0 0 0,1-1 1 0 0,-2 6-1 0 0,0-3 55 0 0,2-4-77 0 0,0 0 0 0 0,0 0 0 0 0,0 0 1 0 0,1 1-1 0 0,-1-1 0 0 0,1 0 0 0 0,0 1 0 0 0,0-1 0 0 0,0 1 0 0 0,0-1 0 0 0,0 0 0 0 0,1 1 0 0 0,-1-1 0 0 0,1 0 0 0 0,0 0 0 0 0,0 1 1 0 0,1-1-1 0 0,-1 0 0 0 0,1 0 0 0 0,-1 0 0 0 0,1 0 0 0 0,3 3 0 0 0,-3-4-14 0 0,0-1-1 0 0,0 1 1 0 0,0-1-1 0 0,1 0 1 0 0,-1 0 0 0 0,0 0-1 0 0,0 0 1 0 0,1 0-1 0 0,-1 0 1 0 0,1-1 0 0 0,-1 1-1 0 0,1-1 1 0 0,-1 0-1 0 0,3 0 1 0 0,38-1 377 0 0,-38 0-452 0 0,0-1-1 0 0,0 1 1 0 0,0-1 0 0 0,0 0 0 0 0,0-1 0 0 0,8-5 0 0 0,11-4-3035 0 0,-22 11 2390 0 0,-1 1 293 0 0,0-1-1 0 0,0 1 1 0 0,0-1-1 0 0,0 1 1 0 0,0 0-1 0 0,0-1 1 0 0,0 1-1 0 0,0 0 1 0 0,0 0-1 0 0,0 0 1 0 0,0 0-1 0 0,0 0 1 0 0,2 0-1 0 0</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0:49.902"/>
    </inkml:context>
    <inkml:brush xml:id="br0">
      <inkml:brushProperty name="width" value="0.035" units="cm"/>
      <inkml:brushProperty name="height" value="0.035" units="cm"/>
      <inkml:brushProperty name="color" value="#E71224"/>
    </inkml:brush>
  </inkml:definitions>
  <inkml:trace contextRef="#ctx0" brushRef="#br0">19 74 1088 0 0,'0'0'8963'0'0,"3"8"-8593"0"0,20 49 1197 0 0,-20-50-1224 0 0,-2-6-312 0 0,0 1-1 0 0,0-1 1 0 0,0 1-1 0 0,-1 0 1 0 0,1-1-1 0 0,-1 1 1 0 0,1 0 0 0 0,-1-1-1 0 0,0 1 1 0 0,1 2 1139 0 0,-1-4-1167 0 0,0 0 0 0 0,0 0 0 0 0,0 0 1 0 0,0 0-1 0 0,0-1 0 0 0,0 1 0 0 0,1 0 0 0 0,-1 0 0 0 0,0 0 0 0 0,0 0 0 0 0,0 0 0 0 0,0 0 0 0 0,0 0 0 0 0,0-1 0 0 0,0 1 0 0 0,0 0 0 0 0,0 0 0 0 0,0 0 0 0 0,0 0 0 0 0,0 0 1 0 0,0-1-1 0 0,0 1 0 0 0,0 0 0 0 0,0 0 0 0 0,0 0 0 0 0,0 0 0 0 0,0 0 0 0 0,0 0 0 0 0,0-1 0 0 0,0 1 0 0 0,0 0 0 0 0,0 0 0 0 0,0 0 0 0 0,0 0 0 0 0,0 0 0 0 0,0 0 0 0 0,0-1 1 0 0,-1 1-1 0 0,1 0 0 0 0,0 0 0 0 0,0 0 0 0 0,0 0 0 0 0,0 0 0 0 0,0 0 0 0 0,0 0 0 0 0,0 0 0 0 0,0 0 0 0 0,-1-1 0 0 0,1 1 0 0 0,0 0 0 0 0,0 0 0 0 0,0 0 0 0 0,-7-7-112 0 0,7 6 117 0 0,-19-22-211 0 0,16 19 189 0 0,0 0 1 0 0,0-1-1 0 0,0 0 0 0 0,0 1 0 0 0,-3-11 1 0 0,6 15 13 0 0,-1-1-12 0 0,0-1 0 0 0,0 1 1 0 0,1-1-1 0 0,-1 1 1 0 0,1-1-1 0 0,-1 0 0 0 0,1 1 1 0 0,-1-1-1 0 0,1 0 1 0 0,0 1-1 0 0,0-1 1 0 0,0 1-1 0 0,0-1 0 0 0,0 0 1 0 0,0 1-1 0 0,0-1 1 0 0,1 0-1 0 0,-1 1 0 0 0,1-1 1 0 0,-1 0-1 0 0,1 1 1 0 0,0-1-1 0 0,-1 1 0 0 0,1-1 1 0 0,0 1-1 0 0,0 0 1 0 0,0-1-1 0 0,0 1 0 0 0,0 0 1 0 0,0 0-1 0 0,0-1 1 0 0,1 1-1 0 0,1-1 1 0 0,13-9-12 0 0,6-2-58 0 0,-18 11 64 0 0,4-1-272 0 0,1 0 0 0 0,-1 1-1 0 0,14-3 1 0 0,-20 5-216 0 0,1-1-1 0 0,0 1 1 0 0,-1 0 0 0 0,1 0-1 0 0,0 1 1 0 0,-1-1-1 0 0,1 1 1 0 0,0-1-1 0 0,-1 1 1 0 0,1 0 0 0 0,-1 0-1 0 0,1 0 1 0 0,-1 0-1 0 0,1 0 1 0 0,-1 0-1 0 0,3 3 1 0 0,-1-3-1410 0 0</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0:50.383"/>
    </inkml:context>
    <inkml:brush xml:id="br0">
      <inkml:brushProperty name="width" value="0.035" units="cm"/>
      <inkml:brushProperty name="height" value="0.035" units="cm"/>
      <inkml:brushProperty name="color" value="#E71224"/>
    </inkml:brush>
  </inkml:definitions>
  <inkml:trace contextRef="#ctx0" brushRef="#br0">13 103 288 0 0,'0'0'6819'0'0,"11"-3"-6655"0"0,35-9 66 0 0,-43 11-158 0 0,-1 0-1 0 0,1 0 1 0 0,0 0 0 0 0,0 0 0 0 0,0 0 0 0 0,-1-1 0 0 0,1 1 0 0 0,0-1 0 0 0,-1 0-1 0 0,0 0 1 0 0,1 0 0 0 0,-1 0 0 0 0,0 0 0 0 0,3-5 0 0 0,13-10 292 0 0,-16 16-356 0 0,0 0 0 0 0,-1 0 0 0 0,1-1 0 0 0,0 1 0 0 0,-1-1 0 0 0,1 1 0 0 0,0-1 0 0 0,-1 0 0 0 0,0 0-1 0 0,1 1 1 0 0,-1-1 0 0 0,0 0 0 0 0,0 0 0 0 0,0 0 0 0 0,0 0 0 0 0,-1 0 0 0 0,1-1 0 0 0,0 1 0 0 0,0-2 0 0 0,-2 3-67 0 0,0 1 1 0 0,0-1 0 0 0,0 0-1 0 0,1 1 1 0 0,-1-1 0 0 0,0 1 0 0 0,0 0-1 0 0,0-1 1 0 0,0 1 0 0 0,0 0 0 0 0,0 0-1 0 0,0-1 1 0 0,1 1 0 0 0,-1 0 0 0 0,0 0-1 0 0,0 0 1 0 0,0 0 0 0 0,0 0 0 0 0,-2 1-1 0 0,-23 0-922 0 0,21 0 1092 0 0,0 0 0 0 0,0 1 0 0 0,1 0 0 0 0,-1 0 0 0 0,1 0 0 0 0,0 1 0 0 0,-1-1 0 0 0,1 1 0 0 0,0 0 0 0 0,0 0 0 0 0,-6 7 0 0 0,-10 7 942 0 0,18-15-979 0 0,0-1 1 0 0,0 1-1 0 0,0 0 0 0 0,0 0 0 0 0,0 0 0 0 0,0 0 1 0 0,1 1-1 0 0,-1-1 0 0 0,1 0 0 0 0,0 1 0 0 0,-1-1 0 0 0,1 1 1 0 0,0 0-1 0 0,0-1 0 0 0,1 1 0 0 0,-1 0 0 0 0,0 4 1 0 0,-1 4 489 0 0,1-10-511 0 0,1-1 1 0 0,0 1-1 0 0,0 0 1 0 0,0-1-1 0 0,-1 1 1 0 0,1-1-1 0 0,0 1 1 0 0,0 0 0 0 0,0 0-1 0 0,0-1 1 0 0,0 1-1 0 0,0 0 1 0 0,0-1-1 0 0,1 1 1 0 0,-1 0-1 0 0,0-1 1 0 0,0 1-1 0 0,0-1 1 0 0,1 1 0 0 0,-1 0-1 0 0,0-1 1 0 0,1 2-1 0 0,1 0 60 0 0,0 0-1 0 0,1 0 1 0 0,-1 0-1 0 0,0 0 1 0 0,1-1 0 0 0,-1 1-1 0 0,1 0 1 0 0,0-1-1 0 0,-1 0 1 0 0,1 0-1 0 0,0 0 1 0 0,0 0 0 0 0,0 0-1 0 0,0-1 1 0 0,0 1-1 0 0,5 0 1 0 0,59 0 230 0 0,-46-1-366 0 0,-1 1 76 0 0,20-1-2445 0 0,-38 0 1718 0 0,-1-1 1 0 0,1 1-1 0 0,0 0 1 0 0,0-1-1 0 0,0 1 1 0 0,-1-1-1 0 0,1 0 1 0 0,0 1 0 0 0,2-3-1 0 0,1-1-1745 0 0</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0:50.927"/>
    </inkml:context>
    <inkml:brush xml:id="br0">
      <inkml:brushProperty name="width" value="0.035" units="cm"/>
      <inkml:brushProperty name="height" value="0.035" units="cm"/>
      <inkml:brushProperty name="color" value="#E71224"/>
    </inkml:brush>
  </inkml:definitions>
  <inkml:trace contextRef="#ctx0" brushRef="#br0">12 104 2524 0 0,'0'0'6646'0'0,"3"11"-6512"0"0,9 31-44 0 0,-12-39 686 0 0,-1-4-344 0 0,-5-8-275 0 0,-6-13-371 0 0,10 17 291 0 0,1 1 0 0 0,0-1 0 0 0,0 1 0 0 0,0-1 0 0 0,0 1 0 0 0,0-1 0 0 0,1-7 0 0 0,0 9-29 0 0,0 1 0 0 0,1 0 0 0 0,-1 0 0 0 0,1-1 0 0 0,-1 1 0 0 0,1 0 0 0 0,0 0 0 0 0,0 0 1 0 0,0 0-1 0 0,0 0 0 0 0,0 0 0 0 0,0 0 0 0 0,1 0 0 0 0,-1 0 0 0 0,1 1 0 0 0,-1-1 0 0 0,1 1 0 0 0,2-3 0 0 0,5-6 314 0 0,18-18 778 0 0,-26 28-1137 0 0,-1-1-1 0 0,1 1 1 0 0,-1-1 0 0 0,1 1 0 0 0,-1-1 0 0 0,1 1 0 0 0,-1-1-1 0 0,1 1 1 0 0,-1 0 0 0 0,1 0 0 0 0,0-1 0 0 0,-1 1 0 0 0,1 0-1 0 0,0 0 1 0 0,-1-1 0 0 0,1 1 0 0 0,0 0 0 0 0,-1 0 0 0 0,1 0-1 0 0,0 0 1 0 0,-1 0 0 0 0,1 0 0 0 0,0 0 0 0 0,-1 0 0 0 0,1 0-1 0 0,0 1 1 0 0,-1-1 0 0 0,1 0 0 0 0,0 0 0 0 0,-1 1 0 0 0,1-1-1 0 0,-1 0 1 0 0,1 0 0 0 0,-1 1 0 0 0,1-1 0 0 0,0 1 0 0 0,-1-1-1 0 0,1 1 1 0 0,-1-1 0 0 0,0 1 0 0 0,1-1 0 0 0,-1 1 0 0 0,1-1-1 0 0,-1 2 1 0 0,17 18-19 0 0,-15-18 12 0 0,0 1 1 0 0,0-1-1 0 0,0 0 1 0 0,0 1-1 0 0,0-1 0 0 0,0 1 1 0 0,-1 0-1 0 0,3 5 1 0 0,8 13 9 0 0,-10-20-7 0 0,-1 1-1 0 0,0 0 0 0 0,1 0 1 0 0,-1-1-1 0 0,0 1 0 0 0,0 0 1 0 0,0 0-1 0 0,0 0 0 0 0,0 1 1 0 0,-1-1-1 0 0,1 0 1 0 0,0 3-1 0 0,-1-4-53 0 0,0 0 0 0 0,0-1 0 0 0,0 1 0 0 0,0 0-1 0 0,1 0 1 0 0,-1 0 0 0 0,0 0 0 0 0,1 0 0 0 0,-1 0 0 0 0,0 0 0 0 0,1 0 0 0 0,-1-1 0 0 0,1 1-1 0 0,0 0 1 0 0,-1 0 0 0 0,1-1 0 0 0,-1 1 0 0 0,2 0 0 0 0,-1 0-419 0 0,0 0-1 0 0,0 0 1 0 0,0-1 0 0 0,0 1 0 0 0,0-1-1 0 0,0 1 1 0 0,1-1 0 0 0,-1 1 0 0 0,0-1-1 0 0,0 0 1 0 0,0 1 0 0 0,0-1-1 0 0,3 0 1 0 0</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0:51.531"/>
    </inkml:context>
    <inkml:brush xml:id="br0">
      <inkml:brushProperty name="width" value="0.035" units="cm"/>
      <inkml:brushProperty name="height" value="0.035" units="cm"/>
      <inkml:brushProperty name="color" value="#E71224"/>
    </inkml:brush>
  </inkml:definitions>
  <inkml:trace contextRef="#ctx0" brushRef="#br0">116 1 152 0 0,'0'0'10386'0'0,"-6"1"-10138"0"0,2 0-275 0 0,0-1 239 0 0,1 1 1 0 0,0-1 0 0 0,-1 1 0 0 0,1 0 0 0 0,0 0 0 0 0,-1 0-1 0 0,1 1 1 0 0,0-1 0 0 0,0 1 0 0 0,0 0 0 0 0,0 0-1 0 0,-2 2 1 0 0,-13 10 738 0 0,14-12-802 0 0,1 1-1 0 0,-1 0 1 0 0,1-1 0 0 0,-1 1-1 0 0,1 1 1 0 0,0-1 0 0 0,0 0-1 0 0,-3 7 1 0 0,0 13-306 0 0,5-20 134 0 0,0 1 1 0 0,0-1 0 0 0,0 0 0 0 0,1 0-1 0 0,-1 0 1 0 0,1 1 0 0 0,0-1 0 0 0,1 6-1 0 0,-1 1-21 0 0,0-9 41 0 0,1-1 0 0 0,-1 1-1 0 0,1 0 1 0 0,-1-1 0 0 0,1 1 0 0 0,0 0 0 0 0,-1-1 0 0 0,1 1-1 0 0,0-1 1 0 0,-1 1 0 0 0,1-1 0 0 0,0 1 0 0 0,-1-1-1 0 0,1 0 1 0 0,0 1 0 0 0,0-1 0 0 0,0 0 0 0 0,-1 0-1 0 0,1 1 1 0 0,2-1 0 0 0,16 3-80 0 0,23-4-2232 0 0,-16-3-2599 0 0,-15 1 1198 0 0,-10 0 1567 0 0</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0:52.232"/>
    </inkml:context>
    <inkml:brush xml:id="br0">
      <inkml:brushProperty name="width" value="0.035" units="cm"/>
      <inkml:brushProperty name="height" value="0.035" units="cm"/>
      <inkml:brushProperty name="color" value="#E71224"/>
    </inkml:brush>
  </inkml:definitions>
  <inkml:trace contextRef="#ctx0" brushRef="#br0">45 109 1756 0 0,'0'0'9468'0'0,"19"-10"-9058"0"0,-10 5-363 0 0,-1 0-1 0 0,-1 0 0 0 0,1 0 1 0 0,-1-1-1 0 0,12-11 0 0 0,14-13-76 0 0,-32 30-4 0 0,-1-1 0 0 0,1 1 0 0 0,-1 0 0 0 0,0-1 0 0 0,1 1 0 0 0,-1-1 0 0 0,0 1 0 0 0,1-1 0 0 0,-1 1 0 0 0,0-1-1 0 0,0 1 1 0 0,0-1 0 0 0,1 1 0 0 0,-1-1 0 0 0,0 0 0 0 0,0 1 0 0 0,0-1 0 0 0,0 1 0 0 0,0-1 0 0 0,0 1 0 0 0,0-1 0 0 0,0 1 0 0 0,0-1 0 0 0,0 0 0 0 0,0 1 0 0 0,0-1 0 0 0,-1 1 0 0 0,1-1 0 0 0,0 1 0 0 0,0-1 0 0 0,-1 1 0 0 0,1-1 0 0 0,0 1 0 0 0,0-1 0 0 0,-1 1 0 0 0,1-1 0 0 0,-1 1 0 0 0,1 0 0 0 0,0-1 0 0 0,-1 1 0 0 0,1-1 0 0 0,-1 1 0 0 0,1 0 0 0 0,-1 0 0 0 0,1-1 0 0 0,-1 1 0 0 0,1 0 0 0 0,-1 0 0 0 0,1-1 0 0 0,-1 1 0 0 0,0 0 0 0 0,-26-2-801 0 0,26 2 835 0 0,-5 0 84 0 0,1 0 1 0 0,-1 1 0 0 0,1 0 0 0 0,0 0 0 0 0,-1 1 0 0 0,1-1 0 0 0,0 1 0 0 0,0 0 0 0 0,0 1 0 0 0,0-1 0 0 0,1 1 0 0 0,-10 6 0 0 0,3-2 459 0 0,9-6-455 0 0,0 0 0 0 0,0-1 0 0 0,1 1 0 0 0,-1 0 0 0 0,0 0 0 0 0,1 0 0 0 0,-1 0 1 0 0,1 1-1 0 0,-1-1 0 0 0,1 0 0 0 0,0 1 0 0 0,-1-1 0 0 0,1 1 0 0 0,0-1 0 0 0,0 1 0 0 0,0-1 0 0 0,0 1 0 0 0,0 0 0 0 0,1 0 0 0 0,-2 2 0 0 0,-2 34 1228 0 0,4-33-1222 0 0,-1 1 0 0 0,2 0 0 0 0,-1-1 0 0 0,1 1 0 0 0,0-1 0 0 0,0 1 0 0 0,0 0 0 0 0,3 6 0 0 0,-2-10-92 0 0,0 1 1 0 0,0 0-1 0 0,0-1 0 0 0,0 1 1 0 0,0-1-1 0 0,0 0 0 0 0,0 0 1 0 0,1 0-1 0 0,0 0 0 0 0,-1 0 1 0 0,1-1-1 0 0,0 1 0 0 0,-1-1 1 0 0,1 1-1 0 0,6 1 0 0 0,-1-1 34 0 0,0 0 0 0 0,0 0 0 0 0,0-1 0 0 0,0 0 0 0 0,1 0 0 0 0,-1-1 0 0 0,0 0 0 0 0,0-1 0 0 0,16-2 0 0 0,0-4-301 0 0</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1:11.756"/>
    </inkml:context>
    <inkml:brush xml:id="br0">
      <inkml:brushProperty name="width" value="0.035" units="cm"/>
      <inkml:brushProperty name="height" value="0.035" units="cm"/>
      <inkml:brushProperty name="color" value="#E71224"/>
    </inkml:brush>
  </inkml:definitions>
  <inkml:trace contextRef="#ctx0" brushRef="#br0">167 1 1704 0 0,'-6'-1'7989'0'0,"-5"4"-4637"0"0,10-1-3314 0 0,1 0 0 0 0,-1 1 0 0 0,1-1 0 0 0,-1 1 0 0 0,0-1 0 0 0,0 0 0 0 0,0 1 0 0 0,0-1 0 0 0,-1 2 1 0 0,0-2-8 0 0,1 1 1 0 0,0-1 0 0 0,0 0 0 0 0,0 0 0 0 0,0 0 0 0 0,1 1 0 0 0,-1-1 0 0 0,0 5 0 0 0,0-2 30 0 0,1 0 0 0 0,-1 0 1 0 0,0 0-1 0 0,0 0 1 0 0,0 0-1 0 0,-3 6 1 0 0,2-7-5 0 0,0 1 1 0 0,1-1-1 0 0,0 1 1 0 0,0 0 0 0 0,0-1-1 0 0,0 7 1 0 0,0 1 52 0 0,0 0-1 0 0,-1-1 1 0 0,0 1-1 0 0,-6 16 1 0 0,-4 17 343 0 0,9-31-265 0 0,-1 0 1 0 0,0 0 0 0 0,-11 23-1 0 0,12-24-132 0 0,-3 2-16 0 0,-17 32 9 0 0,-3-4 69 0 0,23-34 152 0 0,3-8-520 0 0,0-1 0 0 0,0 1 1 0 0,0-1-1 0 0,0 1 1 0 0,0 0-1 0 0,0-1 1 0 0,0 1-1 0 0,0-1 0 0 0,1 1 1 0 0,-1-1-1 0 0,0 1 1 0 0,0-1-1 0 0,1 1 0 0 0,-1-1 1 0 0,0 1-1 0 0,0-1 1 0 0,1 1-1 0 0,-1-1 0 0 0,0 0 1 0 0,1 1-1 0 0,-1-1 1 0 0,1 1-1 0 0,-1-1 1 0 0,1 0-1 0 0,-1 0 0 0 0,1 1 1 0 0,-1-1-1 0 0,1 0 1 0 0,-1 0-1 0 0,1 1 0 0 0,-1-1 1 0 0,1 0-1 0 0,-1 0 1 0 0,2 0-1 0 0,9-1-2708 0 0,-6 0 856 0 0,-6-2 573 0 0,-24-2-48 0 0</inkml:trace>
</inkml:ink>
</file>

<file path=ppt/ink/ink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1:12.862"/>
    </inkml:context>
    <inkml:brush xml:id="br0">
      <inkml:brushProperty name="width" value="0.035" units="cm"/>
      <inkml:brushProperty name="height" value="0.035" units="cm"/>
      <inkml:brushProperty name="color" value="#E71224"/>
    </inkml:brush>
  </inkml:definitions>
  <inkml:trace contextRef="#ctx0" brushRef="#br0">111 0 800 0 0,'0'0'10380'0'0,"-5"1"-10272"0"0,3-1-121 0 0,-3 0 161 0 0,0 0 1 0 0,-1 1 0 0 0,1-1-1 0 0,0 1 1 0 0,0 1 0 0 0,-8 2-1 0 0,-2 8 878 0 0,-15 10-712 0 0,29-21-322 0 0,0 0 3 0 0,1-1-1 0 0,-1 1 1 0 0,0-1 0 0 0,1 1 0 0 0,-1 0 0 0 0,1-1 0 0 0,-1 1 0 0 0,0 0 0 0 0,1 0 0 0 0,-1-1 0 0 0,1 1 0 0 0,0 0 0 0 0,-1 0 0 0 0,1 0 0 0 0,0-1 0 0 0,-1 1 0 0 0,1 0 0 0 0,0 0 0 0 0,0 0 0 0 0,0 0 0 0 0,0 0 0 0 0,0 0 0 0 0,0 1 0 0 0,-2 6-109 0 0,1-7 105 0 0,1-1 0 0 0,0 1 0 0 0,0-1 0 0 0,0 1 0 0 0,-1-1 0 0 0,1 1-1 0 0,0-1 1 0 0,0 1 0 0 0,0-1 0 0 0,0 1 0 0 0,0-1 0 0 0,0 1 0 0 0,0-1-1 0 0,0 1 1 0 0,0-1 0 0 0,0 1 0 0 0,0-1 0 0 0,0 1 0 0 0,0-1-1 0 0,0 1 1 0 0,1-1 0 0 0,-1 1 0 0 0,0-1 0 0 0,0 1 0 0 0,1-1 0 0 0,-1 1-1 0 0,0-1 1 0 0,1 1 0 0 0,1 1 94 0 0,-1-1 0 0 0,1 0 0 0 0,0 0 0 0 0,0 0 0 0 0,0 0 0 0 0,-1 0 0 0 0,1 0 0 0 0,0 0 0 0 0,0 0 0 0 0,0-1 0 0 0,0 1 0 0 0,3-1-1 0 0,33 4 937 0 0,-5 0-960 0 0,-33-4-50 0 0,1 0 1 0 0,-1 0-1 0 0,1 1 1 0 0,0-1-1 0 0,-1 0 1 0 0,1 0-1 0 0,-1 0 1 0 0,1 1-1 0 0,-1-1 0 0 0,1 0 1 0 0,-1 1-1 0 0,1-1 1 0 0,-1 1-1 0 0,1-1 1 0 0,-1 0-1 0 0,0 1 1 0 0,1-1-1 0 0,-1 1 1 0 0,0-1-1 0 0,1 1 1 0 0,-1-1-1 0 0,0 1 1 0 0,1 0-1 0 0,-1-1 1 0 0,0 1-1 0 0,0-1 0 0 0,0 2 1 0 0,1 0 43 0 0,-2-1 0 0 0,1 1-1 0 0,0 0 1 0 0,0-1 0 0 0,0 1 0 0 0,-1 0 0 0 0,1-1 0 0 0,-1 1-1 0 0,1-1 1 0 0,-2 3 0 0 0,0 1 1 0 0,-1 0-1 0 0,0 0 1 0 0,0-1 0 0 0,-1 1-1 0 0,-5 6 1 0 0,-5 4-67 0 0,-8 8 9 0 0,4-6 0 0 0,-7-3 0 0 0,24-13-4 0 0,1-3-997 0 0,0 0 728 0 0,1 0 0 0 0,-1 0-1 0 0,0 0 1 0 0,1 0 0 0 0,0 1 0 0 0,-1-1-1 0 0,1 0 1 0 0,0 0 0 0 0,0 1 0 0 0,0-1 0 0 0,0 1-1 0 0,0-1 1 0 0,0 1 0 0 0,1-1 0 0 0,-1 1 0 0 0,0 0-1 0 0,1-1 1 0 0,-1 1 0 0 0,1 0 0 0 0,2-1 0 0 0,3-2-1283 0 0,0 0 0 0 0,0 0 0 0 0,12-3 0 0 0,-13 5-117 0 0,-4 0 408 0 0</inkml:trace>
</inkml:ink>
</file>

<file path=ppt/ink/ink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1:13.419"/>
    </inkml:context>
    <inkml:brush xml:id="br0">
      <inkml:brushProperty name="width" value="0.035" units="cm"/>
      <inkml:brushProperty name="height" value="0.035" units="cm"/>
      <inkml:brushProperty name="color" value="#E71224"/>
    </inkml:brush>
  </inkml:definitions>
  <inkml:trace contextRef="#ctx0" brushRef="#br0">148 13 404 0 0,'0'0'11305'0'0,"-3"-2"-11076"0"0,1 0-160 0 0,0 1-1 0 0,0 0 1 0 0,-1 0-1 0 0,1 0 0 0 0,0 0 1 0 0,-1 0-1 0 0,1 1 1 0 0,0-1-1 0 0,-1 1 0 0 0,1-1 1 0 0,-4 1-1 0 0,3 1 44 0 0,0-1 0 0 0,-1 1 0 0 0,1 0 0 0 0,0 1 0 0 0,1-1 0 0 0,-1 0 0 0 0,0 1-1 0 0,0 0 1 0 0,0 0 0 0 0,-2 2 0 0 0,-10 6 328 0 0,-12 10 606 0 0,14-9-971 0 0,12-10-64 0 0,0 1 0 0 0,0-1 0 0 0,0 0 0 0 0,0 1 0 0 0,0-1 0 0 0,0 0 0 0 0,1 1 0 0 0,-1-1 0 0 0,0 1 0 0 0,1-1-1 0 0,-1 1 1 0 0,1-1 0 0 0,0 1 0 0 0,0 0 0 0 0,-1 2 0 0 0,1-2 4 0 0,0-1 1 0 0,0 1-1 0 0,-1 0 0 0 0,1 0 0 0 0,-1 0 1 0 0,1 0-1 0 0,-1-1 0 0 0,0 1 1 0 0,1 0-1 0 0,-3 2 0 0 0,2-2-14 0 0,0 1 0 0 0,0-1 0 0 0,0 0 0 0 0,1 1-1 0 0,-1-1 1 0 0,1 0 0 0 0,-1 1 0 0 0,1-1 0 0 0,0 1 0 0 0,0-1-1 0 0,0 1 1 0 0,0-1 0 0 0,1 1 0 0 0,-1-1 0 0 0,1 0 0 0 0,-1 1 0 0 0,1-1-1 0 0,0 0 1 0 0,0 1 0 0 0,0-1 0 0 0,2 3 0 0 0,0-2-2 0 0,0 0 1 0 0,1 0-1 0 0,-1-1 1 0 0,1 1-1 0 0,0-1 0 0 0,-1 0 1 0 0,1 0-1 0 0,0-1 1 0 0,6 3-1 0 0,3 0-19 0 0,-8-2-245 0 0,0-1-1 0 0,0 0 1 0 0,0 0-1 0 0,1 0 1 0 0,-1-1-1 0 0,0 0 1 0 0,11 0-1 0 0,-12-1-508 0 0,0 1 0 0 0,0-1-1 0 0,1 0 1 0 0,-1 0-1 0 0,0 0 1 0 0,0-1-1 0 0,0 1 1 0 0,0-1-1 0 0,0 0 1 0 0,5-3-1 0 0,-3 2-1461 0 0,5-1-396 0 0</inkml:trace>
</inkml:ink>
</file>

<file path=ppt/ink/ink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1:14.025"/>
    </inkml:context>
    <inkml:brush xml:id="br0">
      <inkml:brushProperty name="width" value="0.035" units="cm"/>
      <inkml:brushProperty name="height" value="0.035" units="cm"/>
      <inkml:brushProperty name="color" value="#E71224"/>
    </inkml:brush>
  </inkml:definitions>
  <inkml:trace contextRef="#ctx0" brushRef="#br0">14 110 4316 0 0,'0'0'8565'0'0,"3"0"-8869"0"0,6-1 342 0 0,0-1-1 0 0,0 0 1 0 0,0 0-1 0 0,0-1 1 0 0,0 0 0 0 0,0 0-1 0 0,-1-1 1 0 0,10-6-1 0 0,0 2-75 0 0,-15 6-1 0 0,-1 1-1 0 0,1-1 1 0 0,-1 1 0 0 0,0-1-1 0 0,0 0 1 0 0,0 1-1 0 0,0-1 1 0 0,0 0 0 0 0,0-1-1 0 0,0 1 1 0 0,-1 0-1 0 0,1 0 1 0 0,-1-1 0 0 0,0 1-1 0 0,1-1 1 0 0,-1 1 0 0 0,0-1-1 0 0,-1 1 1 0 0,1-1-1 0 0,0 0 1 0 0,-1 1 0 0 0,1-1-1 0 0,-1-3 1 0 0,0 5-13 0 0,-1 0 0 0 0,1 1-1 0 0,-1-1 1 0 0,1 0 0 0 0,-1 0 0 0 0,1 1 0 0 0,-1-1 0 0 0,1 0 0 0 0,-1 1 0 0 0,0-1 0 0 0,1 0-1 0 0,-1 1 1 0 0,0-1 0 0 0,0 1 0 0 0,1-1 0 0 0,-1 1 0 0 0,0-1 0 0 0,0 1 0 0 0,0 0 0 0 0,0 0 0 0 0,1-1-1 0 0,-1 1 1 0 0,0 0 0 0 0,0 0 0 0 0,0 0 0 0 0,0 0 0 0 0,0 0 0 0 0,-1 0 0 0 0,-30-2-581 0 0,29 2 657 0 0,0 0 31 0 0,1 0 0 0 0,-1 0 0 0 0,1 0 0 0 0,-1 0 0 0 0,0 0 0 0 0,1 0 0 0 0,-1 1 0 0 0,1-1-1 0 0,-1 1 1 0 0,1 0 0 0 0,-1 0 0 0 0,1 0 0 0 0,-1 0 0 0 0,1 0 0 0 0,0 0 0 0 0,-1 1 0 0 0,1-1 0 0 0,-2 3 0 0 0,-12 12 684 0 0,14-14-612 0 0,-1 0 0 0 0,1 0 0 0 0,-1 0 0 0 0,1 1 0 0 0,0-1-1 0 0,0 1 1 0 0,0 0 0 0 0,0 0 0 0 0,-2 4 0 0 0,0 6 297 0 0,2-9-296 0 0,0 0 0 0 0,1 0 0 0 0,0 1-1 0 0,0-1 1 0 0,0 1 0 0 0,0-1 0 0 0,0 6 0 0 0,1-6-18 0 0,0 0 1 0 0,0 0 0 0 0,1 0-1 0 0,-1-1 1 0 0,1 1 0 0 0,-1 0-1 0 0,1-1 1 0 0,1 1 0 0 0,-1 0 0 0 0,0-1-1 0 0,4 6 1 0 0,-3-6-84 0 0,-1-1 0 0 0,1 0 0 0 0,0-1 0 0 0,0 1 1 0 0,1 0-1 0 0,-1-1 0 0 0,0 1 0 0 0,0-1 0 0 0,1 1 0 0 0,-1-1 0 0 0,1 0 1 0 0,-1 0-1 0 0,1 0 0 0 0,-1-1 0 0 0,1 1 0 0 0,0-1 0 0 0,5 1 0 0 0,11 2-43 0 0,31-2-1 0 0,-15-5-2945 0 0,-2-7-6193 0 0,-25 7 6230 0 0</inkml:trace>
</inkml:ink>
</file>

<file path=ppt/ink/ink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1:14.705"/>
    </inkml:context>
    <inkml:brush xml:id="br0">
      <inkml:brushProperty name="width" value="0.035" units="cm"/>
      <inkml:brushProperty name="height" value="0.035" units="cm"/>
      <inkml:brushProperty name="color" value="#E71224"/>
    </inkml:brush>
  </inkml:definitions>
  <inkml:trace contextRef="#ctx0" brushRef="#br0">18 89 4400 0 0,'0'0'7968'0'0,"0"7"-7606"0"0,0 55 1357 0 0,0-60-1710 0 0,0 0-1 0 0,0-1 1 0 0,0 1-1 0 0,1 0 1 0 0,-1 0-1 0 0,1-1 1 0 0,-1 1-1 0 0,1 0 1 0 0,0-1-1 0 0,0 1 1 0 0,-1 0-1 0 0,1-1 1 0 0,0 1-1 0 0,0-1 1 0 0,1 1-1 0 0,0 1 1 0 0,3-3 556 0 0,-5-7-512 0 0,-8-10-225 0 0,4 13 196 0 0,1-1 1 0 0,0 0-1 0 0,1 0 1 0 0,-1 0-1 0 0,1 0 0 0 0,0 0 1 0 0,0 0-1 0 0,0-1 1 0 0,1 1-1 0 0,0 0 0 0 0,0-1 1 0 0,0 1-1 0 0,1-1 1 0 0,0-7-1 0 0,0 12-24 0 0,0-1 1 0 0,1 1-1 0 0,-1-1 1 0 0,0 1-1 0 0,1 0 0 0 0,-1-1 1 0 0,1 1-1 0 0,0 0 0 0 0,-1 0 1 0 0,1-1-1 0 0,0 1 1 0 0,0 0-1 0 0,-1 0 0 0 0,1 0 1 0 0,0 0-1 0 0,0 0 0 0 0,2-1 1 0 0,22-16-64 0 0,-5 4 88 0 0,-17 12-31 0 0,0-1 0 0 0,0 1 0 0 0,0 0 0 0 0,0 0 0 0 0,1 1 0 0 0,-1-1 0 0 0,1 1 1 0 0,-1 0-1 0 0,1 0 0 0 0,7-2 0 0 0,36 0-193 0 0,-45 4 196 0 0,0 0 0 0 0,0 0 0 0 0,-1 0-1 0 0,1 0 1 0 0,0 1 0 0 0,-1-1 0 0 0,1 0-1 0 0,-1 1 1 0 0,0-1 0 0 0,1 1-1 0 0,-1 0 1 0 0,0-1 0 0 0,0 1 0 0 0,0 0-1 0 0,1 2 1 0 0,1 1 9 0 0,-1-2 1 0 0,0-1 1 0 0,0 1-1 0 0,-1 0 1 0 0,1 0-1 0 0,-1 0 0 0 0,0 0 1 0 0,1 4-1 0 0,9 18 24 0 0,-10-22-16 0 0,0 1 1 0 0,1-1-1 0 0,-2 1 1 0 0,1 0-1 0 0,0-1 1 0 0,-1 1-1 0 0,1 0 0 0 0,-1 0 1 0 0,0-1-1 0 0,0 1 1 0 0,-1 6-1 0 0,0-7-228 0 0,1 1 0 0 0,-1-1 0 0 0,1 1-1 0 0,0-1 1 0 0,0 1 0 0 0,1-1 0 0 0,-1 0 0 0 0,1 1-1 0 0,0-1 1 0 0,0 1 0 0 0,0-1 0 0 0,2 6-1 0 0,3-3-2880 0 0,-6-6 3001 0 0,0 0 1 0 0,0 0-1 0 0,0 0 1 0 0,0 0-1 0 0,0 0 1 0 0,0 0-1 0 0,0 0 1 0 0,0 0-1 0 0,0 0 1 0 0,0 0-1 0 0,0 1 1 0 0,0-1-1 0 0,2 1-1756 0 0,-2-1 1756 0 0,0 0 1 0 0,0 0-1 0 0,0 0 1 0 0,0 0-1 0 0,0 0 1 0 0,0 0-1 0 0,0-1 1 0 0,0 1 0 0 0,1 0-1 0 0,-1 0 1 0 0,0 0-1 0 0,0 0 1 0 0,0 0-1 0 0,0 0 1 0 0,0 0-1 0 0,1-1-1294 0 0</inkml:trace>
</inkml:ink>
</file>

<file path=ppt/ink/ink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1:15.328"/>
    </inkml:context>
    <inkml:brush xml:id="br0">
      <inkml:brushProperty name="width" value="0.035" units="cm"/>
      <inkml:brushProperty name="height" value="0.035" units="cm"/>
      <inkml:brushProperty name="color" value="#E71224"/>
    </inkml:brush>
  </inkml:definitions>
  <inkml:trace contextRef="#ctx0" brushRef="#br0">46 82 1636 0 0,'0'0'8628'0'0,"8"2"-8642"0"0,29 5 16 0 0,-33-7-5 0 0,-1 0-1 0 0,0 0 0 0 0,1 0 1 0 0,-1-1-1 0 0,0 1 0 0 0,1-1 1 0 0,-1 0-1 0 0,0 0 0 0 0,0 0 1 0 0,0 0-1 0 0,0 0 0 0 0,0-1 1 0 0,0 1-1 0 0,0-1 0 0 0,0 0 0 0 0,0 0 1 0 0,-1 0-1 0 0,1 0 0 0 0,3-4 1 0 0,11-8 13 0 0,-15 13 6 0 0,0-1-1 0 0,-1 1 1 0 0,1-1 0 0 0,-1 1-1 0 0,0-1 1 0 0,0 1 0 0 0,1-1-1 0 0,-1 0 1 0 0,0 0 0 0 0,0 1-1 0 0,-1-1 1 0 0,1 0 0 0 0,0 0-1 0 0,-1 0 1 0 0,1 0 0 0 0,-1 0-1 0 0,1-2 1 0 0,-2 2-26 0 0,1 1-1 0 0,-1 0 1 0 0,0 0 0 0 0,0 0-1 0 0,0 1 1 0 0,0-1 0 0 0,0 0-1 0 0,0 0 1 0 0,0 0-1 0 0,0 1 1 0 0,0-1 0 0 0,0 0-1 0 0,0 1 1 0 0,0-1 0 0 0,-1 1-1 0 0,1-1 1 0 0,0 1 0 0 0,0 0-1 0 0,-1 0 1 0 0,1-1 0 0 0,0 1-1 0 0,0 0 1 0 0,-1 0 0 0 0,0 0-1 0 0,-37-2-380 0 0,34 2 574 0 0,0 0-1 0 0,0 0 1 0 0,0 1-1 0 0,0 0 1 0 0,0 0 0 0 0,0 0-1 0 0,0 1 1 0 0,0 0 0 0 0,0 0-1 0 0,0 0 1 0 0,1 0-1 0 0,-1 1 1 0 0,1 0 0 0 0,0 0-1 0 0,0 0 1 0 0,0 0 0 0 0,0 1-1 0 0,0-1 1 0 0,1 1-1 0 0,-1 0 1 0 0,1 0 0 0 0,-5 9-1 0 0,5-9-66 0 0,1 0 0 0 0,0 0 0 0 0,0 0 0 0 0,0 1 0 0 0,0-1 0 0 0,1 1 0 0 0,0-1 0 0 0,0 1 0 0 0,0-1 0 0 0,0 1 0 0 0,1-1 0 0 0,-1 1 0 0 0,1 0 0 0 0,1 7 0 0 0,-1-11-99 0 0,1-1-1 0 0,-1 1 0 0 0,0 0 0 0 0,0 0 0 0 0,1 0 0 0 0,-1 0 0 0 0,1 0 0 0 0,-1-1 0 0 0,1 1 1 0 0,-1 0-1 0 0,1 0 0 0 0,-1-1 0 0 0,1 1 0 0 0,-1 0 0 0 0,1-1 0 0 0,0 1 0 0 0,0-1 0 0 0,-1 1 1 0 0,1-1-1 0 0,0 1 0 0 0,0-1 0 0 0,0 1 0 0 0,-1-1 0 0 0,1 0 0 0 0,0 1 0 0 0,0-1 0 0 0,0 0 1 0 0,1 0-1 0 0,32 5 447 0 0,-24-4-433 0 0,21 1-797 0 0,43-2 0 0 0,-51 0-3248 0 0,-1 0-3309 0 0,-17 0 3651 0 0</inkml:trace>
</inkml:ink>
</file>

<file path=ppt/ink/ink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1:16.354"/>
    </inkml:context>
    <inkml:brush xml:id="br0">
      <inkml:brushProperty name="width" value="0.035" units="cm"/>
      <inkml:brushProperty name="height" value="0.035" units="cm"/>
      <inkml:brushProperty name="color" value="#E71224"/>
    </inkml:brush>
  </inkml:definitions>
  <inkml:trace contextRef="#ctx0" brushRef="#br0">121 1 584 0 0,'0'0'11652'0'0,"-14"11"-11490"0"0,-44 35-5 0 0,56-45-135 0 0,0 1 0 0 0,-1-1 0 0 0,1 1 0 0 0,0 0 0 0 0,0 0 0 0 0,0 0 0 0 0,0 0 0 0 0,1 0 0 0 0,-1 0-1 0 0,0 0 1 0 0,1 1 0 0 0,0-1 0 0 0,-1 0 0 0 0,1 1 0 0 0,-1 5 0 0 0,-3 5 179 0 0,2-6-14 0 0,0 0 0 0 0,1 0 1 0 0,0 0-1 0 0,1 0 1 0 0,0 0-1 0 0,0 0 0 0 0,0 0 1 0 0,1 1-1 0 0,0 7 1 0 0,0-14-174 0 0,1 0 0 0 0,-1 1 1 0 0,1-1-1 0 0,-1 0 0 0 0,1 0 1 0 0,-1 1-1 0 0,1-1 0 0 0,0 0 1 0 0,-1 0-1 0 0,1 0 0 0 0,0 0 1 0 0,0 0-1 0 0,0 0 0 0 0,0 0 1 0 0,0 0-1 0 0,0 0 0 0 0,0 0 1 0 0,0 0-1 0 0,0-1 0 0 0,1 1 1 0 0,-1 0-1 0 0,0-1 0 0 0,0 1 1 0 0,1-1-1 0 0,-1 1 0 0 0,0-1 1 0 0,1 0-1 0 0,-1 0 0 0 0,3 1 1 0 0,41 3-377 0 0,-42-5 30 0 0,1 1 1 0 0,0-1-1 0 0,-1 0 0 0 0,1 0 1 0 0,-1 0-1 0 0,1 0 1 0 0,-1-1-1 0 0,1 1 1 0 0,-1-1-1 0 0,0 0 1 0 0,4-2-1 0 0,19-17-5618 0 0,-18 10 2882 0 0</inkml:trace>
</inkml:ink>
</file>

<file path=ppt/ink/ink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1:16.791"/>
    </inkml:context>
    <inkml:brush xml:id="br0">
      <inkml:brushProperty name="width" value="0.035" units="cm"/>
      <inkml:brushProperty name="height" value="0.035" units="cm"/>
      <inkml:brushProperty name="color" value="#E71224"/>
    </inkml:brush>
  </inkml:definitions>
  <inkml:trace contextRef="#ctx0" brushRef="#br0">19 87 1632 0 0,'0'0'7483'0'0,"9"-2"-7452"0"0,3 1-15 0 0,-8 1-6 0 0,0 0 1 0 0,0 0-1 0 0,0-1 0 0 0,0 0 0 0 0,1 0 0 0 0,-1 0 0 0 0,0 0 0 0 0,-1-1 0 0 0,5-1 1 0 0,0-2-4 0 0,-1 0 1 0 0,1 0 0 0 0,-1 0-1 0 0,-1-1 1 0 0,12-12 0 0 0,-17 18 1 0 0,-1 0 1 0 0,1-1 0 0 0,-1 1 0 0 0,1-1 0 0 0,-1 1 0 0 0,1-1 0 0 0,-1 1 0 0 0,1-1 0 0 0,-1 1 0 0 0,0-1-1 0 0,1 1 1 0 0,-1-1 0 0 0,0 1 0 0 0,1-1 0 0 0,-1 0 0 0 0,0 1 0 0 0,0-1 0 0 0,0 1 0 0 0,0-1 0 0 0,0 0 0 0 0,1 1-1 0 0,-1-1 1 0 0,0 0 0 0 0,0 1 0 0 0,-1-1 0 0 0,1 0 0 0 0,0 1 0 0 0,0-1 0 0 0,0 0 0 0 0,0 1 0 0 0,0-1-1 0 0,-1 1 1 0 0,1-1 0 0 0,0 0 0 0 0,-1 1 0 0 0,1-1 0 0 0,0 1 0 0 0,-1-1 0 0 0,0 0 0 0 0,0 0 20 0 0,-1 0 1 0 0,1 1 0 0 0,-1-1 0 0 0,0 0-1 0 0,1 0 1 0 0,-1 1 0 0 0,0-1-1 0 0,1 1 1 0 0,-1 0 0 0 0,0-1 0 0 0,0 1-1 0 0,-3 0 1 0 0,2 0 9 0 0,-1 0 1 0 0,1 1 0 0 0,-1-1-1 0 0,1 1 1 0 0,-1 0-1 0 0,1 0 1 0 0,-1 0-1 0 0,1 0 1 0 0,0 0-1 0 0,-1 1 1 0 0,1-1-1 0 0,0 1 1 0 0,0 0-1 0 0,0 0 1 0 0,0 0-1 0 0,1 1 1 0 0,-1-1-1 0 0,-2 4 1 0 0,-37 32 1346 0 0,41-37-1335 0 0,0 0 0 0 0,0 1-1 0 0,0-1 1 0 0,0 1-1 0 0,0-1 1 0 0,1 1 0 0 0,-1-1-1 0 0,0 1 1 0 0,1-1-1 0 0,-1 1 1 0 0,1-1 0 0 0,-1 1-1 0 0,1 0 1 0 0,0-1-1 0 0,0 1 1 0 0,0 0-1 0 0,0-1 1 0 0,0 1 0 0 0,0 0-1 0 0,0-1 1 0 0,0 1-1 0 0,1 0 1 0 0,-1-1 0 0 0,1 1-1 0 0,-1 0 1 0 0,1-1-1 0 0,0 1 1 0 0,-1-1 0 0 0,1 1-1 0 0,0-1 1 0 0,0 0-1 0 0,0 1 1 0 0,0-1 0 0 0,0 0-1 0 0,0 0 1 0 0,1 1-1 0 0,-1-1 1 0 0,0 0-1 0 0,1 0 1 0 0,-1-1 0 0 0,1 1-1 0 0,-1 0 1 0 0,1 0-1 0 0,2 0 1 0 0,10 4 7 0 0,1-1-1 0 0,-1-1 1 0 0,1 0-1 0 0,0-1 1 0 0,18 0-1 0 0,42-4-3651 0 0,-40-5-828 0 0,-24 0 76 0 0,-3 3 2545 0 0</inkml:trace>
</inkml:ink>
</file>

<file path=ppt/ink/ink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1:17.271"/>
    </inkml:context>
    <inkml:brush xml:id="br0">
      <inkml:brushProperty name="width" value="0.035" units="cm"/>
      <inkml:brushProperty name="height" value="0.035" units="cm"/>
      <inkml:brushProperty name="color" value="#E71224"/>
    </inkml:brush>
  </inkml:definitions>
  <inkml:trace contextRef="#ctx0" brushRef="#br0">0 150 3404 0 0,'0'0'5198'0'0,"6"6"-5259"0"0,18 22 60 0 0,-24-28 1 0 0,1 0 0 0 0,-1 0-1 0 0,1 1 1 0 0,-1-1 0 0 0,1 1 0 0 0,-1-1 0 0 0,1 0-1 0 0,-1 1 1 0 0,0-1 0 0 0,1 1 0 0 0,-1-1-1 0 0,0 1 1 0 0,0-1 0 0 0,1 1 0 0 0,-1-1 0 0 0,0 1-1 0 0,0 0 1 0 0,0-1 0 0 0,1 1 0 0 0,-1-1-1 0 0,0 1 1 0 0,0-1 0 0 0,0 1 0 0 0,0 0 0 0 0,0 0-1 0 0,-1 3 20 0 0,1-4 227 0 0,0-21-2622 0 0,-9-36 3394 0 0,7 43-70 0 0,1 13-855 0 0,0-1-1 0 0,1 1 1 0 0,-1-1-1 0 0,1 1 1 0 0,0-1-1 0 0,0 1 1 0 0,-1-1-1 0 0,1 0 1 0 0,0 1-1 0 0,0-1 1 0 0,0 1-1 0 0,1-1 1 0 0,-1 1-1 0 0,0-1 1 0 0,0 1-1 0 0,1-1 0 0 0,-1 1 1 0 0,1-1-1 0 0,0 1 1 0 0,-1-1-1 0 0,1 1 1 0 0,1-2-1 0 0,11-13 214 0 0,-11 13-216 0 0,-1 1-1 0 0,1 0 1 0 0,0 0-1 0 0,0 0 1 0 0,0 0-1 0 0,0 0 1 0 0,0 0 0 0 0,0 0-1 0 0,2-1 1 0 0,20-10 1183 0 0,-20 10-1251 0 0,0 1 0 0 0,0-1 1 0 0,0 1-1 0 0,0 0 0 0 0,1 0 1 0 0,-1 1-1 0 0,0-1 1 0 0,1 1-1 0 0,0 0 0 0 0,-1 0 1 0 0,1 0-1 0 0,-1 1 0 0 0,1 0 1 0 0,0 0-1 0 0,7 1 1 0 0,-10-1-18 0 0,0 1 1 0 0,-1-1-1 0 0,1 1 1 0 0,-1 0-1 0 0,1 0 0 0 0,-1 0 1 0 0,1 0-1 0 0,-1 0 1 0 0,0 0-1 0 0,1 0 1 0 0,-1 0-1 0 0,0 0 1 0 0,0 1-1 0 0,0-1 1 0 0,0 1-1 0 0,0-1 1 0 0,0 0-1 0 0,0 1 1 0 0,-1 0-1 0 0,1-1 1 0 0,0 3-1 0 0,10 39 301 0 0,-8-29-324 0 0,-1-3-289 0 0,-1 0 1 0 0,0 1 0 0 0,-1 19 0 0 0,0-13-2132 0 0,0-18 2242 0 0,0 1 0 0 0,0-1 0 0 0,0 0 0 0 0,0 0 0 0 0,1 1 0 0 0,-1-1 0 0 0,0 0 1 0 0,0 0-1 0 0,0 0 0 0 0,0 1 0 0 0,1-1 0 0 0,-1 0 0 0 0,0 0 0 0 0,0 0 0 0 0,1 0 1 0 0,-1 0-1 0 0,0 1 0 0 0,0-1 0 0 0,1 0 0 0 0,-1 0 0 0 0,0 0 0 0 0,0 0 0 0 0,1 0 1 0 0,-1 0-1 0 0,0 0 0 0 0,0 0 0 0 0,1 0 0 0 0,-1 0 0 0 0,0 0 0 0 0,0 0 0 0 0,1 0 1 0 0,0 0-1 0 0,-1 0-298 0 0</inkml:trace>
</inkml:ink>
</file>

<file path=ppt/ink/ink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1:17.722"/>
    </inkml:context>
    <inkml:brush xml:id="br0">
      <inkml:brushProperty name="width" value="0.035" units="cm"/>
      <inkml:brushProperty name="height" value="0.035" units="cm"/>
      <inkml:brushProperty name="color" value="#E71224"/>
    </inkml:brush>
  </inkml:definitions>
  <inkml:trace contextRef="#ctx0" brushRef="#br0">2 1 7965 0 0,'0'0'5568'0'0,"-1"7"-5791"0"0,0 3 446 0 0,1 0 0 0 0,1 1 0 0 0,0-1 1 0 0,0 0-1 0 0,1-1 0 0 0,3 15 0 0 0,1-2 771 0 0,4 34 1 0 0,-7-36-588 0 0,0-1 0 0 0,10 29 0 0 0,-9-32-312 0 0,0-1 0 0 0,-1 1 1 0 0,1 20-1 0 0,-1-9 125 0 0,0 20-208 0 0,3 13-33 0 0,-5-35-14 0 0,-1-23-39 0 0,-1 0 1 0 0,1 0-1 0 0,0 0 1 0 0,0 0-1 0 0,0 0 1 0 0,0 0-1 0 0,1 1 1 0 0,-1-1-1 0 0,1 0 1 0 0,-1 0-1 0 0,1 0 1 0 0,0 0-1 0 0,-1 0 1 0 0,1 0-1 0 0,0 0 0 0 0,2 1 1 0 0</inkml:trace>
</inkml:ink>
</file>

<file path=ppt/ink/ink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1:18.002"/>
    </inkml:context>
    <inkml:brush xml:id="br0">
      <inkml:brushProperty name="width" value="0.035" units="cm"/>
      <inkml:brushProperty name="height" value="0.035" units="cm"/>
      <inkml:brushProperty name="color" value="#E71224"/>
    </inkml:brush>
  </inkml:definitions>
  <inkml:trace contextRef="#ctx0" brushRef="#br0">0 39 384 0 0,'0'0'15180'0'0,"4"0"-15000"0"0,12-2 17 0 0,-1 0 0 0 0,1-1 0 0 0,-1 0-1 0 0,18-7 1 0 0,15-3-1201 0 0,-6 7-3928 0 0,-40 6 3494 0 0</inkml:trace>
</inkml:ink>
</file>

<file path=ppt/ink/ink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1:18.497"/>
    </inkml:context>
    <inkml:brush xml:id="br0">
      <inkml:brushProperty name="width" value="0.035" units="cm"/>
      <inkml:brushProperty name="height" value="0.035" units="cm"/>
      <inkml:brushProperty name="color" value="#E71224"/>
    </inkml:brush>
  </inkml:definitions>
  <inkml:trace contextRef="#ctx0" brushRef="#br0">6 104 1344 0 0,'0'0'9852'0'0,"13"-1"-9768"0"0,40-7-14 0 0,-50 8 8 0 0,1 0-1 0 0,-1-1 0 0 0,0 0 1 0 0,1 0-1 0 0,-1 0 1 0 0,0 0-1 0 0,0 0 0 0 0,0-1 1 0 0,0 1-1 0 0,0-1 0 0 0,0 0 1 0 0,3-2-1 0 0,-2 0 176 0 0,1 0-195 0 0,0-1-1 0 0,-1-1 1 0 0,1 1-1 0 0,3-6 1 0 0,-8 9-102 0 0,1 0 0 0 0,-1 1 1 0 0,0-1-1 0 0,1 0 0 0 0,-1 0 1 0 0,0 1-1 0 0,0-1 1 0 0,0 0-1 0 0,0 0 0 0 0,-1 1 1 0 0,1-1-1 0 0,0 0 0 0 0,-1 1 1 0 0,1-1-1 0 0,-1 0 1 0 0,1 1-1 0 0,-1-1 0 0 0,-1-1 1 0 0,0 2 55 0 0,-1-1 0 0 0,1 1 0 0 0,0 0 1 0 0,-1 0-1 0 0,1 1 0 0 0,-1-1 0 0 0,1 0 0 0 0,-1 1 1 0 0,0 0-1 0 0,1-1 0 0 0,-1 1 0 0 0,1 0 0 0 0,-6 1 1 0 0,3 0 213 0 0,1 0 1 0 0,-1 1 0 0 0,1-1-1 0 0,0 1 1 0 0,0 0 0 0 0,-1 0-1 0 0,-5 5 1 0 0,4-3-8 0 0,0 0 1 0 0,0 1-1 0 0,1-1 1 0 0,-6 8-1 0 0,10-11-199 0 0,-12 18 342 0 0,13-18-334 0 0,-2 3 4 0 0,-9 28 773 0 0,11-30-774 0 0,0-1 0 0 0,0 0 0 0 0,0 0 0 0 0,0 1 0 0 0,0-1 0 0 0,0 0 0 0 0,0 0 0 0 0,0 1 0 0 0,1-1 0 0 0,-1 0 0 0 0,0 0 0 0 0,1 0 0 0 0,-1 1 0 0 0,1-1 0 0 0,0 0 0 0 0,-1 0 0 0 0,1 0 0 0 0,0 0 0 0 0,0 0 0 0 0,-1 0 0 0 0,1 0 0 0 0,0 0 0 0 0,2 1 0 0 0,2 1 13 0 0,0 0 0 0 0,0 0 0 0 0,0-1 0 0 0,1 1 0 0 0,-1-1 0 0 0,1 0 0 0 0,-1-1 0 0 0,1 1-1 0 0,10 0 1 0 0,5 0-464 0 0,29-1-1 0 0,-29-2-566 0 0,8-4-2920 0 0,-14-4-2372 0 0,-14 5 3230 0 0</inkml:trace>
</inkml:ink>
</file>

<file path=ppt/ink/ink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1:18.915"/>
    </inkml:context>
    <inkml:brush xml:id="br0">
      <inkml:brushProperty name="width" value="0.035" units="cm"/>
      <inkml:brushProperty name="height" value="0.035" units="cm"/>
      <inkml:brushProperty name="color" value="#E71224"/>
    </inkml:brush>
  </inkml:definitions>
  <inkml:trace contextRef="#ctx0" brushRef="#br0">6 129 5396 0 0,'0'0'5198'0'0,"6"13"-5229"0"0,18 39 42 0 0,-14-36-10 0 0,-10-14-1 0 0,0 3 14 0 0,0-5 145 0 0,-8-18-1196 0 0,-15-34-527 0 0,10 9 2769 0 0,13 40-1082 0 0,-1 0 0 0 0,1 0-1 0 0,0 0 1 0 0,0 0 0 0 0,0 0-1 0 0,0 0 1 0 0,1 0 0 0 0,-1 0-1 0 0,1 0 1 0 0,0 0 0 0 0,0 0 0 0 0,0 0-1 0 0,0 0 1 0 0,0 1 0 0 0,1-1-1 0 0,-1 0 1 0 0,1 1 0 0 0,0-1-1 0 0,-1 1 1 0 0,1 0 0 0 0,0-1 0 0 0,1 1-1 0 0,-1 0 1 0 0,0 0 0 0 0,1 1-1 0 0,-1-1 1 0 0,1 0 0 0 0,4-1-1 0 0,0-1-33 0 0,0 0 0 0 0,1 0 0 0 0,-1 1 0 0 0,1 0 0 0 0,0 1 0 0 0,0 0 0 0 0,0 0 0 0 0,0 0-1 0 0,14 0 1 0 0,-21 2-141 0 0,-1 0 0 0 0,1 0 0 0 0,-1 1 0 0 0,1-1 0 0 0,0 0-1 0 0,-1 0 1 0 0,1 0 0 0 0,0 0 0 0 0,-1 1 0 0 0,1-1 0 0 0,-1 0-1 0 0,1 1 1 0 0,-1-1 0 0 0,1 0 0 0 0,-1 1 0 0 0,1-1 0 0 0,-1 1 0 0 0,1-1-1 0 0,-1 1 1 0 0,0-1 0 0 0,1 1 0 0 0,-1-1 0 0 0,0 1 0 0 0,1-1 0 0 0,-1 1-1 0 0,0 0 1 0 0,1-1 0 0 0,-1 1 0 0 0,0-1 0 0 0,0 1 0 0 0,0 0-1 0 0,0 0 1 0 0,1 24-4085 0 0,-1-19 401 0 0</inkml:trace>
</inkml:ink>
</file>

<file path=ppt/ink/ink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3:53.514"/>
    </inkml:context>
    <inkml:brush xml:id="br0">
      <inkml:brushProperty name="width" value="0.035" units="cm"/>
      <inkml:brushProperty name="height" value="0.035" units="cm"/>
      <inkml:brushProperty name="color" value="#E71224"/>
    </inkml:brush>
  </inkml:definitions>
  <inkml:trace contextRef="#ctx0" brushRef="#br0">151 35 272 0 0,'0'0'7227'0'0,"3"-2"-7055"0"0,-2 2-215 0 0,1-1 144 0 0,-1 0-1 0 0,1-1 1 0 0,-1 1 0 0 0,1 0 0 0 0,-1-1 0 0 0,1 1-1 0 0,-1 0 1 0 0,0-1 0 0 0,0 0 0 0 0,0 1 0 0 0,0-1-1 0 0,2-2 1 0 0,-3 3 146 0 0,0 1-179 0 0,1 0 0 0 0,-1 0 0 0 0,0 0 0 0 0,0 0-1 0 0,1 0 1 0 0,-1-1 0 0 0,0 1 0 0 0,0 0 0 0 0,0 0 0 0 0,1 0-1 0 0,-1 0 1 0 0,0 0 0 0 0,0-1 0 0 0,0 1 0 0 0,0 0-1 0 0,1 0 1 0 0,-1 0 0 0 0,0-1 0 0 0,0 1 0 0 0,0 0-1 0 0,0 0 1 0 0,0 0 0 0 0,0-1 0 0 0,0 1 0 0 0,0 0-1 0 0,0 0 1 0 0,0-1 0 0 0,0 1 0 0 0,0 0 0 0 0,0 0-1 0 0,0-1 1 0 0,0 1 0 0 0,0 0 0 0 0,0 0 0 0 0,0-1 0 0 0,0 1-1 0 0,0 0 1 0 0,0 0 0 0 0,0-1 0 0 0,0 1 0 0 0,0 0-1 0 0,0 0 1 0 0,0 0 0 0 0,-1-1 0 0 0,1 1 0 0 0,0 0-1 0 0,0 0 1 0 0,0 0 0 0 0,0 0 0 0 0,-1-1 0 0 0,1 1-1 0 0,0 0 1 0 0,0 0 0 0 0,0 0 0 0 0,-1 0 0 0 0,1 0-1 0 0,0-1 1 0 0,0 1 0 0 0,-1 0 0 0 0,1 0 217 0 0,-7 1 26 0 0,1 0 0 0 0,0 0 0 0 0,-11 4 0 0 0,-6 6-329 0 0,-12 9 399 0 0,15-9-183 0 0,-8 6-213 0 0,24-13-7 0 0,2-3 19 0 0,0 1 0 0 0,0-1 1 0 0,0 1-1 0 0,1-1 0 0 0,-1 1 0 0 0,1 0 1 0 0,-1 0-1 0 0,1 0 0 0 0,0 0 0 0 0,0 0 1 0 0,0 0-1 0 0,0 0 0 0 0,0 0 0 0 0,0 0 1 0 0,0 0-1 0 0,0 3 0 0 0,-1 4 18 0 0,1-8-10 0 0,1-1 0 0 0,0 1-1 0 0,-1 0 1 0 0,1-1 0 0 0,0 1-1 0 0,0 0 1 0 0,0 0 0 0 0,-1-1-1 0 0,1 1 1 0 0,0 0 0 0 0,0 0-1 0 0,0-1 1 0 0,0 1-1 0 0,0 0 1 0 0,0-1 0 0 0,0 1-1 0 0,1 0 1 0 0,-1 0 0 0 0,0-1-1 0 0,0 1 1 0 0,1 0 0 0 0,-1-1-1 0 0,0 1 1 0 0,1 0 0 0 0,-1-1-1 0 0,0 1 1 0 0,1 0-1 0 0,0 0 1 0 0,11 11 11 0 0,-8-8 0 0 0,0 0-1 0 0,0 0 0 0 0,0-1 1 0 0,0 1-1 0 0,1-1 0 0 0,-1 0 1 0 0,1-1-1 0 0,0 1 0 0 0,6 2 0 0 0,-3-2 9 0 0,1 0 0 0 0,0 0 0 0 0,-1-1-1 0 0,1 0 1 0 0,0-1 0 0 0,0 0 0 0 0,0 0-1 0 0,0-1 1 0 0,13-1 0 0 0,-20 0-21 0 0,0 1 0 0 0,0-1 1 0 0,0 0-1 0 0,0 0 0 0 0,-1 1 0 0 0,1-1 1 0 0,0 0-1 0 0,-1 0 0 0 0,1-1 0 0 0,-1 1 0 0 0,1 0 1 0 0,-1 0-1 0 0,1-1 0 0 0,1-2 0 0 0,6-5-616 0 0,-8 8-284 0 0,1 1-1 0 0,0-1 1 0 0,-1 0-1 0 0,1 1 1 0 0,0-1-1 0 0,0 1 1 0 0,0-1-1 0 0,-1 1 1 0 0,1 0 0 0 0,0 0-1 0 0,0 0 1 0 0,2 0-1 0 0,-3 0 475 0 0</inkml:trace>
</inkml:ink>
</file>

<file path=ppt/ink/ink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3:54.737"/>
    </inkml:context>
    <inkml:brush xml:id="br0">
      <inkml:brushProperty name="width" value="0.035" units="cm"/>
      <inkml:brushProperty name="height" value="0.035" units="cm"/>
      <inkml:brushProperty name="color" value="#E71224"/>
    </inkml:brush>
  </inkml:definitions>
  <inkml:trace contextRef="#ctx0" brushRef="#br0">13 1 6321 0 0,'0'0'5545'0'0,"-2"3"-5979"0"0,2-2 413 0 0,-1 0 69 0 0,0 0 1 0 0,0 0-1 0 0,0 0 0 0 0,0 1 0 0 0,0-1 0 0 0,0 0 1 0 0,1 1-1 0 0,-1-1 0 0 0,0 1 0 0 0,1-1 1 0 0,0 1-1 0 0,-1-1 0 0 0,1 1 0 0 0,0-1 1 0 0,0 1-1 0 0,-1-1 0 0 0,1 1 0 0 0,0-1 1 0 0,1 1-1 0 0,-1-1 0 0 0,0 1 0 0 0,0-1 1 0 0,1 1-1 0 0,-1-1 0 0 0,1 1 0 0 0,-1-1 1 0 0,2 2-1 0 0,-2-2-2 0 0,1 1 0 0 0,0-1 0 0 0,0 1 0 0 0,-1-1 0 0 0,1 1 0 0 0,-1-1 0 0 0,1 1 0 0 0,-1-1 0 0 0,1 1 0 0 0,-1-1-1 0 0,0 1 1 0 0,0 1 0 0 0,0 0-22 0 0,0-1 0 0 0,1 0 0 0 0,-1 0 0 0 0,0 0 0 0 0,1 0 0 0 0,0 0-1 0 0,-1 0 1 0 0,1 0 0 0 0,0 0 0 0 0,2 2 0 0 0,4 9 82 0 0,-1 0 0 0 0,1 1 1 0 0,7 25-1 0 0,-9-24-96 0 0,52 178 152 0 0,-53-176-22 0 0,-1 1 1 0 0,0-1 0 0 0,1 32 0 0 0,-4-48-85 0 0,-5 12 155 0 0,-3-7 743 0 0,7-16 518 0 0,1-1-1985 0 0,9-13 359 0 0,-8 21 136 0 0,-1 0 0 0 0,1-1 0 0 0,0 1 0 0 0,0 0 0 0 0,0 0 0 0 0,0 0 0 0 0,0 0-1 0 0,3-5 1 0 0,-2 5 4 0 0,0 1-1 0 0,-1-1 1 0 0,0-1-1 0 0,0 1 1 0 0,0 0-1 0 0,0 0 1 0 0,0 0-1 0 0,0-6 1 0 0,13-33 10 0 0,-14 41-13 0 0,0-1 1 0 0,0 1-1 0 0,1 0 0 0 0,-1 0 1 0 0,1 0-1 0 0,-1 0 0 0 0,0 0 1 0 0,1 0-1 0 0,0 0 0 0 0,-1 0 1 0 0,1 0-1 0 0,0 0 0 0 0,-1 1 1 0 0,1-1-1 0 0,0 0 1 0 0,0 0-1 0 0,0 1 0 0 0,0-1 1 0 0,0 0-1 0 0,0 1 0 0 0,0-1 1 0 0,0 1-1 0 0,0-1 0 0 0,0 1 1 0 0,0-1-1 0 0,0 1 0 0 0,0 0 1 0 0,0 0-1 0 0,0-1 0 0 0,0 1 1 0 0,2 0-1 0 0,44-2-430 0 0,-37 2 303 0 0,-1 5-500 0 0,-8-4 653 0 0,0-1 0 0 0,-1 1 0 0 0,1 0 0 0 0,0-1 1 0 0,-1 1-1 0 0,1 0 0 0 0,-1 0 0 0 0,1 0 0 0 0,-1 0 1 0 0,1-1-1 0 0,-1 1 0 0 0,0 0 0 0 0,1 0 0 0 0,-1 0 0 0 0,0 0 1 0 0,0 0-1 0 0,1 0 0 0 0,-1 0 0 0 0,0 2 0 0 0,1 23 213 0 0,-1-22-187 0 0,-9 64-175 0 0,9-68 132 0 0,0 1-95 0 0,0-1-1 0 0,-1 0 0 0 0,1 1 0 0 0,0-1 1 0 0,0 0-1 0 0,0 1 0 0 0,0-1 1 0 0,0 0-1 0 0,0 0 0 0 0,0 1 1 0 0,0-1-1 0 0,0 0 0 0 0,0 1 1 0 0,0-1-1 0 0,0 0 0 0 0,0 1 0 0 0,0-1 1 0 0,0 0-1 0 0,0 1 0 0 0,0-1 1 0 0,0 0-1 0 0,0 1 0 0 0,1-1 1 0 0,-1 0-1 0 0,0 0 0 0 0,0 1 1 0 0,0-1-1 0 0,0 0 0 0 0,1 0 0 0 0,-1 1 1 0 0,0-1-1 0 0,0 0 0 0 0,1 0 1 0 0,-1 0-1 0 0,0 1 0 0 0,0-1 1 0 0,1 0-1 0 0,-1 0 0 0 0,0 0 1 0 0,1 0-1 0 0,-1 0 0 0 0,0 0 0 0 0,1 1 1 0 0,-1-1-1 0 0,0 0 0 0 0,0 0 1 0 0,1 0-1 0 0,-1 0 0 0 0,0 0 1 0 0,1 0-1 0 0,1 0-578 0 0,-2 0 542 0 0,1 0 0 0 0,-1 0 0 0 0,1 0 0 0 0,0 0 0 0 0,-1 1 0 0 0,1-1 0 0 0,-1 0 0 0 0,1 0 0 0 0,-1 0-1 0 0,1 0 1 0 0,0 0 0 0 0,-1-1 0 0 0,1 1 0 0 0,-1 0 0 0 0,1 0 0 0 0,-1 0 0 0 0,1 0 0 0 0,0-1 0 0 0,-1 1 0 0 0,1 0 0 0 0,-1 0 0 0 0,1-1 0 0 0,-1 1 0 0 0,1 0 0 0 0,-1-1 0 0 0,1 0 0 0 0,5-5-2293 0 0,-6 6 2402 0 0,1 0 0 0 0,-1 0 0 0 0,0 0 0 0 0,0 0 0 0 0,0 0 0 0 0,0 0 0 0 0,0 0 0 0 0,0 0 0 0 0,0 0 0 0 0,0-1 0 0 0,0 1 0 0 0,0 0 0 0 0,0 0 0 0 0,0 0 0 0 0,0 0 0 0 0,0 0 0 0 0,0 0 0 0 0,0 0 0 0 0,0 0 0 0 0,0 0 0 0 0,0-1 0 0 0,0 1 0 0 0,0 0 0 0 0,0 0 0 0 0,0 0 0 0 0,0 0 0 0 0,0 0 0 0 0,-1 0 0 0 0,1 0 0 0 0,0 0-1 0 0,0 0 1 0 0,0 0 0 0 0,0-1 0 0 0,0 1 0 0 0,0 0 0 0 0,0 0 0 0 0,0 0 0 0 0,0 0 0 0 0,0 0 0 0 0,0 0 0 0 0,0 0 0 0 0,0 0 0 0 0,-1 0 0 0 0,1 0 0 0 0,0 0 0 0 0,0 0 0 0 0,0 0 0 0 0,0 0 0 0 0,0 0 0 0 0,0 0 0 0 0,0 0 0 0 0,0 0 0 0 0,0 0 0 0 0,-1 0 0 0 0,1 0 0 0 0,0 0 0 0 0,0 0 0 0 0,0 0 0 0 0,-28 4-990 0 0</inkml:trace>
</inkml:ink>
</file>

<file path=ppt/ink/ink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3:55.204"/>
    </inkml:context>
    <inkml:brush xml:id="br0">
      <inkml:brushProperty name="width" value="0.035" units="cm"/>
      <inkml:brushProperty name="height" value="0.035" units="cm"/>
      <inkml:brushProperty name="color" value="#E71224"/>
    </inkml:brush>
  </inkml:definitions>
  <inkml:trace contextRef="#ctx0" brushRef="#br0">10 1 880 0 0,'0'0'10146'0'0,"-5"28"-9110"0"0,5-16-1068 0 0,1-8 0 0 0,-1 0 1 0 0,0 1-1 0 0,-1-1 1 0 0,1 1-1 0 0,-1-1 1 0 0,-2 9-1 0 0,3-12-176 0 0,0 1 0 0 0,0 0 0 0 0,-1 0 0 0 0,1-1 0 0 0,0 1 0 0 0,1 0 0 0 0,-1 0 0 0 0,0-1 0 0 0,0 1 0 0 0,1 0 0 0 0,-1 0 0 0 0,2 1 0 0 0,-1 4-6335 0 0</inkml:trace>
</inkml:ink>
</file>

<file path=ppt/ink/ink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3:55.389"/>
    </inkml:context>
    <inkml:brush xml:id="br0">
      <inkml:brushProperty name="width" value="0.035" units="cm"/>
      <inkml:brushProperty name="height" value="0.035" units="cm"/>
      <inkml:brushProperty name="color" value="#E71224"/>
    </inkml:brush>
  </inkml:definitions>
  <inkml:trace contextRef="#ctx0" brushRef="#br0">0 24 4484 0 0,'0'0'8086'0'0,"2"-7"-14756"0"0,-2 6 6571 0 0,0 1-1 0 0,1-1 1 0 0,-1 0 0 0 0,0 0-1 0 0,0 1 1 0 0,0-1-1 0 0,1 0 1 0 0,-1 1-1 0 0,0-1 1 0 0,0 0 0 0 0,1 1-1 0 0,-1-1 1 0 0,1 0-1 0 0,-1 1 1 0 0,1-1-1 0 0,-1 1 1 0 0,1-1-1 0 0,-1 1 1 0 0,1-1 0 0 0,-1 1-1 0 0,1-1 1 0 0,-1 1-1 0 0,1 0 1 0 0,0-1-1 0 0,-1 1 1 0 0,1 0 0 0 0,0-1-1 0 0,-1 1 1 0 0,1 0-1 0 0,0 0 1 0 0,0 0-1 0 0,1 0 1 0 0,-3 0 76 0 0,1 0 0 0 0,0 0 0 0 0,0 0 0 0 0,0 0 0 0 0,0 0 0 0 0,0 0 0 0 0,0 0 0 0 0,0 0 0 0 0,0 0 0 0 0,0 0 0 0 0,0 0 0 0 0,0 1 0 0 0,0-1 0 0 0,0 0 0 0 0,0 0-1 0 0,0 0 1 0 0,0 0 0 0 0,0 0 0 0 0,0 0 0 0 0,0 0 0 0 0,0 0 0 0 0,0 0 0 0 0,0 1 0 0 0,0-1 0 0 0,0 0 0 0 0,0 0 0 0 0,0 0 0 0 0,0 0 0 0 0,0 0 0 0 0,0 0 0 0 0,0 0 0 0 0,0 0 0 0 0,0 1 0 0 0,0-1 0 0 0,0 0 0 0 0,0 0 0 0 0,0 0 0 0 0,0 0 0 0 0,0 0 0 0 0,0 0 0 0 0,0 0 0 0 0,0 0 0 0 0,1 0 0 0 0,-1 0 0 0 0,0 0 0 0 0,0 0 0 0 0,0 0 0 0 0,0 0 0 0 0,0 1 0 0 0,0-1 0 0 0,0 0 0 0 0,0 0-1 0 0,0 0 1 0 0,1 0 0 0 0,-1 0 0 0 0,0 0 0 0 0,0 0 0 0 0,0 0 0 0 0,0 0 0 0 0,0 0 0 0 0,0 0 0 0 0,0 0 0 0 0,0 0 0 0 0,0 0 0 0 0,1 0 0 0 0,-1-1 0 0 0,-21 21-1053 0 0</inkml:trace>
</inkml:ink>
</file>

<file path=ppt/ink/ink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3:55.951"/>
    </inkml:context>
    <inkml:brush xml:id="br0">
      <inkml:brushProperty name="width" value="0.035" units="cm"/>
      <inkml:brushProperty name="height" value="0.035" units="cm"/>
      <inkml:brushProperty name="color" value="#E71224"/>
    </inkml:brush>
  </inkml:definitions>
  <inkml:trace contextRef="#ctx0" brushRef="#br0">1 135 2836 0 0,'0'0'7845'0'0,"4"9"-7840"0"0,14 25-13 0 0,-18-33 8 0 0,0 0 0 0 0,1-1 0 0 0,-1 1 0 0 0,0 0 0 0 0,1-1 1 0 0,-1 1-1 0 0,1 0 0 0 0,-1-1 0 0 0,1 1 0 0 0,-1 0 0 0 0,1-1 1 0 0,-1 1-1 0 0,1-1 0 0 0,0 1 0 0 0,-1-1 0 0 0,1 1 0 0 0,0-1 1 0 0,-1 1-1 0 0,1-1 0 0 0,0 0 0 0 0,0 0 0 0 0,0 1 0 0 0,-1-1 1 0 0,1 0-1 0 0,0 0 0 0 0,0 0 0 0 0,0 0 0 0 0,-1 1 0 0 0,1-1 1 0 0,1-1-1 0 0,-1 1 4 0 0,-1 0 0 0 0,1 0 0 0 0,-1 0 0 0 0,1 0 0 0 0,-1-1 0 0 0,1 1 0 0 0,-1 0 0 0 0,1-1 0 0 0,-1 1 0 0 0,1 0 0 0 0,-1-1 1 0 0,1 1-1 0 0,-1 0 0 0 0,1-1 0 0 0,-1 1 0 0 0,0-1 0 0 0,1 1 0 0 0,-1-1 0 0 0,0 1 0 0 0,1-1 0 0 0,-1 1 0 0 0,0-1 0 0 0,0 1 0 0 0,1-2 0 0 0,-1-10 61 0 0,0 8-120 0 0,1 1 1 0 0,-1-1-1 0 0,0 0 1 0 0,0 0-1 0 0,-1 0 1 0 0,1 1-1 0 0,-1-1 1 0 0,0 0-1 0 0,0 0 0 0 0,0 1 1 0 0,-3-5-1 0 0,-1-14 222 0 0,4 21-105 0 0,0 0 0 0 0,0 0 1 0 0,0 0-1 0 0,1-1 0 0 0,-1 1 0 0 0,0 0 1 0 0,1 0-1 0 0,-1-1 0 0 0,1 1 0 0 0,0 0 1 0 0,-1-1-1 0 0,1 1 0 0 0,0 0 0 0 0,0-1 1 0 0,0 1-1 0 0,0-1 0 0 0,0 1 0 0 0,0 0 1 0 0,0-1-1 0 0,1 1 0 0 0,-1-1 0 0 0,0 1 0 0 0,1 0 1 0 0,-1-1-1 0 0,2-1 0 0 0,0 0 32 0 0,0-1-1 0 0,0 1 0 0 0,0-1 1 0 0,0 1-1 0 0,1 0 0 0 0,5-6 0 0 0,-3 5-47 0 0,0 0 0 0 0,0 1 0 0 0,0 0-1 0 0,1 0 1 0 0,-1 0 0 0 0,1 1-1 0 0,8-4 1 0 0,-11 5-240 0 0,0 1-1 0 0,-1-1 1 0 0,1 0 0 0 0,0 0 0 0 0,0 1-1 0 0,-1 0 1 0 0,1 0 0 0 0,0-1-1 0 0,0 2 1 0 0,-1-1 0 0 0,1 0-1 0 0,0 0 1 0 0,0 1 0 0 0,-1 0-1 0 0,1-1 1 0 0,0 1 0 0 0,-1 0 0 0 0,5 2-1 0 0,10 11-5446 0 0,-12-9 3552 0 0</inkml:trace>
</inkml:ink>
</file>

<file path=ppt/ink/ink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3:56.666"/>
    </inkml:context>
    <inkml:brush xml:id="br0">
      <inkml:brushProperty name="width" value="0.035" units="cm"/>
      <inkml:brushProperty name="height" value="0.035" units="cm"/>
      <inkml:brushProperty name="color" value="#E71224"/>
    </inkml:brush>
  </inkml:definitions>
  <inkml:trace contextRef="#ctx0" brushRef="#br0">18 150 6161 0 0,'0'0'4544'0'0,"0"15"-4501"0"0,0 116 86 0 0,0-49 594 0 0,2-63-749 0 0,0-14 94 0 0,-2-14-111 0 0,-1-21-136 0 0,-11-61 0 0 0,8 71 189 0 0,1-7 619 0 0,1-52 0 0 0,2 59-137 0 0,1 14-381 0 0,0-1 0 0 0,0 1 0 0 0,0-1 0 0 0,1 1 0 0 0,3-9 0 0 0,3-9 119 0 0,-7 20-149 0 0,1 0-1 0 0,0 0 0 0 0,1 0 1 0 0,-1 0-1 0 0,1 0 1 0 0,0 0-1 0 0,0 1 1 0 0,5-6-1 0 0,-1 2 76 0 0,-6 6-174 0 0,1 0 1 0 0,0 0-1 0 0,-1 0 1 0 0,1 0-1 0 0,0 1 0 0 0,0-1 1 0 0,0 1-1 0 0,-1-1 1 0 0,1 1-1 0 0,0-1 1 0 0,0 1-1 0 0,0 0 1 0 0,3 0-1 0 0,29 2-60 0 0,-28 0 95 0 0,0 1 0 0 0,0 0 0 0 0,0 0 1 0 0,0 0-1 0 0,0 1 0 0 0,-1 0 1 0 0,0 0-1 0 0,0 0 0 0 0,0 1 0 0 0,5 5 1 0 0,-8-2 102 0 0,1 1 43 0 0,-1-7-142 0 0,-1-1 0 0 0,1 1 0 0 0,-1 0 0 0 0,0-1 1 0 0,0 1-1 0 0,0 0 0 0 0,0 0 0 0 0,0-1 0 0 0,0 1 0 0 0,0 0 0 0 0,-1 0 0 0 0,1 0 0 0 0,-1 0 1 0 0,0 0-1 0 0,1 0 0 0 0,-1 0 0 0 0,0 0 0 0 0,0 1 0 0 0,0-1 0 0 0,0 0 0 0 0,-1 0 0 0 0,1 0 0 0 0,0 0 1 0 0,-1 0-1 0 0,0 0 0 0 0,1 0 0 0 0,-1-1 0 0 0,0 1 0 0 0,0 0 0 0 0,0 0 0 0 0,-1 2 0 0 0,-40 43 245 0 0,37-43-226 0 0,-1 0-1 0 0,-1-1 1 0 0,1 1-1 0 0,0-1 0 0 0,-1 0 1 0 0,-12 4-1 0 0,1-4-3927 0 0,48-3-52 0 0,-22 0-1643 0 0,-51 0 2851 0 0</inkml:trace>
</inkml:ink>
</file>

<file path=ppt/ink/ink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0:03.889"/>
    </inkml:context>
    <inkml:brush xml:id="br0">
      <inkml:brushProperty name="width" value="0.035" units="cm"/>
      <inkml:brushProperty name="height" value="0.035" units="cm"/>
      <inkml:brushProperty name="color" value="#E71224"/>
    </inkml:brush>
  </inkml:definitions>
  <inkml:trace contextRef="#ctx0" brushRef="#br0">755 416 2620 0 0,'0'0'9636'0'0,"-11"0"-9628"0"0,-31 1 4 0 0,-21 8 2240 0 0,12-7-1853 0 0,39 0-370 0 0,-1-1-1 0 0,1-1 0 0 0,0 0 1 0 0,-1-1-1 0 0,-16-3 0 0 0,-123-32 693 0 0,143 35-585 0 0,0-2-1 0 0,0 1 1 0 0,0-1-1 0 0,0-1 1 0 0,0 1-1 0 0,-14-10 1 0 0,6 1 213 0 0,11 9-361 0 0,0-1 1 0 0,1-1-1 0 0,-1 1 0 0 0,-9-10 1 0 0,2-1-10 0 0,7 8-27 0 0,5 5 45 0 0,0 1 0 0 0,0 0 1 0 0,0-1-1 0 0,0 1 0 0 0,0 0 1 0 0,0-1-1 0 0,0 0 0 0 0,0 1 1 0 0,0-1-1 0 0,1 1 1 0 0,-1-4-1 0 0,0 4 0 0 0,0-1 0 0 0,0 0 0 0 0,0 1 0 0 0,0-1 0 0 0,0 1 0 0 0,0 0 0 0 0,0-1 0 0 0,-1 1 0 0 0,1 0 0 0 0,-3-3 0 0 0,-7-7-8 0 0,9 8 11 0 0,0-1 1 0 0,0 1-1 0 0,0 0 0 0 0,-1-1 1 0 0,0 1-1 0 0,1 0 0 0 0,-1 1 1 0 0,-4-4-1 0 0,1-6 27 0 0,-15-11-74 0 0,20 23 47 0 0,0-1 0 0 0,1 0 0 0 0,-1 1 0 0 0,0-1 0 0 0,1 1 0 0 0,-1-1 0 0 0,0 0 1 0 0,1 1-1 0 0,-1-1 0 0 0,1 0 0 0 0,0 1 0 0 0,-1-1 0 0 0,1 0 0 0 0,-1 0 0 0 0,1 0 0 0 0,0 1 1 0 0,0-1-1 0 0,-1 0 0 0 0,1 0 0 0 0,0 0 0 0 0,0-1 0 0 0,-17-16 32 0 0,17 17-44 0 0,-1 1 1 0 0,1-1-1 0 0,0 1 0 0 0,0-1 0 0 0,-1 1 1 0 0,1-1-1 0 0,0 1 0 0 0,0-1 0 0 0,0 1 0 0 0,0-1 1 0 0,0 1-1 0 0,0-1 0 0 0,-1 1 0 0 0,1-1 1 0 0,0 1-1 0 0,1-1 0 0 0,-1 1 0 0 0,0-1 0 0 0,0 1 1 0 0,0-1-1 0 0,0 0-1 0 0,0 0 0 0 0,0 1 0 0 0,1-1 1 0 0,-1 1-1 0 0,0-1 0 0 0,0 0 0 0 0,0 1 0 0 0,0-1 0 0 0,-1 0 0 0 0,1 1 1 0 0,0-1-1 0 0,0 0 0 0 0,0 1 0 0 0,0-1 0 0 0,-1 1 0 0 0,1-1 0 0 0,0 1 1 0 0,0-1-1 0 0,-1 0 0 0 0,1 1 0 0 0,-1-1 0 0 0,0 0 15 0 0,0 0 0 0 0,-1 0 0 0 0,1-1 0 0 0,0 1 0 0 0,0 0 0 0 0,1 0 0 0 0,-1-1 0 0 0,0 1 0 0 0,0 0-1 0 0,1-1 1 0 0,-1 1 0 0 0,0-1 0 0 0,1 1 0 0 0,0 0 0 0 0,-1-1 0 0 0,1 1 0 0 0,0-1 0 0 0,0-2 0 0 0,-9 0-9 0 0,9 3 8 0 0,0 1 0 0 0,0 0 0 0 0,-1-1 1 0 0,1 1-1 0 0,0-1 0 0 0,0 1 0 0 0,0 0 0 0 0,-1-1 0 0 0,1 1 0 0 0,0-1 0 0 0,0 1 0 0 0,0-1 0 0 0,0 1 0 0 0,0-1 1 0 0,0 1-1 0 0,0-1 0 0 0,0 1 0 0 0,0 0 0 0 0,0-1 0 0 0,0 1 0 0 0,0-1 0 0 0,1 1 0 0 0,-1-1 0 0 0,0 1 0 0 0,0-1 0 0 0,1 1 3 0 0,-1-1 0 0 0,0 1-1 0 0,0 0 1 0 0,0-1-1 0 0,0 1 1 0 0,1 0-1 0 0,-1-1 1 0 0,0 1-1 0 0,0 0 1 0 0,0-1-1 0 0,0 1 1 0 0,0 0-1 0 0,0-1 1 0 0,0 1-1 0 0,0 0 1 0 0,0-1-1 0 0,0 1 1 0 0,0-1-1 0 0,0 1 1 0 0,0 0-1 0 0,0-1 1 0 0,0 1-1 0 0,0 0 1 0 0,-1-1-1 0 0,1 1 1 0 0,0 0-1 0 0,0-1 1 0 0,0 1-1 0 0,-1 0 1 0 0,1-1-1 0 0,0 1 1 0 0,0 0-1 0 0,-1 0 1 0 0,1-1-1 0 0,0 1 1 0 0,0 0-1 0 0,-1 0 1 0 0,1 0-1 0 0,0-1 1 0 0,-1 1-1 0 0,1-2 37 0 0,0 0 0 0 0,0 0-1 0 0,-1 0 1 0 0,1 0 0 0 0,0 0-1 0 0,-1 0 1 0 0,0 0 0 0 0,1 0-1 0 0,-1 0 1 0 0,-1-2 0 0 0,1 2-36 0 0,0 0 1 0 0,0 0 0 0 0,0 0-1 0 0,0-1 1 0 0,0 1-1 0 0,0 0 1 0 0,1-1 0 0 0,-1-3-1 0 0,1 5-23 0 0,0 0-1 0 0,-1 0 1 0 0,1 1-1 0 0,0-1 0 0 0,0 0 1 0 0,-1 0-1 0 0,1 1 1 0 0,0-1-1 0 0,-1 0 1 0 0,1 1-1 0 0,-1-1 1 0 0,1 0-1 0 0,-1 1 1 0 0,1-1-1 0 0,-1 1 0 0 0,0-1 1 0 0,1 1-1 0 0,-1-1 1 0 0,0 1-1 0 0,1-1 1 0 0,-1 1-1 0 0,0 0 1 0 0,1-1-1 0 0,-2 1 1 0 0,2 27-77 0 0,0-19 126 0 0,0-5-28 0 0,0 0 0 0 0,0 0 0 0 0,0 0-1 0 0,0 0 1 0 0,0 0 0 0 0,-1-1 0 0 0,0 1-1 0 0,-1 6 1 0 0,-7 38 18 0 0,8-44-24 0 0,1-1 1 0 0,-1 0-1 0 0,1 1 1 0 0,0-1-1 0 0,0 0 1 0 0,0 1-1 0 0,0-1 1 0 0,0 0 0 0 0,1 4-1 0 0,-1 9 29 0 0,0-15-19 0 0,0 1 4 0 0,0 0 4 0 0,0-1-15 0 0,-4 17-49 0 0,12-59-593 0 0,-6 15 452 0 0,-2 24 184 0 0,-1-1 1 0 0,1 1 0 0 0,1 0-1 0 0,-1 0 1 0 0,0-1 0 0 0,1 1-1 0 0,0-3 1 0 0,0 2 19 0 0,0 0 1 0 0,0 1-1 0 0,-1-1 0 0 0,0 0 0 0 0,0 1 1 0 0,0-1-1 0 0,-1-5 0 0 0,0-8-326 0 0,4 18 337 0 0,0 1 1 0 0,0-1-1 0 0,0 0 0 0 0,0 0 1 0 0,0 0-1 0 0,0 0 1 0 0,3 0-1 0 0,-2 0 9 0 0,7 2 72 0 0,0-1 0 0 0,0 0-1 0 0,1-1 1 0 0,-1 0 0 0 0,1-1 0 0 0,-1 0 0 0 0,1-1 0 0 0,13-3 0 0 0,-18 3-192 0 0,-5 0 22 0 0,-1 1 0 0 0,0-1 0 0 0,1 1 1 0 0,-1-1-1 0 0,1 1 0 0 0,0 0 0 0 0,-1 0 0 0 0,1 0 1 0 0,-1 0-1 0 0,1 0 0 0 0,-1 0 0 0 0,1 0 1 0 0,-1 0-1 0 0,1 0 0 0 0,-1 1 0 0 0,1-1 1 0 0,-1 1-1 0 0,1-1 0 0 0,-1 1 0 0 0,0 0 1 0 0,1-1-1 0 0,1 3 0 0 0,5 8-1682 0 0,-6-8 1020 0 0,-1-1 1 0 0,1 1-1 0 0,-1-1 1 0 0,1 0-1 0 0,0 0 0 0 0,0 1 1 0 0,0-1-1 0 0,0-1 1 0 0,1 1-1 0 0,3 2 0 0 0,-4-3-430 0 0,-5-7-114 0 0,-33-28-1595 0 0</inkml:trace>
</inkml:ink>
</file>

<file path=ppt/ink/ink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0:06.133"/>
    </inkml:context>
    <inkml:brush xml:id="br0">
      <inkml:brushProperty name="width" value="0.035" units="cm"/>
      <inkml:brushProperty name="height" value="0.035" units="cm"/>
      <inkml:brushProperty name="color" value="#E71224"/>
    </inkml:brush>
  </inkml:definitions>
  <inkml:trace contextRef="#ctx0" brushRef="#br0">282 59 1576 0 0,'0'0'14123'0'0,"-9"-8"-13887"0"0,-28-21-48 0 0,32 26-115 0 0,0 0 0 0 0,0 1 0 0 0,0-1 0 0 0,0 1 0 0 0,0 0 0 0 0,0 0 0 0 0,-1 1 0 0 0,1 0 0 0 0,-1 0 0 0 0,1 0-1 0 0,-1 1 1 0 0,1-1 0 0 0,-1 1 0 0 0,1 0 0 0 0,-11 2 0 0 0,-7 0-185 0 0,18-2 94 0 0,1 1 0 0 0,-1-1 0 0 0,1 1 0 0 0,0 0 1 0 0,-1 1-1 0 0,1-1 0 0 0,0 1 0 0 0,0 0 0 0 0,0 0 1 0 0,0 0-1 0 0,0 0 0 0 0,1 1 0 0 0,-1 0 0 0 0,-4 4 1 0 0,1-1-19 0 0,1 1 1 0 0,0 0-1 0 0,0 0 1 0 0,0 0 0 0 0,-8 16-1 0 0,12-18 37 0 0,1 0 0 0 0,0-1 0 0 0,0 1 1 0 0,0 0-1 0 0,1-1 0 0 0,-1 1 0 0 0,1 0 0 0 0,0 0 0 0 0,2 6 0 0 0,-2 7 168 0 0,1-14-152 0 0,1 0-1 0 0,-1-1 1 0 0,1 1 0 0 0,0 0-1 0 0,0 0 1 0 0,0-1-1 0 0,0 1 1 0 0,0-1 0 0 0,1 0-1 0 0,0 0 1 0 0,5 6-1 0 0,3 3 27 0 0,1 4-10 0 0,15 17-18 0 0,-24-30-14 0 0,0 0 0 0 0,-1 0 0 0 0,1 1 0 0 0,-1-1 0 0 0,0 1 0 0 0,0-1 0 0 0,0 1 0 0 0,-1 0 0 0 0,1 0 0 0 0,-1 0 0 0 0,0 0 0 0 0,0 0 0 0 0,0 0 0 0 0,0 8 0 0 0,1 10 38 0 0,-3 36-1 0 0,0-25-98 0 0,1-33-44 0 0,0 0 0 0 0,0 1 0 0 0,0-1 0 0 0,-1 0 0 0 0,1 1 0 0 0,1-1 0 0 0,-1 1 0 0 0,0-1 0 0 0,0 0 0 0 0,0 1 0 0 0,0-1 0 0 0,0 0 0 0 0,0 1 0 0 0,0-1 1 0 0,0 0-1 0 0,1 1 0 0 0,-1-1 0 0 0,0 0 0 0 0,0 1 0 0 0,0-1 0 0 0,1 0 0 0 0,-1 1 0 0 0,0-1 0 0 0,0 0 0 0 0,1 0 0 0 0,-1 1 0 0 0,0-1 0 0 0,1 0 0 0 0,-1 0 0 0 0,0 0 0 0 0,1 1 1 0 0,-1-1-1 0 0,0 0 0 0 0,1 0 0 0 0,-1 0 0 0 0,0 0 0 0 0,1 0 0 0 0,-1 0 0 0 0,1 0 0 0 0,-1 0 0 0 0,0 0 0 0 0,1 0 0 0 0,-1 0 0 0 0,0 0 0 0 0,1 0 0 0 0,-1 0 0 0 0,1 0 1 0 0,-1 0-1 0 0,0 0 0 0 0,1 0 0 0 0,-1-1 0 0 0,0 1 0 0 0,1 0 0 0 0,-1 0 0 0 0,0 0 0 0 0,1-1 0 0 0,-1 1 0 0 0,0 0 0 0 0,0 0 0 0 0,1-1 0 0 0,-1 1 0 0 0,0 0 0 0 0,1-1 1 0 0,0 0-506 0 0,1-1 0 0 0,0 1 0 0 0,0-1 1 0 0,-1 1-1 0 0,1-1 0 0 0,-1 0 1 0 0,0 0-1 0 0,1 0 0 0 0,-1 0 0 0 0,0 1 1 0 0,1-5-1 0 0,-2 6 564 0 0,0 0-1 0 0,0 1 1 0 0,0-1-1 0 0,0 0 1 0 0,0 0-1 0 0,0 0 1 0 0,0 0-1 0 0,0 0 1 0 0,-1 0 0 0 0,1 0-1 0 0,0 0 1 0 0,0 0-1 0 0,0 0 1 0 0,0 0-1 0 0,0 0 1 0 0,0 0-1 0 0,0 0 1 0 0,-1 0 0 0 0,1 0-1 0 0,0 0 1 0 0,0 0-1 0 0,0 0 1 0 0,0 0-1 0 0,0 0 1 0 0,-1 0 0 0 0,1 0-1 0 0,0 0 1 0 0,0 0-1 0 0,0 0 1 0 0,0 0-1 0 0,0 0 1 0 0,0 0-1 0 0,0 0 1 0 0,-1 0 0 0 0,1 0-1 0 0,0 0 1 0 0,0 0-1 0 0,0-1 1 0 0,0 1-1 0 0,0 0 1 0 0,0 0-1 0 0,0 0 1 0 0,0 0 0 0 0,0 0-1 0 0,0 0 1 0 0,0 0-1 0 0,-1-1 1 0 0,1 1-1 0 0,0 0 1 0 0,0 0-1 0 0,0 0 1 0 0,0 0 0 0 0,0 0-1 0 0,0 0 1 0 0,0-1-1 0 0,0 1 1 0 0,0 0-1 0 0,-29 30-561 0 0</inkml:trace>
</inkml:ink>
</file>

<file path=ppt/ink/ink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0:06.598"/>
    </inkml:context>
    <inkml:brush xml:id="br0">
      <inkml:brushProperty name="width" value="0.035" units="cm"/>
      <inkml:brushProperty name="height" value="0.035" units="cm"/>
      <inkml:brushProperty name="color" value="#E71224"/>
    </inkml:brush>
  </inkml:definitions>
  <inkml:trace contextRef="#ctx0" brushRef="#br0">1 49 2776 0 0,'0'0'10431'0'0,"0"-7"-10204"0"0,79-17 1664 0 0,-61 18-2030 0 0,-11 4-272 0 0,0-1 0 0 0,-1 1 1 0 0,1 1-1 0 0,0-1 0 0 0,12 0 0 0 0,-19 2-457 0 0,5 12-7510 0 0,-5-9 5583 0 0</inkml:trace>
</inkml:ink>
</file>

<file path=ppt/ink/ink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0:07.171"/>
    </inkml:context>
    <inkml:brush xml:id="br0">
      <inkml:brushProperty name="width" value="0.035" units="cm"/>
      <inkml:brushProperty name="height" value="0.035" units="cm"/>
      <inkml:brushProperty name="color" value="#E71224"/>
    </inkml:brush>
  </inkml:definitions>
  <inkml:trace contextRef="#ctx0" brushRef="#br0">19 10 1148 0 0,'0'0'12262'0'0,"-2"2"-12349"0"0,0-1 122 0 0,1-1 0 0 0,0 1-1 0 0,0 0 1 0 0,0 0 0 0 0,0 0-1 0 0,0 0 1 0 0,0 0 0 0 0,0 0-1 0 0,1 1 1 0 0,-1-1 0 0 0,0 0-1 0 0,1 0 1 0 0,-1 1 0 0 0,0-1-1 0 0,1 0 1 0 0,0 1 0 0 0,-1 1-1 0 0,0 27 801 0 0,1-15-828 0 0,0-11-5 0 0,0 0 0 0 0,0 0 0 0 0,0 0 0 0 0,1 0 0 0 0,-1-1 0 0 0,1 1 1 0 0,0 0-1 0 0,0 0 0 0 0,0 0 0 0 0,1-1 0 0 0,-1 1 0 0 0,1-1 0 0 0,0 1 1 0 0,3 4-1 0 0,-4-8 4 0 0,-1 1 0 0 0,1 0 0 0 0,-1-1 0 0 0,1 1 0 0 0,-1-1 0 0 0,1 1 0 0 0,0-1 0 0 0,-1 0 0 0 0,1 1 0 0 0,0-1 0 0 0,-1 0 1 0 0,1 1-1 0 0,0-1 0 0 0,0 0 0 0 0,-1 0 0 0 0,1 1 0 0 0,0-1 0 0 0,0 0 0 0 0,-1 0 0 0 0,1 0 0 0 0,0 0 0 0 0,0 0 0 0 0,-1 0 0 0 0,1 0 0 0 0,0-1 1 0 0,0 1-1 0 0,-1 0 0 0 0,1 0 0 0 0,0 0 0 0 0,0-1 0 0 0,-1 1 0 0 0,1-1 0 0 0,0 1 0 0 0,-1 0 0 0 0,1-1 0 0 0,1 0 0 0 0,26-23 140 0 0,-20 16-196 0 0,10-16 37 0 0,-16 22 11 0 0,-1 0-1 0 0,1 0 1 0 0,0 0-1 0 0,0-1 1 0 0,-1 1 0 0 0,0 0-1 0 0,1-1 1 0 0,-1 1-1 0 0,0-1 1 0 0,0 1-1 0 0,0-1 1 0 0,0 0 0 0 0,0-4-1 0 0,2-39-1608 0 0,-3 44 1425 0 0,-5 14-6004 0 0,5-12 6095 0 0,0 0 0 0 0,0 1 0 0 0,0-1 0 0 0,0 0 0 0 0,0 0 0 0 0,0 0 0 0 0,0 0 0 0 0,0 1 0 0 0,0-1 0 0 0,0 0 0 0 0,0 0 0 0 0,0 0 0 0 0,0 1 0 0 0,0-1 0 0 0,0 0 0 0 0,0 0 0 0 0,0 0 0 0 0,0 0 0 0 0,0 1 0 0 0,0-1 0 0 0,1 0 0 0 0,-1 0 0 0 0,0 0 0 0 0,0 0 0 0 0,0 0 0 0 0,0 1 0 0 0,0-1 0 0 0,0 0 0 0 0,0 0 0 0 0,1 0 0 0 0,-1 0 0 0 0,0 0 0 0 0,0 0 0 0 0,0 0 0 0 0,0 1 0 0 0,1-1 0 0 0,-1 0 0 0 0,0 0 0 0 0,0 0 0 0 0,0 0 0 0 0,0 0 0 0 0,1 0 0 0 0,-1 0 0 0 0,0 0 0 0 0,0 0 0 0 0,0 0 0 0 0,0 0 0 0 0,1 0 0 0 0,-1 0 0 0 0,0 0 0 0 0,0 0 0 0 0,0 0 0 0 0,1 0 0 0 0,-1 0 0 0 0,0 0 0 0 0,0-1 0 0 0,0 1 0 0 0,0 0 0 0 0,0 0 0 0 0,1 0 0 0 0,-1 0 0 0 0,0 0 0 0 0,0 0 0 0 0,0 0 0 0 0,0-1 0 0 0,0 1 0 0 0,0 0 0 0 0,1 0 0 0 0,-1 0 0 0 0,-3-16-362 0 0</inkml:trace>
</inkml:ink>
</file>

<file path=ppt/ink/ink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0:07.651"/>
    </inkml:context>
    <inkml:brush xml:id="br0">
      <inkml:brushProperty name="width" value="0.035" units="cm"/>
      <inkml:brushProperty name="height" value="0.035" units="cm"/>
      <inkml:brushProperty name="color" value="#E71224"/>
    </inkml:brush>
  </inkml:definitions>
  <inkml:trace contextRef="#ctx0" brushRef="#br0">10 100 3572 0 0,'0'0'7602'0'0,"2"11"-7574"0"0,5 34 2309 0 0,-16-81-2559 0 0,1-19 1485 0 0,7 54-1260 0 0,1 0 1 0 0,0 0-1 0 0,0-1 1 0 0,0 1-1 0 0,0 0 0 0 0,0 0 1 0 0,0 0-1 0 0,0 0 1 0 0,0-1-1 0 0,1 1 0 0 0,-1 0 1 0 0,0 0-1 0 0,1 0 1 0 0,-1 0-1 0 0,1 0 0 0 0,-1 0 1 0 0,1 0-1 0 0,0 0 0 0 0,-1 0 1 0 0,1 0-1 0 0,1-1 1 0 0,10-13-130 0 0,-9 12 86 0 0,0 1-1 0 0,1-1 1 0 0,-1 1-1 0 0,1 0 1 0 0,-1 0 0 0 0,1 1-1 0 0,0-1 1 0 0,0 1-1 0 0,-1-1 1 0 0,1 1-1 0 0,0 1 1 0 0,6-2-1 0 0,31 0-3521 0 0,-39 3 3178 0 0,-1-1 1 0 0,0 1-1 0 0,1 0 1 0 0,-1 0-1 0 0,0 0 0 0 0,0 0 1 0 0,0 0-1 0 0,0 0 0 0 0,0 0 1 0 0,0 0-1 0 0,0 0 1 0 0,0 0-1 0 0,0 1 0 0 0,-1-1 1 0 0,1 0-1 0 0,0 1 1 0 0,-1-1-1 0 0,2 3 0 0 0,-2-2-1420 0 0</inkml:trace>
</inkml:ink>
</file>

<file path=ppt/ink/ink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0:08.068"/>
    </inkml:context>
    <inkml:brush xml:id="br0">
      <inkml:brushProperty name="width" value="0.035" units="cm"/>
      <inkml:brushProperty name="height" value="0.035" units="cm"/>
      <inkml:brushProperty name="color" value="#E71224"/>
    </inkml:brush>
  </inkml:definitions>
  <inkml:trace contextRef="#ctx0" brushRef="#br0">10 0 3304 0 0,'0'0'12535'0'0,"-1"3"-13327"0"0,-1 3 805 0 0,0 1-1 0 0,1-1 1 0 0,0 0 0 0 0,0 1 0 0 0,0-1 0 0 0,1 1 0 0 0,0-1 0 0 0,0 1 0 0 0,3 12 0 0 0,-1 18 274 0 0,11 98 674 0 0,1-14-898 0 0,-10-76-683 0 0,0-38-2378 0 0,-3-7 2843 0 0,-1 0 1 0 0,0 0-1 0 0,0 0 0 0 0,0 0 1 0 0,0 0-1 0 0,1 0 0 0 0,-1 0 1 0 0,0 0-1 0 0,0 0 0 0 0,0 0 1 0 0,0 0-1 0 0,1 0 0 0 0,-1 0 1 0 0,0 0-1 0 0,0 0 0 0 0,0-1 1 0 0,0 1-1 0 0,1 0 0 0 0,-1 0 1 0 0,0 0-1 0 0,0 0 0 0 0,0 0 1 0 0,0 0-1 0 0,0 0-154 0 0,1-1 154 0 0,-1 1 0 0 0,0 0 1 0 0,0 0-1 0 0,0 0 0 0 0,0 0 1 0 0,0 0-1 0 0,0-1 0 0 0,0 1 1 0 0,0 0-1 0 0,0 0 0 0 0,0 0 1 0 0,0 0-1 0 0,0-1 0 0 0,0 1 1 0 0,0 0-1 0 0,0 0 0 0 0,0 0 1 0 0,0 0-1 0 0,0-1 0 0 0,0 1 1 0 0,0 0-1 0 0,0 0 0 0 0,0 0 1 0 0,0 0-1 0 0,0-1 0 0 0,0 1 1 0 0,0-7-3070 0 0</inkml:trace>
</inkml:ink>
</file>

<file path=ppt/ink/ink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0:08.268"/>
    </inkml:context>
    <inkml:brush xml:id="br0">
      <inkml:brushProperty name="width" value="0.035" units="cm"/>
      <inkml:brushProperty name="height" value="0.035" units="cm"/>
      <inkml:brushProperty name="color" value="#E71224"/>
    </inkml:brush>
  </inkml:definitions>
  <inkml:trace contextRef="#ctx0" brushRef="#br0">0 91 2052 0 0,'0'0'11479'0'0,"7"-4"-11629"0"0,95-45-83 0 0,-56 28-2213 0 0,-7 7-3376 0 0,-38 12 3398 0 0</inkml:trace>
</inkml:ink>
</file>

<file path=ppt/ink/ink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0:08.984"/>
    </inkml:context>
    <inkml:brush xml:id="br0">
      <inkml:brushProperty name="width" value="0.035" units="cm"/>
      <inkml:brushProperty name="height" value="0.035" units="cm"/>
      <inkml:brushProperty name="color" value="#E71224"/>
    </inkml:brush>
  </inkml:definitions>
  <inkml:trace contextRef="#ctx0" brushRef="#br0">0 0 2152 0 0,'0'0'9689'0'0,"5"15"-9410"0"0,0 2-178 0 0,4 11 439 0 0,8 44 1 0 0,0 90 1430 0 0,-14-116-1921 0 0,3 13-114 0 0,-5-42 36 0 0,-1-15 20 0 0,0 1 0 0 0,0-1-1 0 0,1 0 1 0 0,-1 1 0 0 0,1-1 0 0 0,-1 0 0 0 0,1 1-1 0 0,0-1 1 0 0,-1 0 0 0 0,3 4 0 0 0,0-12-562 0 0,-1-16-667 0 0,-1-25-556 0 0,-1 39 1802 0 0,-1 5 14 0 0,1 0 1 0 0,0-1-1 0 0,0 1 0 0 0,0 0 1 0 0,0-1-1 0 0,1 1 0 0 0,-1 0 1 0 0,1-1-1 0 0,0 1 0 0 0,0 0 1 0 0,0 0-1 0 0,1 0 0 0 0,-1 0 0 0 0,1 0 1 0 0,2-4-1 0 0,6-6 500 0 0,-9 11-484 0 0,1-1-1 0 0,0 1 1 0 0,0-1-1 0 0,0 1 0 0 0,0 0 1 0 0,1 0-1 0 0,-1 0 1 0 0,1 0-1 0 0,-1 0 1 0 0,1 0-1 0 0,3-1 1 0 0,-4 2-24 0 0,-1 0-1 0 0,1 1 1 0 0,0-1 0 0 0,0 1 0 0 0,0-1-1 0 0,0 1 1 0 0,0 0 0 0 0,0 0 0 0 0,0 0 0 0 0,0 0-1 0 0,0 0 1 0 0,0 0 0 0 0,0 1 0 0 0,0-1-1 0 0,0 1 1 0 0,-1-1 0 0 0,1 1 0 0 0,0 0 0 0 0,0-1-1 0 0,0 1 1 0 0,-1 0 0 0 0,1 0 0 0 0,0 1-1 0 0,2 1 1 0 0,-1 0 43 0 0,0-1 6 0 0,0 1 0 0 0,-1-1 0 0 0,1 1-1 0 0,-1-1 1 0 0,0 1 0 0 0,0 0-1 0 0,0 0 1 0 0,0 0 0 0 0,0 0 0 0 0,-1 0-1 0 0,1 1 1 0 0,0 3 0 0 0,6 11 28 0 0,-6-15-74 0 0,-1 0-1 0 0,0-1 0 0 0,0 1 1 0 0,0 0-1 0 0,0 0 0 0 0,0 0 0 0 0,-1 0 1 0 0,1 0-1 0 0,-1 4 0 0 0,0 19-94 0 0,0 12-118 0 0,0-14-5076 0 0</inkml:trace>
</inkml:ink>
</file>

<file path=ppt/ink/ink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0:09.513"/>
    </inkml:context>
    <inkml:brush xml:id="br0">
      <inkml:brushProperty name="width" value="0.035" units="cm"/>
      <inkml:brushProperty name="height" value="0.035" units="cm"/>
      <inkml:brushProperty name="color" value="#E71224"/>
    </inkml:brush>
  </inkml:definitions>
  <inkml:trace contextRef="#ctx0" brushRef="#br0">28 45 3932 0 0,'0'0'6223'0'0,"6"0"-6286"0"0,0 1 65 0 0,0-1-1 0 0,0-1 1 0 0,0 1-1 0 0,0-1 1 0 0,-1 0-1 0 0,1 0 1 0 0,0-1-1 0 0,-1 1 1 0 0,1-1-1 0 0,-1 0 1 0 0,10-6-1 0 0,-3 2-56 0 0,-11 6-33 0 0,0 0 1 0 0,-1-1 0 0 0,1 1-1 0 0,0 0 1 0 0,-1 0 0 0 0,1-1 0 0 0,0 1-1 0 0,-1 0 1 0 0,1-1 0 0 0,0 1-1 0 0,-1 0 1 0 0,1-1 0 0 0,-1 1 0 0 0,1-1-1 0 0,-1 1 1 0 0,1-1 0 0 0,-1 0-1 0 0,1 1 1 0 0,-1-1 0 0 0,0 1 0 0 0,1-1-1 0 0,-1 0 1 0 0,0 1 0 0 0,1-1-1 0 0,-1 0 1 0 0,0 1 0 0 0,0-1 0 0 0,0 0-1 0 0,1 0 1 0 0,-4 0-62 0 0,0 0 0 0 0,0 0 1 0 0,1 0-1 0 0,-1 0 0 0 0,0 1 0 0 0,0 0 0 0 0,0-1 1 0 0,0 1-1 0 0,-3 0 0 0 0,-3 0 763 0 0,0 1 0 0 0,-1 0 0 0 0,1 0 0 0 0,-11 3 0 0 0,18-3-468 0 0,-1-1 0 0 0,0 1 1 0 0,1 0-1 0 0,-1 0 0 0 0,1 0 0 0 0,-1 1 0 0 0,1-1 1 0 0,-1 1-1 0 0,1-1 0 0 0,0 1 0 0 0,0 0 1 0 0,0 0-1 0 0,0 0 0 0 0,0 0 0 0 0,0 0 1 0 0,0 0-1 0 0,1 1 0 0 0,-3 2 0 0 0,3-2-32 0 0,0-1 0 0 0,1 1 0 0 0,-1-1 0 0 0,0 1 0 0 0,1 0 0 0 0,-1-1 0 0 0,1 1 0 0 0,0-1 0 0 0,0 1 0 0 0,0 0 0 0 0,0-1 0 0 0,0 1 0 0 0,1 0 0 0 0,-1-1 0 0 0,1 1 0 0 0,1 2 0 0 0,0-2-38 0 0,1 0 0 0 0,-1-1 0 0 0,1 1 0 0 0,0-1 0 0 0,-1 1 0 0 0,1-1 0 0 0,0 0 0 0 0,1 0 0 0 0,-1 0 0 0 0,0-1 0 0 0,0 1 0 0 0,1-1 1 0 0,-1 0-1 0 0,1 0 0 0 0,-1 0 0 0 0,8 1 0 0 0,6 0-1093 0 0,0-1 0 0 0,25-1 1 0 0,-18-1-4304 0 0,-19 1 3028 0 0,-4-3-393 0 0</inkml:trace>
</inkml:ink>
</file>

<file path=ppt/ink/ink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0:10.044"/>
    </inkml:context>
    <inkml:brush xml:id="br0">
      <inkml:brushProperty name="width" value="0.035" units="cm"/>
      <inkml:brushProperty name="height" value="0.035" units="cm"/>
      <inkml:brushProperty name="color" value="#E71224"/>
    </inkml:brush>
  </inkml:definitions>
  <inkml:trace contextRef="#ctx0" brushRef="#br0">82 0 644 0 0,'0'0'9027'0'0,"-13"11"-9150"0"0,-41 34 100 0 0,53-43 18 0 0,-1-1 0 0 0,1 0 1 0 0,-1 1-1 0 0,1-1 0 0 0,0 1 1 0 0,-1 0-1 0 0,1-1 0 0 0,0 1 1 0 0,0 0-1 0 0,-1 2 0 0 0,3 7 56 0 0,0-6-14 0 0,2-4 179 0 0,0 0 0 0 0,0 0 1 0 0,0 0-1 0 0,0 0 0 0 0,0 0 0 0 0,0-1 0 0 0,0 1 1 0 0,1-1-1 0 0,4 0 0 0 0,-3 0 132 0 0,17 2 816 0 0,-22-2-1156 0 0,1 0 0 0 0,-1 0 1 0 0,1 1-1 0 0,-1-1 0 0 0,0 0 1 0 0,1 0-1 0 0,-1 1 0 0 0,0-1 1 0 0,1 0-1 0 0,-1 1 1 0 0,0-1-1 0 0,1 1 0 0 0,-1-1 1 0 0,0 0-1 0 0,0 1 0 0 0,1-1 1 0 0,-1 1-1 0 0,0-1 0 0 0,0 1 1 0 0,0-1-1 0 0,0 1 1 0 0,0-1-1 0 0,0 1 0 0 0,0-1 1 0 0,0 1-1 0 0,0-1 0 0 0,0 0 1 0 0,0 1-1 0 0,0-1 0 0 0,0 1 1 0 0,0-1-1 0 0,0 1 1 0 0,0-1-1 0 0,0 1 0 0 0,0-1 1 0 0,-1 1-1 0 0,1-1 0 0 0,0 1 1 0 0,0-1-1 0 0,-1 0 1 0 0,1 1-1 0 0,0-1 0 0 0,-1 1 1 0 0,-3 4 18 0 0,1 0 0 0 0,-1 0 0 0 0,0-1 0 0 0,-1 1 1 0 0,1-1-1 0 0,-1 0 0 0 0,0 0 0 0 0,0 0 0 0 0,-9 4 1 0 0,14-8-98 0 0,0 0 1 0 0,1 0 0 0 0,-1 0 0 0 0,0 0 0 0 0,0 0-1 0 0,0 0 1 0 0,0 0 0 0 0,0-1 0 0 0,0 1-1 0 0,0 0 1 0 0,0 0 0 0 0,0 0 0 0 0,0 0 0 0 0,0 0-1 0 0,0 0 1 0 0,0 0 0 0 0,0 0 0 0 0,0 0 0 0 0,0 0-1 0 0,0 0 1 0 0,0 0 0 0 0,0-1 0 0 0,0 1-1 0 0,0 0 1 0 0,0 0 0 0 0,0 0 0 0 0,0 0 0 0 0,0 0-1 0 0,0 0 1 0 0,0 0 0 0 0,0 0 0 0 0,-1 0 0 0 0,1 0-1 0 0,0 0 1 0 0,0 0-69 0 0,0-1 69 0 0,0 1-1 0 0,0 0 1 0 0,0 0 0 0 0,0 0 0 0 0,0 0-1 0 0,0 0 1 0 0,0 0 0 0 0,0 0 0 0 0,0 0 0 0 0,0 0-1 0 0,-1 0 1 0 0,1 0 0 0 0,0 0 0 0 0,0 0 0 0 0,0 0-1 0 0,0 0 1 0 0,9-10-3131 0 0,3-3-2022 0 0,-40 41 3507 0 0</inkml:trace>
</inkml:ink>
</file>

<file path=ppt/ink/ink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0:10.523"/>
    </inkml:context>
    <inkml:brush xml:id="br0">
      <inkml:brushProperty name="width" value="0.035" units="cm"/>
      <inkml:brushProperty name="height" value="0.035" units="cm"/>
      <inkml:brushProperty name="color" value="#E71224"/>
    </inkml:brush>
  </inkml:definitions>
  <inkml:trace contextRef="#ctx0" brushRef="#br0">1 0 2156 0 0,'0'0'11526'0'0,"0"15"-11267"0"0,0 69 205 0 0,0-80-371 0 0,0-1 0 0 0,1 1 0 0 0,0 0 0 0 0,0 0 0 0 0,0 0 0 0 0,3 6 1 0 0,-2-6 37 0 0,0-1 1 0 0,-1 1-1 0 0,0 0 1 0 0,0 0-1 0 0,0 0 1 0 0,0 8-1 0 0,0-1 109 0 0,0-1-1 0 0,1 1 1 0 0,3 13-1 0 0,-2-13-171 0 0,-1 0-1 0 0,0 0 1 0 0,0 15 0 0 0,7 69-120 0 0,0-35-998 0 0,-9-60 817 0 0,0 0 0 0 0,0 0 0 0 0,0 1 0 0 0,0-1 1 0 0,1 0-1 0 0,-1 0 0 0 0,0 0 0 0 0,2 2-1864 0 0,-2-2 1865 0 0,0 0-1 0 0,0 0 0 0 0,0 0 0 0 0,1 0 0 0 0,-1 0 0 0 0,0 0 0 0 0,0 0 0 0 0,1 0 0 0 0,-1 0 0 0 0,0 0 0 0 0,0 0 0 0 0,1 0 1 0 0,-1 0-1 0 0,0 0 0 0 0,0 0 0 0 0,1 0 0 0 0,-1 0 0 0 0,0 0 0 0 0,0 0 0 0 0,0 0 0 0 0,1 0 0 0 0,-1 0 0 0 0,0-1 0 0 0,0 1 0 0 0,1 0 1 0 0,-1-6-2737 0 0</inkml:trace>
</inkml:ink>
</file>

<file path=ppt/ink/ink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0:10.772"/>
    </inkml:context>
    <inkml:brush xml:id="br0">
      <inkml:brushProperty name="width" value="0.035" units="cm"/>
      <inkml:brushProperty name="height" value="0.035" units="cm"/>
      <inkml:brushProperty name="color" value="#E71224"/>
    </inkml:brush>
  </inkml:definitions>
  <inkml:trace contextRef="#ctx0" brushRef="#br0">0 74 3896 0 0,'0'0'11898'0'0,"3"-6"-11719"0"0,-2 3-156 0 0,1 0 1 0 0,0 0 0 0 0,-1 0-1 0 0,1 0 1 0 0,0 1-1 0 0,0-1 1 0 0,0 0 0 0 0,1 1-1 0 0,-1 0 1 0 0,0-1-1 0 0,1 1 1 0 0,0 0 0 0 0,0 0-1 0 0,-1 1 1 0 0,1-1-1 0 0,0 1 1 0 0,0-1 0 0 0,0 1-1 0 0,5-1 1 0 0,18-6-600 0 0,32-3 0 0 0,-20 8-7588 0 0</inkml:trace>
</inkml:ink>
</file>

<file path=ppt/ink/ink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0:11.994"/>
    </inkml:context>
    <inkml:brush xml:id="br0">
      <inkml:brushProperty name="width" value="0.035" units="cm"/>
      <inkml:brushProperty name="height" value="0.035" units="cm"/>
      <inkml:brushProperty name="color" value="#E71224"/>
    </inkml:brush>
  </inkml:definitions>
  <inkml:trace contextRef="#ctx0" brushRef="#br0">5 0 6201 0 0,'0'0'10885'0'0,"-5"15"-11460"0"0,10 205 2097 0 0,-5-164-2514 0 0,0-37-3223 0 0,0-1-5402 0 0</inkml:trace>
</inkml:ink>
</file>

<file path=ppt/ink/ink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0:12.350"/>
    </inkml:context>
    <inkml:brush xml:id="br0">
      <inkml:brushProperty name="width" value="0.035" units="cm"/>
      <inkml:brushProperty name="height" value="0.035" units="cm"/>
      <inkml:brushProperty name="color" value="#E71224"/>
    </inkml:brush>
  </inkml:definitions>
  <inkml:trace contextRef="#ctx0" brushRef="#br0">1 27 1324 0 0,'0'0'12874'0'0,"3"-1"-12965"0"0,50-9 311 0 0,11-2-454 0 0,-21 8-3838 0 0,-42 4 3325 0 0,6 2-930 0 0</inkml:trace>
</inkml:ink>
</file>

<file path=ppt/ink/ink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0:13.028"/>
    </inkml:context>
    <inkml:brush xml:id="br0">
      <inkml:brushProperty name="width" value="0.035" units="cm"/>
      <inkml:brushProperty name="height" value="0.035" units="cm"/>
      <inkml:brushProperty name="color" value="#E71224"/>
    </inkml:brush>
  </inkml:definitions>
  <inkml:trace contextRef="#ctx0" brushRef="#br0">102 1 1588 0 0,'0'0'10380'0'0,"-6"2"-10299"0"0,2-1-64 0 0,1-1 2 0 0,0 1-1 0 0,0-1 0 0 0,0 1 1 0 0,0 0-1 0 0,0 0 0 0 0,0 0 0 0 0,0 1 1 0 0,0-1-1 0 0,1 1 0 0 0,-1-1 1 0 0,0 1-1 0 0,1 0 0 0 0,-5 4 0 0 0,-19 27 427 0 0,25-31-444 0 0,-1-1-14 0 0,1 1-1 0 0,-1 0 1 0 0,0 0 0 0 0,0 0 0 0 0,1 0-1 0 0,-1 0 1 0 0,1 0 0 0 0,0 1 0 0 0,0-1-1 0 0,0 0 1 0 0,0 1 0 0 0,0-1-1 0 0,0 1 1 0 0,1-1 0 0 0,-1 1 0 0 0,1-1-1 0 0,-1 1 1 0 0,1 0 0 0 0,0 3-1 0 0,0-5 17 0 0,1-1 0 0 0,-1 1-1 0 0,0 0 1 0 0,1-1 0 0 0,-1 1-1 0 0,0-1 1 0 0,1 1-1 0 0,-1-1 1 0 0,1 1 0 0 0,-1-1-1 0 0,1 1 1 0 0,-1-1-1 0 0,1 1 1 0 0,0-1 0 0 0,-1 1-1 0 0,1-1 1 0 0,-1 0-1 0 0,1 0 1 0 0,0 1 0 0 0,-1-1-1 0 0,1 0 1 0 0,0 0-1 0 0,-1 1 1 0 0,1-1 0 0 0,0 0-1 0 0,-1 0 1 0 0,1 0 0 0 0,0 0-1 0 0,0 0 1 0 0,27 1 108 0 0,-23-1-100 0 0,-2 0 0 0 0,0-1 1 0 0,-1 1 0 0 0,1-1 0 0 0,0 1 0 0 0,0-1 0 0 0,0 0 0 0 0,-1 0-1 0 0,1 0 1 0 0,0 0 0 0 0,-1-1 0 0 0,1 1 0 0 0,-1-1 0 0 0,1 1 0 0 0,-1-1-1 0 0,0 0 1 0 0,0 0 0 0 0,0 0 0 0 0,3-4 0 0 0,-4 4 8 0 0,0 1 1 0 0,-1-1-1 0 0,0 0 1 0 0,1 0-1 0 0,-1 0 1 0 0,0 1-1 0 0,0-1 1 0 0,0 0-1 0 0,0 0 1 0 0,0 0-1 0 0,-1 0 0 0 0,1 1 1 0 0,0-1-1 0 0,-1 0 1 0 0,1 0-1 0 0,-1 1 1 0 0,0-1-1 0 0,0 0 1 0 0,0 1-1 0 0,1-1 1 0 0,-1 1-1 0 0,-2-3 1 0 0,-4 1 265 0 0,12 11-171 0 0,15 10 48 0 0,-17-16-175 0 0,45 18-772 0 0,-12-15-5724 0 0,-31-5 4017 0 0,0-5-505 0 0</inkml:trace>
</inkml:ink>
</file>

<file path=ppt/ink/ink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0:13.430"/>
    </inkml:context>
    <inkml:brush xml:id="br0">
      <inkml:brushProperty name="width" value="0.035" units="cm"/>
      <inkml:brushProperty name="height" value="0.035" units="cm"/>
      <inkml:brushProperty name="color" value="#E71224"/>
    </inkml:brush>
  </inkml:definitions>
  <inkml:trace contextRef="#ctx0" brushRef="#br0">15 152 5677 0 0,'0'0'4100'0'0,"3"6"-4074"0"0,9 16 24 0 0,-9-17 2281 0 0,-5-7-2338 0 0,0-1-1 0 0,0 0 1 0 0,0 1-1 0 0,0-1 0 0 0,1 0 1 0 0,-1 0-1 0 0,1 0 0 0 0,-2-5 1 0 0,1 0 0 0 0,-5-7 83 0 0,5 12 35 0 0,2 1-1 0 0,-1-1 0 0 0,0 1 1 0 0,0-1-1 0 0,1 1 1 0 0,-1-1-1 0 0,1 1 1 0 0,0-1-1 0 0,0 0 1 0 0,0 1-1 0 0,0-1 0 0 0,1-3 1 0 0,-1-5 109 0 0,2 8-232 0 0,-1 1-1 0 0,1 0 1 0 0,0 0-1 0 0,0-1 0 0 0,-1 1 1 0 0,2 1-1 0 0,-1-1 1 0 0,0 0-1 0 0,3-2 0 0 0,4-3-17 0 0,-1 1-18 0 0,1 0-1 0 0,0 0 1 0 0,0 1-1 0 0,0 0 1 0 0,0 1 0 0 0,1 0-1 0 0,-1 0 1 0 0,1 1-1 0 0,0 0 1 0 0,0 1-1 0 0,20-2 1 0 0,-29 4-408 0 0,-1 0 405 0 0,1 0 0 0 0,-1 0 1 0 0,0-1-1 0 0,1 1 0 0 0,-1 0 0 0 0,0 0 1 0 0,1 0-1 0 0,-1 0 0 0 0,0 0 0 0 0,1 0 1 0 0,-1 0-1 0 0,0 0 0 0 0,1 0 1 0 0,-1 0-1 0 0,0 0 0 0 0,1 0 0 0 0,-1 0 1 0 0,0 0-1 0 0,1 0 0 0 0,-1 0 0 0 0,0 0 1 0 0,1 0-1 0 0,-1 0 0 0 0,0 1 0 0 0,1-1 1 0 0,-1 0-1 0 0,0 0 0 0 0,0 0 1 0 0,1 1-1 0 0,-1-1 0 0 0,0 0 0 0 0,0 0 1 0 0,1 1-1 0 0,-1-1 0 0 0,0 0 0 0 0,0 0 1 0 0,0 1-1 0 0,0-1 0 0 0,1 0 0 0 0,-1 1 1 0 0,0-1-1 0 0,6 14-2505 0 0,-5 0-1973 0 0,2-8 2249 0 0</inkml:trace>
</inkml:ink>
</file>

<file path=ppt/ink/ink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0:14.127"/>
    </inkml:context>
    <inkml:brush xml:id="br0">
      <inkml:brushProperty name="width" value="0.035" units="cm"/>
      <inkml:brushProperty name="height" value="0.035" units="cm"/>
      <inkml:brushProperty name="color" value="#E71224"/>
    </inkml:brush>
  </inkml:definitions>
  <inkml:trace contextRef="#ctx0" brushRef="#br0">96 0 3900 0 0,'0'0'8764'0'0,"-11"3"-8675"0"0,-34 10 16 0 0,44-13-100 0 0,-1 0 0 0 0,0 1 1 0 0,0-1-1 0 0,0 1 0 0 0,0 0 1 0 0,1-1-1 0 0,-1 1 0 0 0,0 0 1 0 0,0 0-1 0 0,1 0 0 0 0,-1 0 1 0 0,1 1-1 0 0,-1-1 0 0 0,1 0 1 0 0,0 1-1 0 0,-1-1 0 0 0,1 1 0 0 0,0-1 1 0 0,0 1-1 0 0,0 0 0 0 0,-1 2 1 0 0,0 0-46 0 0,1-2 13 0 0,0 0 0 0 0,1 0 0 0 0,-1 0 0 0 0,1 1 0 0 0,-1-1 1 0 0,1 0-1 0 0,0 0 0 0 0,0 0 0 0 0,0 0 0 0 0,0 0 0 0 0,1 0 1 0 0,0 3-1 0 0,-1-4 10 0 0,0 0 1 0 0,0 0 0 0 0,0 0-1 0 0,0 0 1 0 0,1 0-1 0 0,-1 0 1 0 0,0 0 0 0 0,1 0-1 0 0,-1-1 1 0 0,1 1 0 0 0,-1 0-1 0 0,1 0 1 0 0,-1 0 0 0 0,1 0-1 0 0,0-1 1 0 0,-1 1-1 0 0,1 0 1 0 0,0-1 0 0 0,0 1-1 0 0,0 0 1 0 0,-1-1 0 0 0,1 1-1 0 0,0-1 1 0 0,2 1-1 0 0,4 0-19 0 0,0 0 0 0 0,1 0 0 0 0,-1-1 0 0 0,0-1 0 0 0,1 1 0 0 0,12-3-1 0 0,-16 2 50 0 0,-1-1-1 0 0,0 1 0 0 0,1 0 1 0 0,-1-1-1 0 0,0 0 0 0 0,0 0 1 0 0,1 0-1 0 0,-2 0 0 0 0,1 0 1 0 0,0 0-1 0 0,0-1 0 0 0,-1 0 1 0 0,1 1-1 0 0,-1-1 0 0 0,3-4 0 0 0,-5 6 22 0 0,0 0-1 0 0,1 0 0 0 0,-1 0 0 0 0,0 0 1 0 0,1 0-1 0 0,-1 0 0 0 0,0 0 0 0 0,0-1 0 0 0,0 1 1 0 0,0 0-1 0 0,0 0 0 0 0,0 0 0 0 0,-1 0 0 0 0,1 0 1 0 0,0-1-1 0 0,0 1 0 0 0,-1 0 0 0 0,1 0 1 0 0,-1 0-1 0 0,1 0 0 0 0,-1 0 0 0 0,1 0 0 0 0,-1 0 1 0 0,0 0-1 0 0,1 0 0 0 0,-3-1 0 0 0,1 0-52 0 0,0-1 0 0 0,0 1 0 0 0,0 0 0 0 0,0 0 0 0 0,-1 0 0 0 0,1 0-1 0 0,0 1 1 0 0,-4-2 0 0 0,5 2 2 0 0,-2 8-623 0 0,7 0 848 0 0,1 0-1 0 0,0-1 0 0 0,0 1 0 0 0,11 9 0 0 0,9 11 465 0 0,-23-22-599 0 0,1 0 0 0 0,0 0 0 0 0,-1 0 0 0 0,0 0 0 0 0,0 0 0 0 0,0 1 0 0 0,-1-1 0 0 0,0 1 0 0 0,0-1 0 0 0,0 1-1 0 0,-1 0 1 0 0,0-1 0 0 0,0 1 0 0 0,-1 6 0 0 0,1 3-3 0 0,-1-13-66 0 0,1 0 0 0 0,-1 1 0 0 0,1-1 0 0 0,-1 0 1 0 0,0 0-1 0 0,0 0 0 0 0,0 0 0 0 0,0 0 0 0 0,0 0 0 0 0,-1 0 0 0 0,1 0 0 0 0,0 0 0 0 0,-1 0 1 0 0,-2 2-1 0 0,-28 21 80 0 0,3-10 158 0 0,27-14-513 0 0,0 0 0 0 0,0-1 0 0 0,0 1 0 0 0,0 0 1 0 0,0-1-1 0 0,-1 1 0 0 0,1-1 0 0 0,0 0 0 0 0,0 0 0 0 0,0 0 0 0 0,0 0 0 0 0,-4 0 0 0 0,5-15-7879 0 0,1 10 5718 0 0</inkml:trace>
</inkml:ink>
</file>

<file path=ppt/ink/ink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0:14.713"/>
    </inkml:context>
    <inkml:brush xml:id="br0">
      <inkml:brushProperty name="width" value="0.035" units="cm"/>
      <inkml:brushProperty name="height" value="0.035" units="cm"/>
      <inkml:brushProperty name="color" value="#E71224"/>
    </inkml:brush>
  </inkml:definitions>
  <inkml:trace contextRef="#ctx0" brushRef="#br0">40 64 3772 0 0,'0'0'7616'0'0,"3"1"-7936"0"0,3 0 368 0 0,0 0-1 0 0,0 0 1 0 0,0 0 0 0 0,0-1-1 0 0,0 0 1 0 0,0 0-1 0 0,0 0 1 0 0,0-1-1 0 0,0 0 1 0 0,0 0-1 0 0,0-1 1 0 0,0 0-1 0 0,0 1 1 0 0,-1-2 0 0 0,11-4-1 0 0,-7 3-63 0 0,-7 3-65 0 0,0 1 1 0 0,0-1-1 0 0,0 0 1 0 0,0 0-1 0 0,0 0 0 0 0,0 0 1 0 0,-1 0-1 0 0,1 0 0 0 0,0-1 1 0 0,-1 1-1 0 0,1-1 1 0 0,2-2-1 0 0,-4 3 59 0 0,1 0-1 0 0,0 0 1 0 0,-1 0 0 0 0,1 0-1 0 0,0 0 1 0 0,-1 0-1 0 0,1-1 1 0 0,-1 1 0 0 0,0 0-1 0 0,1 0 1 0 0,-1-1 0 0 0,0-1-1 0 0,0 3 11 0 0,0-1 0 0 0,-1 0 0 0 0,1 1-1 0 0,0-1 1 0 0,0 1 0 0 0,-1-1 0 0 0,1 0 0 0 0,-1 1-1 0 0,1-1 1 0 0,-1 1 0 0 0,1-1 0 0 0,-1 1 0 0 0,1 0 0 0 0,-1-1-1 0 0,1 1 1 0 0,-1-1 0 0 0,1 1 0 0 0,-1 0 0 0 0,1-1-1 0 0,-1 1 1 0 0,0 0 0 0 0,1 0 0 0 0,-1 0 0 0 0,0-1-1 0 0,1 1 1 0 0,-1 0 0 0 0,0 0 0 0 0,1 0 0 0 0,-1 0-1 0 0,-1 0 1 0 0,-6-1 1 0 0,-1 0 0 0 0,0 1-1 0 0,1 0 1 0 0,-11 2-1 0 0,16-2 78 0 0,1 0 0 0 0,-1 1-1 0 0,0 0 1 0 0,0-1 0 0 0,0 1-1 0 0,1 1 1 0 0,-1-1-1 0 0,0 0 1 0 0,1 0 0 0 0,-1 1-1 0 0,1 0 1 0 0,-1-1 0 0 0,1 1-1 0 0,0 0 1 0 0,0 0-1 0 0,-2 3 1 0 0,2-3 77 0 0,-1 0-1 0 0,1 0 1 0 0,-1 1-1 0 0,0-2 1 0 0,0 1-1 0 0,1 0 1 0 0,-7 2-1 0 0,5-2 60 0 0,1 0-1 0 0,-1 0 0 0 0,0 0 1 0 0,1 0-1 0 0,-1 1 0 0 0,-3 4 1 0 0,2-2-40 0 0,4-4-140 0 0,0-1 0 0 0,1 1-1 0 0,-1 0 1 0 0,0 0 0 0 0,1-1-1 0 0,-1 1 1 0 0,1 0-1 0 0,-1 0 1 0 0,1 0 0 0 0,-1 0-1 0 0,1 0 1 0 0,-1 0 0 0 0,1 0-1 0 0,0 0 1 0 0,0 0 0 0 0,0 0-1 0 0,-1 0 1 0 0,1 0-1 0 0,0 0 1 0 0,0 0 0 0 0,0 1-1 0 0,-1 11 283 0 0,1-12-276 0 0,-1 0 1 0 0,1 0-1 0 0,0-1 0 0 0,-1 1 0 0 0,1 0 1 0 0,0 0-1 0 0,0 0 0 0 0,0 0 0 0 0,0 0 1 0 0,0 0-1 0 0,0-1 0 0 0,0 1 0 0 0,0 0 0 0 0,0 0 1 0 0,1 0-1 0 0,-1 0 0 0 0,0 0 0 0 0,0-1 1 0 0,1 1-1 0 0,-1 0 0 0 0,1 0 0 0 0,-1 0 1 0 0,0-1-1 0 0,1 1 0 0 0,0 0 0 0 0,-1-1 1 0 0,1 1-1 0 0,-1 0 0 0 0,1-1 0 0 0,0 1 1 0 0,-1-1-1 0 0,1 1 0 0 0,0-1 0 0 0,0 1 1 0 0,-1-1-1 0 0,1 1 0 0 0,0-1 0 0 0,0 0 1 0 0,1 1-1 0 0,15 3-23 0 0,1 0 1 0 0,-1-1-1 0 0,1-1 0 0 0,0 0 1 0 0,-1-2-1 0 0,32-2 1 0 0,-4 1-5954 0 0,-44 1 4204 0 0,4 0-3223 0 0</inkml:trace>
</inkml:ink>
</file>

<file path=ppt/ink/ink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0:15.323"/>
    </inkml:context>
    <inkml:brush xml:id="br0">
      <inkml:brushProperty name="width" value="0.035" units="cm"/>
      <inkml:brushProperty name="height" value="0.035" units="cm"/>
      <inkml:brushProperty name="color" value="#E71224"/>
    </inkml:brush>
  </inkml:definitions>
  <inkml:trace contextRef="#ctx0" brushRef="#br0">4 4 2880 0 0,'0'0'11179'0'0,"-4"-4"-11297"0"0,5 12 419 0 0,0 0 1 0 0,0 0-1 0 0,0 0 1 0 0,6 14-1 0 0,-4-14-166 0 0,-1-1 0 0 0,0 1 0 0 0,-1 0 0 0 0,2 15 0 0 0,-2-16-32 0 0,-1 0-1 0 0,2 0 1 0 0,-1 0-1 0 0,4 10 1 0 0,-3-10-12 0 0,0 1 0 0 0,0-1 0 0 0,-1 1 0 0 0,1 11 0 0 0,7 86 288 0 0,0-9-7694 0 0,-9-107-2840 0 0</inkml:trace>
</inkml:ink>
</file>

<file path=ppt/ink/ink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0:15.637"/>
    </inkml:context>
    <inkml:brush xml:id="br0">
      <inkml:brushProperty name="width" value="0.035" units="cm"/>
      <inkml:brushProperty name="height" value="0.035" units="cm"/>
      <inkml:brushProperty name="color" value="#E71224"/>
    </inkml:brush>
  </inkml:definitions>
  <inkml:trace contextRef="#ctx0" brushRef="#br0">1 29 1132 0 0,'0'0'12977'0'0,"9"-2"-12973"0"0,26-4-628 0 0,58-10 1361 0 0,-62 13-4249 0 0,-4 1-3800 0 0,-22 2 4538 0 0</inkml:trace>
</inkml:ink>
</file>

<file path=ppt/ink/ink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0:16.617"/>
    </inkml:context>
    <inkml:brush xml:id="br0">
      <inkml:brushProperty name="width" value="0.035" units="cm"/>
      <inkml:brushProperty name="height" value="0.035" units="cm"/>
      <inkml:brushProperty name="color" value="#E71224"/>
    </inkml:brush>
  </inkml:definitions>
  <inkml:trace contextRef="#ctx0" brushRef="#br0">98 18 584 0 0,'0'0'13653'0'0,"-6"-1"-13463"0"0,4 0-204 0 0,-4 0 128 0 0,1 0 1 0 0,-1 0-1 0 0,1 1 0 0 0,-1 0 0 0 0,-7 0 1 0 0,12 1-104 0 0,-1-1 0 0 0,0 0 0 0 0,1 0-1 0 0,-1 1 1 0 0,0-1 0 0 0,1 1 0 0 0,-1 0 0 0 0,1-1 0 0 0,-1 1 0 0 0,1 0 0 0 0,-1 0 0 0 0,1 0 0 0 0,-1 0 0 0 0,1 0 0 0 0,0 0 0 0 0,-1 1-1 0 0,1-1 1 0 0,0 0 0 0 0,0 1 0 0 0,0-1 0 0 0,0 1 0 0 0,0-1 0 0 0,1 1 0 0 0,-1-1 0 0 0,-1 3 0 0 0,-3 11-88 0 0,3-12 52 0 0,1 0 1 0 0,0 1 0 0 0,0-1-1 0 0,0 0 1 0 0,0 1 0 0 0,0-1-1 0 0,1 0 1 0 0,-1 6 0 0 0,1-7 18 0 0,0-1 0 0 0,0 1 0 0 0,0 0 0 0 0,0 0 0 0 0,0-1 0 0 0,1 1 0 0 0,-1 0 0 0 0,1-1 0 0 0,-1 1 0 0 0,1-1 0 0 0,-1 1 0 0 0,1 0-1 0 0,0-1 1 0 0,0 1 0 0 0,-1-1 0 0 0,1 0 0 0 0,0 1 0 0 0,0-1 0 0 0,1 0 0 0 0,-1 1 0 0 0,0-1 0 0 0,0 0 0 0 0,1 0 0 0 0,-1 0 0 0 0,0 0 0 0 0,1 0 0 0 0,-1 0 0 0 0,1-1 0 0 0,0 1 0 0 0,-1 0 0 0 0,1-1 0 0 0,-1 1 0 0 0,1-1 0 0 0,0 0 0 0 0,-1 1 0 0 0,1-1 0 0 0,0 0 0 0 0,-1 0 0 0 0,1 0 0 0 0,2-1 0 0 0,9 2 57 0 0,-9-1-50 0 0,0 0-1 0 0,0 1 1 0 0,0-1-1 0 0,0-1 1 0 0,0 1-1 0 0,0 0 1 0 0,0-1-1 0 0,0 0 1 0 0,0 0-1 0 0,0 0 0 0 0,0-1 1 0 0,0 1-1 0 0,-1-1 1 0 0,1 0-1 0 0,0 0 1 0 0,5-4-1 0 0,1-2-53 0 0,-9 7 17 0 0,1 0 0 0 0,0 0-1 0 0,-1 0 1 0 0,1 0 0 0 0,-1 0 0 0 0,1-1-1 0 0,-1 1 1 0 0,1-1 0 0 0,-1 1 0 0 0,0-1-1 0 0,0 1 1 0 0,0-1 0 0 0,0 0 0 0 0,0 0-1 0 0,0 1 1 0 0,0-1 0 0 0,0 0 0 0 0,-1 0 0 0 0,1-4-1 0 0,1-9-175 0 0,-1 14 195 0 0,-1 0 0 0 0,0 0-1 0 0,1-1 1 0 0,-1 1 0 0 0,0 0 0 0 0,0 0 0 0 0,0 0-1 0 0,0-1 1 0 0,0 1 0 0 0,0 0 0 0 0,0 0 0 0 0,0 0-1 0 0,0-1 1 0 0,0 1 0 0 0,-1 0 0 0 0,1 0 0 0 0,-1 0-1 0 0,1 0 1 0 0,-1-1 0 0 0,1 1 0 0 0,-1 0 0 0 0,1 0-1 0 0,-1 0 1 0 0,0 0 0 0 0,0 0 0 0 0,0 1 0 0 0,1-1-1 0 0,-1 0 1 0 0,0 0 0 0 0,-1 0 0 0 0,-35-19-1035 0 0,35 20 938 0 0,1-1 0 0 0,0 0 0 0 0,-1 1 0 0 0,1-1 0 0 0,-1 1 0 0 0,1-1 0 0 0,-1 1 0 0 0,1 0 0 0 0,-1 0 0 0 0,1 0 0 0 0,-1 0 0 0 0,1 0 0 0 0,-1 0 0 0 0,1 0 0 0 0,0 0 0 0 0,-1 0 1 0 0,1 1-1 0 0,-1-1 0 0 0,1 1 0 0 0,-1-1 0 0 0,1 1 0 0 0,0-1 0 0 0,-1 1 0 0 0,-1 1 0 0 0,0 6-2468 0 0,12-7-1773 0 0,-7-1 3688 0 0,3 0-768 0 0</inkml:trace>
</inkml:ink>
</file>

<file path=ppt/ink/ink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0:17.159"/>
    </inkml:context>
    <inkml:brush xml:id="br0">
      <inkml:brushProperty name="width" value="0.035" units="cm"/>
      <inkml:brushProperty name="height" value="0.035" units="cm"/>
      <inkml:brushProperty name="color" value="#E71224"/>
    </inkml:brush>
  </inkml:definitions>
  <inkml:trace contextRef="#ctx0" brushRef="#br0">94 1 1948 0 0,'0'0'9104'0'0,"-11"5"-8960"0"0,-34 17 26 0 0,44-21-146 0 0,-1 0-1 0 0,1 0 0 0 0,-1 0 0 0 0,1 0 1 0 0,0 0-1 0 0,-1 0 0 0 0,1 0 0 0 0,0 1 1 0 0,0-1-1 0 0,0 0 0 0 0,0 1 0 0 0,0-1 1 0 0,0 0-1 0 0,1 1 0 0 0,-1 0 0 0 0,0-1 1 0 0,1 1-1 0 0,-1-1 0 0 0,1 1 0 0 0,-1 3 1 0 0,-2 3 73 0 0,0 2 134 0 0,0 1 0 0 0,1-1-1 0 0,0 0 1 0 0,0 1 0 0 0,1-1 0 0 0,1 1 0 0 0,0 15 0 0 0,0-20-186 0 0,2 2 73 0 0,0 0 0 0 0,0 0 0 0 0,0-1 1 0 0,1 1-1 0 0,0-1 0 0 0,1 0 0 0 0,6 10 0 0 0,4 10 68 0 0,-7-15-136 0 0,3 6 6 0 0,-8-10-42 0 0,1 0 0 0 0,0-1 0 0 0,5 11-1 0 0,-5-13-171 0 0,0 0 0 0 0,-1 0 0 0 0,0 0 0 0 0,0 0 0 0 0,-1 0 0 0 0,1 0 0 0 0,-1 1-1 0 0,0-1 1 0 0,0 8 0 0 0,-1-11-877 0 0</inkml:trace>
</inkml:ink>
</file>

<file path=ppt/ink/ink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0:17.422"/>
    </inkml:context>
    <inkml:brush xml:id="br0">
      <inkml:brushProperty name="width" value="0.035" units="cm"/>
      <inkml:brushProperty name="height" value="0.035" units="cm"/>
      <inkml:brushProperty name="color" value="#E71224"/>
    </inkml:brush>
  </inkml:definitions>
  <inkml:trace contextRef="#ctx0" brushRef="#br0">0 47 320 0 0,'0'0'12421'0'0,"13"-3"-12397"0"0,95-20-353 0 0,-99 21-513 0 0,26-5-1180 0 0,-13-1-4959 0 0,-18 5 4466 0 0</inkml:trace>
</inkml:ink>
</file>

<file path=ppt/ink/ink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0:17.967"/>
    </inkml:context>
    <inkml:brush xml:id="br0">
      <inkml:brushProperty name="width" value="0.035" units="cm"/>
      <inkml:brushProperty name="height" value="0.035" units="cm"/>
      <inkml:brushProperty name="color" value="#E71224"/>
    </inkml:brush>
  </inkml:definitions>
  <inkml:trace contextRef="#ctx0" brushRef="#br0">30 1 2840 0 0,'0'0'14850'0'0,"-4"0"-14801"0"0,-11 0-39 0 0,12 0-22 0 0,-1 22-315 0 0,3-18 306 0 0,0-1 1 0 0,1 1 0 0 0,-1 0 0 0 0,1 0-1 0 0,0 0 1 0 0,0 0 0 0 0,0 0 0 0 0,1 6-1 0 0,0 4-1198 0 0,0-13 1003 0 0,-1 0 0 0 0,1-1 0 0 0,-1 1 0 0 0,1-1 0 0 0,-1 1 0 0 0,1-1 0 0 0,-1 1 1 0 0,1-1-1 0 0,0 1 0 0 0,-1-1 0 0 0,1 1 0 0 0,0-1 0 0 0,-1 0 0 0 0,1 0 0 0 0,0 1 0 0 0,0-1 0 0 0,-1 0 0 0 0,1 0 0 0 0,0 0 0 0 0,0 0 0 0 0,-1 0 0 0 0,1 0 0 0 0,0 0 0 0 0,0 0 0 0 0,1 0 0 0 0,6-1-5115 0 0,-4-2 2437 0 0</inkml:trace>
</inkml:ink>
</file>

<file path=ppt/ink/ink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0:18.139"/>
    </inkml:context>
    <inkml:brush xml:id="br0">
      <inkml:brushProperty name="width" value="0.035" units="cm"/>
      <inkml:brushProperty name="height" value="0.035" units="cm"/>
      <inkml:brushProperty name="color" value="#E71224"/>
    </inkml:brush>
  </inkml:definitions>
  <inkml:trace contextRef="#ctx0" brushRef="#br0">1 0 2276 0 0,'0'0'5567'0'0,"7"1"-11571"0"0,15 1 4788 0 0,-51-5 593 0 0</inkml:trace>
</inkml:ink>
</file>

<file path=ppt/ink/ink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0:19.133"/>
    </inkml:context>
    <inkml:brush xml:id="br0">
      <inkml:brushProperty name="width" value="0.035" units="cm"/>
      <inkml:brushProperty name="height" value="0.035" units="cm"/>
      <inkml:brushProperty name="color" value="#E71224"/>
    </inkml:brush>
  </inkml:definitions>
  <inkml:trace contextRef="#ctx0" brushRef="#br0">2 75 2704 0 0,'0'0'6457'0'0,"0"6"-6476"0"0,0 32-792 0 0,1-39 726 0 0,0 1 0 0 0,0-1 0 0 0,-1 0 0 0 0,1 1 0 0 0,0-1-1 0 0,-1 0 1 0 0,1 1 0 0 0,-1-1 0 0 0,1 0 0 0 0,-1 0-1 0 0,1 1 1 0 0,-1-1 0 0 0,0 0 0 0 0,1 0 0 0 0,-1 0-1 0 0,0-1 1 0 0,1-4-283 0 0,-1 0 1 0 0,-1-1-1 0 0,1 1 0 0 0,-1-1 0 0 0,-1 1 0 0 0,1 0 0 0 0,-3-7 0 0 0,4 11 689 0 0,-1 0 0 0 0,0-1 0 0 0,1 1 0 0 0,0-1 0 0 0,-1 1 1 0 0,1-1-1 0 0,0 1 0 0 0,1-1 0 0 0,-1-2 0 0 0,0 4-218 0 0,0 0 0 0 0,0 1 1 0 0,0-1-1 0 0,1 0 0 0 0,-1 0 1 0 0,0 1-1 0 0,0-1 0 0 0,0 0 1 0 0,1 1-1 0 0,-1-1 0 0 0,0 0 0 0 0,1 1 1 0 0,-1-1-1 0 0,1 0 0 0 0,-1 1 1 0 0,1-1-1 0 0,-1 1 0 0 0,1-1 1 0 0,-1 1-1 0 0,1-1 0 0 0,-1 1 1 0 0,1-1-1 0 0,0 1 0 0 0,-1 0 1 0 0,1-1-1 0 0,0 1 0 0 0,-1 0 1 0 0,1-1-1 0 0,0 1 0 0 0,-1 0 1 0 0,2 0-1 0 0,13-1 101 0 0,-14 0-197 0 0,1 1 1 0 0,0 0-1 0 0,0-1 1 0 0,-1 1-1 0 0,1 0 0 0 0,0 0 1 0 0,0 0-1 0 0,0 0 1 0 0,-1 0-1 0 0,1 1 1 0 0,0-1-1 0 0,0 0 0 0 0,-1 1 1 0 0,1-1-1 0 0,0 1 1 0 0,-1 0-1 0 0,1 0 0 0 0,0-1 1 0 0,-1 1-1 0 0,1 0 1 0 0,-1 0-1 0 0,0 1 1 0 0,1-1-1 0 0,1 2 0 0 0,5 5 53 0 0,-8-7-46 0 0,1-1 0 0 0,0 1 0 0 0,0 0 0 0 0,-1-1 0 0 0,1 1 0 0 0,-1 0 0 0 0,1 0 0 0 0,0-1 0 0 0,-1 1 0 0 0,1 0 0 0 0,-1 0 0 0 0,0 0 1 0 0,1 0-1 0 0,-1-1 0 0 0,0 1 0 0 0,1 0 0 0 0,-1 0 0 0 0,0 2 0 0 0,6 10-6 0 0,-5-12-13 0 0,0 0-1 0 0,0 0 1 0 0,-1 0-1 0 0,1 0 1 0 0,-1 1-1 0 0,1-1 1 0 0,0 0-1 0 0,-1 0 1 0 0,0 0-1 0 0,1 0 1 0 0,-1 1-1 0 0,0-1 1 0 0,0 1-1 0 0,3 17-4 0 0,-1 2-4255 0 0,2-19 828 0 0</inkml:trace>
</inkml:ink>
</file>

<file path=ppt/ink/ink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0:19.486"/>
    </inkml:context>
    <inkml:brush xml:id="br0">
      <inkml:brushProperty name="width" value="0.035" units="cm"/>
      <inkml:brushProperty name="height" value="0.035" units="cm"/>
      <inkml:brushProperty name="color" value="#E71224"/>
    </inkml:brush>
  </inkml:definitions>
  <inkml:trace contextRef="#ctx0" brushRef="#br0">0 0 2592 0 0,'0'0'10595'0'0,"2"15"-10313"0"0,8 44-14 0 0,-9-55-160 0 0,0 0 1 0 0,0 1 0 0 0,0-1 0 0 0,0 0 0 0 0,5 8 0 0 0,-6-11-72 0 0,1 1-1 0 0,-1-1 1 0 0,1 0 0 0 0,-1 0 0 0 0,1 0 0 0 0,-1 1 0 0 0,0-1-1 0 0,1 0 1 0 0,-1 1 0 0 0,0-1 0 0 0,0 0 0 0 0,0 2 0 0 0,0 1 38 0 0,1-1 1 0 0,-1 1 0 0 0,1 0 0 0 0,0-1 0 0 0,0 1-1 0 0,0-1 1 0 0,3 4 0 0 0,-3-3-26 0 0,1-1-1 0 0,-1 1 1 0 0,0-1 0 0 0,0 1 0 0 0,0-1-1 0 0,0 1 1 0 0,0 4 0 0 0,-2 22 1366 0 0,0-19-1390 0 0,0 1 0 0 0,2-1 0 0 0,-1 0 0 0 0,1 0 0 0 0,3 13 0 0 0,-1-13-7 0 0,-2 0 0 0 0,1 1 0 0 0,-2-1 0 0 0,1 0 0 0 0,-2 12 0 0 0,0 1-1549 0 0,2-23 1293 0 0,-1-1 0 0 0,1 1 0 0 0,-1-1 0 0 0,1 0 1 0 0,0 1-1 0 0,-1-1 0 0 0,1 0 0 0 0,-1 1 0 0 0,1-1 0 0 0,0 0 0 0 0,-1 0 1 0 0,1 0-1 0 0,0 0 0 0 0,-1 0 0 0 0,1 1 0 0 0,-1-1 0 0 0,1 0 0 0 0,0 0 1 0 0,-1-1-1 0 0,1 1 0 0 0,0 0 0 0 0,7-1-3187 0 0,-30-10-3970 0 0</inkml:trace>
</inkml:ink>
</file>

<file path=ppt/ink/ink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0:20.074"/>
    </inkml:context>
    <inkml:brush xml:id="br0">
      <inkml:brushProperty name="width" value="0.035" units="cm"/>
      <inkml:brushProperty name="height" value="0.035" units="cm"/>
      <inkml:brushProperty name="color" value="#E71224"/>
    </inkml:brush>
  </inkml:definitions>
  <inkml:trace contextRef="#ctx0" brushRef="#br0">0 1 1340 0 0,'0'0'9454'0'0,"7"1"-9204"0"0,19 1 275 0 0,1 0 0 0 0,32-3-1 0 0,-42-2 607 0 0,-12 1-3992 0 0</inkml:trace>
</inkml:ink>
</file>

<file path=ppt/ink/ink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0:20.743"/>
    </inkml:context>
    <inkml:brush xml:id="br0">
      <inkml:brushProperty name="width" value="0.035" units="cm"/>
      <inkml:brushProperty name="height" value="0.035" units="cm"/>
      <inkml:brushProperty name="color" value="#E71224"/>
    </inkml:brush>
  </inkml:definitions>
  <inkml:trace contextRef="#ctx0" brushRef="#br0">38 113 4276 0 0,'0'0'8023'0'0,"4"0"-8008"0"0,29-2 56 0 0,-31 1-70 0 0,0 1 0 0 0,1 0 0 0 0,-1-1 0 0 0,0 1 0 0 0,1-1 0 0 0,-1 0 1 0 0,0 0-1 0 0,0 1 0 0 0,0-2 0 0 0,1 1 0 0 0,-1 0 0 0 0,0 0 0 0 0,2-3 0 0 0,-3 3-2 0 0,0 0-1 0 0,0 0 0 0 0,0 0 0 0 0,0 0 0 0 0,1 1 0 0 0,-1-1 1 0 0,0 0-1 0 0,0 0 0 0 0,1 1 0 0 0,-1-1 0 0 0,3 0 0 0 0,-3 0-20 0 0,1 1 0 0 0,-1-1 0 0 0,1 1 0 0 0,-1-1-1 0 0,1 0 1 0 0,-1 0 0 0 0,0 1 0 0 0,1-1 0 0 0,-1 0-1 0 0,0 0 1 0 0,0 0 0 0 0,2-2 0 0 0,15-15-1375 0 0,-18 17 1349 0 0,0 1 1 0 0,0 0-1 0 0,1-1 1 0 0,-1 1-1 0 0,0-1 1 0 0,0 1-1 0 0,1-1 1 0 0,-1 1-1 0 0,0-1 1 0 0,0 1-1 0 0,1 0 1 0 0,-1-1-1 0 0,0 1 1 0 0,1 0-1 0 0,-1-1 1 0 0,1 1-1 0 0,-1 0 1 0 0,1-1-1 0 0,-1 1 1 0 0,1 0-1 0 0,0-1 2 0 0,0 1-1 0 0,-1-1 1 0 0,1 1-1 0 0,0 0 0 0 0,-1-1 1 0 0,1 1-1 0 0,-1-1 0 0 0,1 1 1 0 0,-1-1-1 0 0,1 0 0 0 0,-1 1 1 0 0,1-1-1 0 0,-1 1 0 0 0,1-1 1 0 0,-1 0-1 0 0,0 1 1 0 0,1-1-1 0 0,-1 0 0 0 0,0 0 1 0 0,0 1-1 0 0,0-1 0 0 0,1 0 1 0 0,-1 0-1 0 0,-2-17-303 0 0,-5 12 1248 0 0,0 2-634 0 0,4 3-144 0 0,0 0 0 0 0,0 0 0 0 0,0 1 0 0 0,0-1 0 0 0,0 0 0 0 0,0 1 0 0 0,0 0 0 0 0,-1 0 0 0 0,1 0 0 0 0,0 0 0 0 0,0 0 0 0 0,0 1 0 0 0,0-1 0 0 0,0 1 0 0 0,0 0 0 0 0,0 0 0 0 0,0 0 1 0 0,0 0-1 0 0,-4 3 0 0 0,-2 1 315 0 0,0 0 1 0 0,0 0 0 0 0,1 1 0 0 0,-14 12-1 0 0,17-12-345 0 0,0-1-1 0 0,0 1 0 0 0,0 0 1 0 0,0 0-1 0 0,-4 11 0 0 0,7-14-86 0 0,1 0 0 0 0,0 0 0 0 0,0 0 0 0 0,0 0 0 0 0,1 0 0 0 0,-1 1 0 0 0,1-1 0 0 0,0 0 0 0 0,0 1 0 0 0,0-1 0 0 0,0 0 0 0 0,1 6 0 0 0,0-7-1 0 0,-1 0 0 0 0,1 0 0 0 0,-1-1-1 0 0,1 1 1 0 0,0 0 0 0 0,0-1 0 0 0,0 1 0 0 0,0-1 0 0 0,0 1 0 0 0,0-1 0 0 0,0 0 0 0 0,1 1 0 0 0,-1-1-1 0 0,0 0 1 0 0,1 0 0 0 0,-1 0 0 0 0,1 0 0 0 0,-1 0 0 0 0,1 0 0 0 0,-1 0 0 0 0,1 0 0 0 0,0 0 0 0 0,0-1-1 0 0,1 1 1 0 0,42 5-1904 0 0,-39-6 1453 0 0,-1 0 0 0 0,1 1 0 0 0,0-1 0 0 0,0 1 0 0 0,0 1 1 0 0,0-1-1 0 0,-1 1 0 0 0,1 0 0 0 0,-1 0 0 0 0,11 6 0 0 0,-4 4-4642 0 0,-5-11 3185 0 0</inkml:trace>
</inkml:ink>
</file>

<file path=ppt/ink/ink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0:21.238"/>
    </inkml:context>
    <inkml:brush xml:id="br0">
      <inkml:brushProperty name="width" value="0.035" units="cm"/>
      <inkml:brushProperty name="height" value="0.035" units="cm"/>
      <inkml:brushProperty name="color" value="#E71224"/>
    </inkml:brush>
  </inkml:definitions>
  <inkml:trace contextRef="#ctx0" brushRef="#br0">1 106 4516 0 0,'0'0'6143'0'0,"2"6"-6116"0"0,1 2-30 0 0,-1-6-16 0 0,-1 0 1 0 0,0 1 0 0 0,0-1-1 0 0,0 0 1 0 0,-1 1-1 0 0,1-1 1 0 0,-1 1 0 0 0,1 0-1 0 0,-1-1 1 0 0,0 5-1 0 0,6-24-2134 0 0,-5 14 2076 0 0,0 0-1 0 0,0 0 1 0 0,0 0 0 0 0,0 0-1 0 0,0 0 1 0 0,0-1 0 0 0,-1-3 0 0 0,0-71 6423 0 0,1 77-6359 0 0,0 0 1 0 0,0 0-1 0 0,0 0 0 0 0,0 0 0 0 0,0 0 1 0 0,0 0-1 0 0,0 0 0 0 0,0 0 0 0 0,0 1 0 0 0,1-1 1 0 0,-1 0-1 0 0,0 1 0 0 0,0-1 0 0 0,1 1 0 0 0,1-1 1 0 0,21-7-440 0 0,-17 6-255 0 0,0 1 0 0 0,0 0 0 0 0,0 0 0 0 0,8 1 0 0 0,14 3-5931 0 0,-25-3 4764 0 0</inkml:trace>
</inkml:ink>
</file>

<file path=ppt/ink/ink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0:21.754"/>
    </inkml:context>
    <inkml:brush xml:id="br0">
      <inkml:brushProperty name="width" value="0.035" units="cm"/>
      <inkml:brushProperty name="height" value="0.035" units="cm"/>
      <inkml:brushProperty name="color" value="#E71224"/>
    </inkml:brush>
  </inkml:definitions>
  <inkml:trace contextRef="#ctx0" brushRef="#br0">52 67 2024 0 0,'0'0'8470'0'0,"5"0"-8436"0"0,52 1-30 0 0,-56-1-22 0 0,1 0 0 0 0,-1 0 1 0 0,1 0-1 0 0,-1-1 0 0 0,1 1 0 0 0,-1 0 1 0 0,1-1-1 0 0,-1 1 0 0 0,0-1 1 0 0,1 0-1 0 0,-1 1 0 0 0,0-1 1 0 0,0 0-1 0 0,1 0 0 0 0,-1 0 0 0 0,0 0 1 0 0,0 0-1 0 0,0 0 0 0 0,0 0 1 0 0,0 0-1 0 0,0-1 0 0 0,0 0 1 0 0,9-9-318 0 0,-10 11 330 0 0,1 0 1 0 0,-1-1 0 0 0,0 1-1 0 0,0 0 1 0 0,1-1 0 0 0,-1 1-1 0 0,0 0 1 0 0,0-1 0 0 0,0 1 0 0 0,1 0-1 0 0,-1-1 1 0 0,0 1 0 0 0,0 0-1 0 0,0-1 1 0 0,0 1 0 0 0,0-1-1 0 0,0 1 1 0 0,0 0 0 0 0,0-1 0 0 0,0 1-1 0 0,0 0 1 0 0,0-1 0 0 0,0 1-1 0 0,0-1 1 0 0,0 1 0 0 0,0 0 0 0 0,0-1-1 0 0,0 1 1 0 0,0 0 0 0 0,-1-1-1 0 0,1 1 1 0 0,0 0 0 0 0,0-1-1 0 0,0 1 1 0 0,-1 0 0 0 0,1-1 0 0 0,0 1-1 0 0,0 0 1 0 0,-1-1 0 0 0,1 1-1 0 0,-1 0 1 0 0,-10-10-113 0 0,6 8 182 0 0,0 0 1 0 0,0-1-1 0 0,0 2 1 0 0,-1-1 0 0 0,1 1-1 0 0,-7-2 1 0 0,9 3 6 0 0,1-1 1 0 0,0 1-1 0 0,0 0 0 0 0,-1 0 1 0 0,1 0-1 0 0,0 0 1 0 0,0 0-1 0 0,-1 1 0 0 0,1-1 1 0 0,0 1-1 0 0,0-1 1 0 0,0 1-1 0 0,0 0 0 0 0,-1 0 1 0 0,1 0-1 0 0,1 0 1 0 0,-1 0-1 0 0,-2 2 0 0 0,-17 12 874 0 0,18-12-808 0 0,-1 0 75 0 0,0 1-1 0 0,0 0 0 0 0,0 1 1 0 0,1-1-1 0 0,-5 7 1 0 0,7-9-205 0 0,0 1 1 0 0,1-1 0 0 0,0 0 0 0 0,-1 0 0 0 0,1 0 0 0 0,0 0 0 0 0,0 0 0 0 0,0 1 0 0 0,0-1 0 0 0,0 0 0 0 0,0 0-1 0 0,1 0 1 0 0,-1 0 0 0 0,1 0 0 0 0,0 0 0 0 0,-1 0 0 0 0,1 0 0 0 0,0 0 0 0 0,0 0 0 0 0,0 0 0 0 0,1 0 0 0 0,-1 0-1 0 0,0-1 1 0 0,3 4 0 0 0,0-2 32 0 0,0 0 0 0 0,1 0 0 0 0,-1-1 1 0 0,0 1-1 0 0,1-1 0 0 0,-1 0 0 0 0,1 0 0 0 0,0-1 0 0 0,0 1 0 0 0,-1-1 0 0 0,1 0 0 0 0,5 0 0 0 0,29 2-856 0 0,-1-3-3619 0 0,-15-1-1256 0 0</inkml:trace>
</inkml:ink>
</file>

<file path=ppt/ink/ink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0:22.355"/>
    </inkml:context>
    <inkml:brush xml:id="br0">
      <inkml:brushProperty name="width" value="0.035" units="cm"/>
      <inkml:brushProperty name="height" value="0.035" units="cm"/>
      <inkml:brushProperty name="color" value="#E71224"/>
    </inkml:brush>
  </inkml:definitions>
  <inkml:trace contextRef="#ctx0" brushRef="#br0">64 0 1988 0 0,'0'0'7023'0'0,"-9"6"-6949"0"0,-26 19 27 0 0,34-24-77 0 0,-1-1 1 0 0,1 1 0 0 0,0 0-1 0 0,0 0 1 0 0,0 0 0 0 0,0 0-1 0 0,0 0 1 0 0,0 0 0 0 0,0 0-1 0 0,0 0 1 0 0,1 0 0 0 0,-1 1 0 0 0,0-1-1 0 0,1 0 1 0 0,-2 2 0 0 0,1 1 33 0 0,1-4-48 0 0,-1 0 0 0 0,1 1 0 0 0,0-1 0 0 0,0 0 0 0 0,-1 1 0 0 0,1-1 0 0 0,0 1 0 0 0,0-1 0 0 0,0 0 0 0 0,0 1 0 0 0,0-1 0 0 0,-1 1 0 0 0,1-1 0 0 0,0 0 0 0 0,0 1 1 0 0,0-1-1 0 0,0 1 0 0 0,0-1 0 0 0,0 0 0 0 0,0 1 0 0 0,0-1 0 0 0,1 1 0 0 0,-1-1 0 0 0,0 0 0 0 0,0 1 0 0 0,0-1 0 0 0,0 1 0 0 0,0-1 0 0 0,1 0 0 0 0,-1 1 0 0 0,0-1 0 0 0,0 0 0 0 0,1 1 0 0 0,-1-1 0 0 0,0 0 0 0 0,1 1 0 0 0,-1-1 0 0 0,0 0 0 0 0,0 0 0 0 0,1 1 1 0 0,-1-1-1 0 0,1 0 0 0 0,-1 0 0 0 0,1 1 0 0 0,20 4 416 0 0,-15-4-355 0 0,27 2 397 0 0,-28-3-307 0 0,0 0-1 0 0,0 0 0 0 0,0 1 0 0 0,0-1 0 0 0,0 1 1 0 0,6 2-1 0 0,-10-3 70 0 0,-4 5-109 0 0,1-1 1 0 0,0 0 0 0 0,-1 0-1 0 0,0 0 1 0 0,0 0 0 0 0,0 0-1 0 0,-1-1 1 0 0,-4 5 0 0 0,6-6-122 0 0,0 0 0 0 0,0-1 0 0 0,0 1 0 0 0,0-1 0 0 0,0 0 0 0 0,0 1 0 0 0,0-1 0 0 0,0 0 0 0 0,0 0 1 0 0,-1 0-1 0 0,1 0 0 0 0,-4 0 0 0 0,6-1 9 0 0,-2 1-2340 0 0,1-1 2243 0 0,1 1-1 0 0,0-1 0 0 0,0 0 1 0 0,0 0-1 0 0,-1 0 0 0 0,1 0 1 0 0,0 0-1 0 0,0 0 0 0 0,-1 0 1 0 0,1 0-1 0 0,0 0 1 0 0,0 0-1 0 0,-1 0 0 0 0,1 0 1 0 0,0 0-1 0 0,0-1 0 0 0,0 1 1 0 0,-1 0-1 0 0,1 0 1 0 0,0 0-1 0 0,0 0 0 0 0,0 0 1 0 0,-1 0-1 0 0,1 0 0 0 0,0-1 1 0 0,0 1-1 0 0,0 0 1 0 0,-1 0-1 0 0,1 0 0 0 0,0-1 1 0 0,0 1-1 0 0,0 0 0 0 0,0 0 1 0 0,0 0-1 0 0,0-1 0 0 0,0 1 1 0 0,-1 0-1 0 0,-3-5-2839 0 0,18 12-1958 0 0</inkml:trace>
</inkml:ink>
</file>

<file path=ppt/ink/ink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0:22.851"/>
    </inkml:context>
    <inkml:brush xml:id="br0">
      <inkml:brushProperty name="width" value="0.035" units="cm"/>
      <inkml:brushProperty name="height" value="0.035" units="cm"/>
      <inkml:brushProperty name="color" value="#E71224"/>
    </inkml:brush>
  </inkml:definitions>
  <inkml:trace contextRef="#ctx0" brushRef="#br0">2 0 3216 0 0,'0'0'9188'0'0,"0"6"-9002"0"0,0 7-61 0 0,-1-5 165 0 0,1 0 1 0 0,0 1 0 0 0,0-1-1 0 0,0 1 1 0 0,2-1 0 0 0,2 13-1 0 0,-2-14-153 0 0,0-1-1 0 0,0 0 1 0 0,-1 1-1 0 0,0 0 0 0 0,1 7 1 0 0,-2-7 26 0 0,1 0 1 0 0,0 1 0 0 0,5 12-1 0 0,-3-10-84 0 0,0 0 0 0 0,-1 0-1 0 0,0 1 1 0 0,-1-1 0 0 0,0 1-1 0 0,0 15 1 0 0,8 46-58 0 0,-8-62 81 0 0,0-2-2746 0 0</inkml:trace>
</inkml:ink>
</file>

<file path=ppt/ink/ink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6:50:23.222"/>
    </inkml:context>
    <inkml:brush xml:id="br0">
      <inkml:brushProperty name="width" value="0.035" units="cm"/>
      <inkml:brushProperty name="height" value="0.035" units="cm"/>
      <inkml:brushProperty name="color" value="#E71224"/>
    </inkml:brush>
  </inkml:definitions>
  <inkml:trace contextRef="#ctx0" brushRef="#br0">1 29 4872 0 0,'0'0'7676'0'0,"35"-1"-5541"0"0,-10-7-2498 0 0,-1 2 0 0 0,1 1 0 0 0,39-3 0 0 0,-63 8 246 0 0,19-1-1523 0 0,-10 4-5946 0 0,-6 0 5730 0 0</inkml:trace>
</inkml:ink>
</file>

<file path=ppt/ink/ink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3:13.780"/>
    </inkml:context>
    <inkml:brush xml:id="br0">
      <inkml:brushProperty name="width" value="0.035" units="cm"/>
      <inkml:brushProperty name="height" value="0.035" units="cm"/>
      <inkml:brushProperty name="color" value="#E71224"/>
    </inkml:brush>
  </inkml:definitions>
  <inkml:trace contextRef="#ctx0" brushRef="#br0">117 34 316 0 0,'0'0'6384'0'0,"0"-33"-748"0"0,-35 33-2491 0 0,32 1-3113 0 0,-1 0-47 0 0,0 1 0 0 0,0-1 0 0 0,0 1 0 0 0,1-1 0 0 0,-1 1 0 0 0,1 0 0 0 0,0 0 0 0 0,-1 1 0 0 0,1-1 0 0 0,0 1 0 0 0,0-1 0 0 0,0 1 0 0 0,-2 3 0 0 0,0 3-32 0 0,3-6 42 0 0,0 0 0 0 0,1-1 0 0 0,-1 1 1 0 0,1 0-1 0 0,0 0 0 0 0,0 0 0 0 0,0-1 0 0 0,0 1 0 0 0,0 4 0 0 0,-8 24 45 0 0,8-24-67 0 0,1-6 31 0 0,0 0 1 0 0,0-1-1 0 0,0 1 1 0 0,0 0-1 0 0,0 0 1 0 0,-1-1-1 0 0,1 1 1 0 0,0 0-1 0 0,1 0 1 0 0,-1-1-1 0 0,0 1 1 0 0,0 0-1 0 0,0 0 1 0 0,0-1-1 0 0,1 1 1 0 0,-1 0-1 0 0,0-1 1 0 0,0 1-1 0 0,1 0 1 0 0,-1-1-1 0 0,1 1 1 0 0,-1 0-1 0 0,1-1 1 0 0,-1 1-1 0 0,1-1 1 0 0,-1 1 0 0 0,1-1-1 0 0,-1 1 1 0 0,1-1-1 0 0,-1 1 1 0 0,2-1-1 0 0,4 2 107 0 0,1-1 0 0 0,0-1 1 0 0,-1 1-1 0 0,10-2 0 0 0,-9 1-175 0 0,-7 0 13 0 0,24 2-6328 0 0,-7-4 3231 0 0,-10 0 847 0 0,-10 1 416 0 0,-37 4-207 0 0</inkml:trace>
</inkml:ink>
</file>

<file path=ppt/ink/ink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3:15.183"/>
    </inkml:context>
    <inkml:brush xml:id="br0">
      <inkml:brushProperty name="width" value="0.035" units="cm"/>
      <inkml:brushProperty name="height" value="0.035" units="cm"/>
      <inkml:brushProperty name="color" value="#E71224"/>
    </inkml:brush>
  </inkml:definitions>
  <inkml:trace contextRef="#ctx0" brushRef="#br0">103 20 3020 0 0,'0'0'8618'0'0,"-3"-3"-8200"0"0,2 3-361 0 0,0-1 0 0 0,0 0 0 0 0,0 0 0 0 0,0 1 0 0 0,-1-1 1 0 0,1 0-1 0 0,0 0 0 0 0,0 0 0 0 0,0 0 0 0 0,0-1 0 0 0,1 1 1 0 0,-1 0-1 0 0,-1-2 0 0 0,-1 2 1078 0 0,2 1-1128 0 0,1 0 0 0 0,-1 0-1 0 0,1 0 1 0 0,-1 0 0 0 0,1 0-1 0 0,-1-1 1 0 0,0 1 0 0 0,1 0-1 0 0,-1 0 1 0 0,1 0 0 0 0,-1 0-1 0 0,1 1 1 0 0,-1-1 0 0 0,1 0-1 0 0,-1 0 1 0 0,1 0 0 0 0,-1 0-1 0 0,1 0 1 0 0,-1 1 0 0 0,1-1-1 0 0,-1 0 1 0 0,1 0 0 0 0,-1 1-1 0 0,1-1 1 0 0,-1 0 0 0 0,1 1-1 0 0,-1 0 1 0 0,-16 24-112 0 0,9-6 88 0 0,6-17 12 0 0,1 0 1 0 0,0 0 0 0 0,0 0-1 0 0,0 0 1 0 0,0 0-1 0 0,0 0 1 0 0,0 1 0 0 0,1-1-1 0 0,-1 0 1 0 0,1 4-1 0 0,-9 36 17 0 0,4 63 454 0 0,5 25-87 0 0,-4-80-162 0 0,-5 15-95 0 0,5-42 977 0 0,4-51-1383 0 0,0-51 153 0 0,0 78 100 0 0,1-1 0 0 0,-1 0 0 0 0,1 1 0 0 0,0-1 0 0 0,-1 1 0 0 0,1-1 1 0 0,0 1-1 0 0,0 0 0 0 0,0-1 0 0 0,0 1 0 0 0,1 0 0 0 0,-1 0 0 0 0,0-1 0 0 0,0 1 0 0 0,1 0 0 0 0,-1 0 0 0 0,1 0 0 0 0,-1 1 0 0 0,1-1 0 0 0,-1 0 0 0 0,1 1 0 0 0,-1-1 0 0 0,1 1 0 0 0,0-1 0 0 0,-1 1 0 0 0,1 0 0 0 0,0-1 0 0 0,-1 1 0 0 0,1 0 0 0 0,0 0 0 0 0,-1 0 0 0 0,1 1 0 0 0,0-1 0 0 0,2 1 0 0 0,31 15-347 0 0,-31-11 395 0 0,5 1 19 0 0,1 3 37 0 0,-9-9-71 0 0,0 0-1 0 0,-1 1 1 0 0,1-1-1 0 0,0 1 1 0 0,0-1-1 0 0,-1 1 1 0 0,1-1-1 0 0,0 1 1 0 0,-1-1-1 0 0,1 1 1 0 0,-1-1-1 0 0,1 1 1 0 0,-1 0-1 0 0,1-1 1 0 0,-1 1-1 0 0,1 0 1 0 0,-1 0-1 0 0,0-1 1 0 0,1 1-1 0 0,-1 0 1 0 0,0 0-1 0 0,0 0 1 0 0,1 0-1 0 0,-1-1 1 0 0,0 1-1 0 0,0 0 0 0 0,0 1 1 0 0,0-1 2 0 0,0 0 0 0 0,0-1 0 0 0,0 1 0 0 0,0 0-1 0 0,0 0 1 0 0,0 0 0 0 0,0-1 0 0 0,1 1 0 0 0,-1 0 0 0 0,0-1 0 0 0,1 1 0 0 0,-1 0 0 0 0,0-1 0 0 0,1 1 0 0 0,-1 0-1 0 0,1 0 1 0 0,0 0 4 0 0,-1 0 0 0 0,0 0 0 0 0,1 1 0 0 0,-1-1 0 0 0,0 0 0 0 0,1 0 0 0 0,-1 1 0 0 0,0-1 0 0 0,0 0 0 0 0,0 0 0 0 0,0 1 0 0 0,0 1 0 0 0,1 14 29 0 0,0-7-32 0 0,-1-10-11 0 0,0 0-1 0 0,0 0 1 0 0,0 0 0 0 0,0 1 0 0 0,0-1 0 0 0,0 0 0 0 0,-1 0 0 0 0,1 0 0 0 0,0 1 0 0 0,0-1 0 0 0,0 0 0 0 0,0 0-1 0 0,0 1 1 0 0,0-1 0 0 0,0 0 0 0 0,0 0 0 0 0,0 1 0 0 0,0-1 0 0 0,0 0 0 0 0,0 0 0 0 0,1 1 0 0 0,-1-1 0 0 0,0 0 0 0 0,0 0-1 0 0,0 0 1 0 0,0 1 0 0 0,0-1 0 0 0,0 0 0 0 0,0 0 0 0 0,1 0 0 0 0,-1 0 0 0 0,0 1 0 0 0,0-1 0 0 0,0 0 0 0 0,1 0-1 0 0,-1 0 1 0 0,0 0 0 0 0,0 0 0 0 0,0 1 0 0 0,1-1 0 0 0,-1 0 0 0 0,0 0 0 0 0,0 0 0 0 0,1 0 0 0 0,0 0-414 0 0,10-3-8123 0 0,-5-2 4519 0 0,-23 13 2480 0 0</inkml:trace>
</inkml:ink>
</file>

<file path=ppt/ink/ink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3:15.741"/>
    </inkml:context>
    <inkml:brush xml:id="br0">
      <inkml:brushProperty name="width" value="0.035" units="cm"/>
      <inkml:brushProperty name="height" value="0.035" units="cm"/>
      <inkml:brushProperty name="color" value="#E71224"/>
    </inkml:brush>
  </inkml:definitions>
  <inkml:trace contextRef="#ctx0" brushRef="#br0">13 0 2936 0 0,'0'0'6950'0'0,"0"8"-6766"0"0,0 33 290 0 0,-4 6 139 0 0,2-23-238 0 0,0-2-5566 0 0,-1-22 2523 0 0,3 0 2619 0 0,0 0 0 0 0,0 0 0 0 0,0 0 0 0 0,0 0 0 0 0,0 0-1 0 0,0 0 1 0 0,0 0 0 0 0,0 0 0 0 0,0 0 0 0 0,-1 0 0 0 0,1 0 0 0 0,0 0 0 0 0,0 0-1 0 0,0 0 1 0 0,0 0 0 0 0,0 0 0 0 0,0 0 0 0 0,0 0 0 0 0,0 0 0 0 0,0 0 0 0 0,0 0-1 0 0,0 0 1 0 0,0-1 0 0 0,0 1 0 0 0,0 0 0 0 0,0 0 0 0 0,0 0 0 0 0,0 0 0 0 0,-1 0-1 0 0,1 0 1 0 0,0 0 0 0 0,0 0 0 0 0,0 0 0 0 0,0 0 0 0 0,0-1 0 0 0,0 1-1 0 0,0 0 1 0 0,0 0 0 0 0,0 0 0 0 0,0 0 0 0 0,1 0 0 0 0,-1 0 0 0 0,0 0 0 0 0,0 0-1 0 0,0 0 1 0 0,0 0 0 0 0,0-1 0 0 0,0 1 0 0 0,0 0 0 0 0,4-14-1168 0 0</inkml:trace>
</inkml:ink>
</file>

<file path=ppt/ink/ink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3:15.919"/>
    </inkml:context>
    <inkml:brush xml:id="br0">
      <inkml:brushProperty name="width" value="0.035" units="cm"/>
      <inkml:brushProperty name="height" value="0.035" units="cm"/>
      <inkml:brushProperty name="color" value="#E71224"/>
    </inkml:brush>
  </inkml:definitions>
  <inkml:trace contextRef="#ctx0" brushRef="#br0">1 0 3100 0 0,'0'0'6977'0'0</inkml:trace>
</inkml:ink>
</file>

<file path=ppt/ink/ink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3:16.467"/>
    </inkml:context>
    <inkml:brush xml:id="br0">
      <inkml:brushProperty name="width" value="0.035" units="cm"/>
      <inkml:brushProperty name="height" value="0.035" units="cm"/>
      <inkml:brushProperty name="color" value="#E71224"/>
    </inkml:brush>
  </inkml:definitions>
  <inkml:trace contextRef="#ctx0" brushRef="#br0">1 91 3008 0 0,'0'0'4533'0'0,"2"9"-4520"0"0,1 2 81 0 0,3 8-150 0 0,-4-2 2786 0 0,2-50-2890 0 0,-4 19 155 0 0,0 9 128 0 0,-1 0 1 0 0,1-1-1 0 0,1 1 1 0 0,-1 0-1 0 0,1 0 1 0 0,0 0-1 0 0,0 0 1 0 0,0 0-1 0 0,4-8 1 0 0,-4 10-99 0 0,0 1 0 0 0,1-1 0 0 0,0 0 0 0 0,-1 1 0 0 0,1 0 0 0 0,0-1 0 0 0,0 1 0 0 0,1 0 0 0 0,-1 0-1 0 0,0 0 1 0 0,1 0 0 0 0,-1 1 0 0 0,1-1 0 0 0,-1 1 0 0 0,1-1 0 0 0,0 1 0 0 0,4-1 0 0 0,-3 1-408 0 0,1 0 0 0 0,0 0 0 0 0,0 0-1 0 0,0 1 1 0 0,0 0 0 0 0,8 1 0 0 0,-12-1 105 0 0,1 1 0 0 0,-1-1 0 0 0,1 1 0 0 0,-1-1-1 0 0,1 1 1 0 0,-1-1 0 0 0,1 1 0 0 0,-1 0 0 0 0,0 0 0 0 0,1 0 0 0 0,-1 0 0 0 0,2 2 0 0 0,5 3-2408 0 0,-1-2 880 0 0</inkml:trace>
</inkml:ink>
</file>

<file path=ppt/ink/ink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3:17.128"/>
    </inkml:context>
    <inkml:brush xml:id="br0">
      <inkml:brushProperty name="width" value="0.035" units="cm"/>
      <inkml:brushProperty name="height" value="0.035" units="cm"/>
      <inkml:brushProperty name="color" value="#E71224"/>
    </inkml:brush>
  </inkml:definitions>
  <inkml:trace contextRef="#ctx0" brushRef="#br0">22 112 1584 0 0,'0'0'5601'0'0,"3"14"-5240"0"0,12 46-24 0 0,-13-54-144 0 0,-1 1 0 0 0,0 0 0 0 0,0-1 0 0 0,0 1 0 0 0,-1 0 0 0 0,-1 13 0 0 0,0-1 190 0 0,0-15-332 0 0,1-1 1 0 0,-1 1-1 0 0,0-1 1 0 0,1 0-1 0 0,-2 0 1 0 0,1 1-1 0 0,-2 3 0 0 0,1-4-39 0 0,1 0 0 0 0,0 0-1 0 0,0 0 1 0 0,0 0 0 0 0,0 0-1 0 0,0 1 1 0 0,0 3 0 0 0,-3-4 6 0 0,4-2-8 0 0,0-1 1 0 0,-1 0 0 0 0,1 0 0 0 0,-1 0 0 0 0,1 0-1 0 0,-1 0 1 0 0,1 0 0 0 0,-1 0 0 0 0,1 0 0 0 0,0 0-1 0 0,-1 0 1 0 0,1 0 0 0 0,-1 0 0 0 0,1-1 0 0 0,-1 1-1 0 0,1 0 1 0 0,0 0 0 0 0,-1 0 0 0 0,1 0 0 0 0,0-1-1 0 0,-1 1 1 0 0,1 0 0 0 0,0-1 0 0 0,-1 1 0 0 0,1 0-1 0 0,0 0 1 0 0,-1-1 0 0 0,1 1 0 0 0,0 0 0 0 0,0-1-1 0 0,-1 1 1 0 0,1-1 0 0 0,0 1 0 0 0,0 0 0 0 0,0-1-1 0 0,0 1 1 0 0,-1-1 0 0 0,1 1 0 0 0,0-1 0 0 0,-4-20-96 0 0,4 16 130 0 0,-2-6-81 0 0,1 1 0 0 0,0 0 0 0 0,1-1 0 0 0,1-19 0 0 0,1-2-48 0 0,-2 18 204 0 0,1-1 0 0 0,0 1 0 0 0,1 0 0 0 0,0-1 0 0 0,2 1 0 0 0,7-23 0 0 0,-10 33-134 0 0,1 1 1 0 0,-1 0 0 0 0,0 0 0 0 0,1 0 0 0 0,0 0 0 0 0,0 0-1 0 0,0 0 1 0 0,0 0 0 0 0,0 1 0 0 0,0-1 0 0 0,1 0-1 0 0,-1 1 1 0 0,5-3 0 0 0,-4 2-3 0 0,0 1 1 0 0,0 0-1 0 0,0-1 1 0 0,0 1-1 0 0,1 1 1 0 0,-1-1-1 0 0,0 0 0 0 0,1 1 1 0 0,-1 0-1 0 0,1 0 1 0 0,0 0-1 0 0,-1 0 1 0 0,1 0-1 0 0,0 1 0 0 0,0-1 1 0 0,3 1-1 0 0,-6 0 1 0 0,24 13 9 0 0,-22-11 55 0 0,-1-1 0 0 0,0 1 1 0 0,0 0-1 0 0,0 0 0 0 0,0 0 0 0 0,0 1 0 0 0,0-1 1 0 0,-1 0-1 0 0,1 0 0 0 0,1 4 0 0 0,-3-4-23 0 0,1-1 0 0 0,-1 0 0 0 0,0 1 0 0 0,0-1-1 0 0,1 0 1 0 0,-1 0 0 0 0,0 1 0 0 0,0-1 0 0 0,0 0 0 0 0,-1 1-1 0 0,1-1 1 0 0,0 0 0 0 0,0 1 0 0 0,-1-1 0 0 0,1 0-1 0 0,-1 0 1 0 0,1 1 0 0 0,-1-1 0 0 0,1 0 0 0 0,-1 0-1 0 0,0 0 1 0 0,1 0 0 0 0,-1 0 0 0 0,-2 2 0 0 0,-2 3 91 0 0,0-1 1 0 0,0 0 0 0 0,-1 0-1 0 0,0 0 1 0 0,0-1 0 0 0,0 0-1 0 0,-1 0 1 0 0,-13 6 0 0 0,5 1 83 0 0</inkml:trace>
</inkml:ink>
</file>

<file path=ppt/ink/ink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3:18.343"/>
    </inkml:context>
    <inkml:brush xml:id="br0">
      <inkml:brushProperty name="width" value="0.035" units="cm"/>
      <inkml:brushProperty name="height" value="0.035" units="cm"/>
      <inkml:brushProperty name="color" value="#E71224"/>
    </inkml:brush>
  </inkml:definitions>
  <inkml:trace contextRef="#ctx0" brushRef="#br0">117 24 1256 0 0,'0'0'10267'0'0,"-6"-4"-10008"0"0,-17-12 39 0 0,17 12 252 0 0,-8 4-498 0 0,11 0-27 0 0,0 1 1 0 0,-1-1 0 0 0,1 1 0 0 0,-1 0-1 0 0,1 0 1 0 0,0 0 0 0 0,0 0-1 0 0,-1 1 1 0 0,1-1 0 0 0,0 1-1 0 0,0 0 1 0 0,1 0 0 0 0,-1 0-1 0 0,0 0 1 0 0,1 0 0 0 0,-1 1-1 0 0,1-1 1 0 0,0 1 0 0 0,-3 3-1 0 0,4-4-32 0 0,0 1 0 0 0,0 0 1 0 0,0-1-1 0 0,0 1 0 0 0,1 0 0 0 0,-1 0 0 0 0,1-1 0 0 0,0 1 0 0 0,0 0 0 0 0,0 0 0 0 0,0 0 1 0 0,0-1-1 0 0,0 1 0 0 0,1 0 0 0 0,-1 0 0 0 0,1-1 0 0 0,0 1 0 0 0,0 0 0 0 0,0-1 0 0 0,0 1 1 0 0,1-1-1 0 0,-1 1 0 0 0,0-1 0 0 0,1 0 0 0 0,0 1 0 0 0,3 2 0 0 0,-2-3 23 0 0,0 1-1 0 0,0-1 1 0 0,1 0-1 0 0,-1 0 1 0 0,1 0-1 0 0,-1-1 1 0 0,1 1-1 0 0,0-1 1 0 0,0 0-1 0 0,-1 0 1 0 0,1 0-1 0 0,0-1 1 0 0,0 1-1 0 0,0-1 1 0 0,0 0-1 0 0,0 0 1 0 0,0 0-1 0 0,0-1 0 0 0,0 1 1 0 0,4-2-1 0 0,0 0-282 0 0,1 0-1 0 0,-1-1 1 0 0,11-5-1 0 0,18-14-4131 0 0,-30 12 512 0 0,0 4 1361 0 0</inkml:trace>
</inkml:ink>
</file>

<file path=ppt/ink/ink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3:19.287"/>
    </inkml:context>
    <inkml:brush xml:id="br0">
      <inkml:brushProperty name="width" value="0.035" units="cm"/>
      <inkml:brushProperty name="height" value="0.035" units="cm"/>
      <inkml:brushProperty name="color" value="#E71224"/>
    </inkml:brush>
  </inkml:definitions>
  <inkml:trace contextRef="#ctx0" brushRef="#br0">33 5 668 0 0,'0'0'10106'0'0,"-5"-5"-10682"0"0,1 35 2195 0 0,-1 117-811 0 0,5 23-699 0 0,-4-123 100 0 0,-5 4-138 0 0,7-44 1273 0 0,0-19-1051 0 0,1-3-495 0 0,1 9 125 0 0,0 0 1 0 0,0 0 0 0 0,0 0-1 0 0,0 1 1 0 0,1-1-1 0 0,2-9 1 0 0,2 1 48 0 0,-4 11 24 0 0,0 0 0 0 0,1-1 0 0 0,-1 1 0 0 0,1 0-1 0 0,-1 0 1 0 0,1-1 0 0 0,0 1 0 0 0,4-5 0 0 0,5-7 5 0 0,-9 12-11 0 0,0 1 0 0 0,0-1 0 0 0,0 0 0 0 0,0 1 0 0 0,0-1 0 0 0,1 1 0 0 0,-1-1 0 0 0,6-3 0 0 0,0-1-33 0 0,-7 6 37 0 0,-1 0-1 0 0,1 1 1 0 0,0-1 0 0 0,-1 0-1 0 0,1 1 1 0 0,0-1-1 0 0,-1 1 1 0 0,1-1 0 0 0,0 1-1 0 0,0-1 1 0 0,0 1-1 0 0,-1-1 1 0 0,1 1-1 0 0,0 0 1 0 0,0-1 0 0 0,0 1-1 0 0,0 0 1 0 0,0 0-1 0 0,0 0 1 0 0,1 0 0 0 0,-1-1-3 0 0,0 1 1 0 0,0 0-1 0 0,1 0 1 0 0,-1 0-1 0 0,0 1 1 0 0,0-1-1 0 0,1 0 1 0 0,-1 0 0 0 0,0 1-1 0 0,0-1 1 0 0,1 1-1 0 0,-1-1 1 0 0,0 1-1 0 0,0-1 1 0 0,0 1-1 0 0,0 0 1 0 0,0-1 0 0 0,0 1-1 0 0,0 0 1 0 0,0 0-1 0 0,0 0 1 0 0,0 0-1 0 0,-1 0 1 0 0,1 0-1 0 0,0 0 1 0 0,-1 0 0 0 0,1 0-1 0 0,0 0 1 0 0,-1 0-1 0 0,1 0 1 0 0,-1 0-1 0 0,0 1 1 0 0,1-1-1 0 0,-1 0 1 0 0,0 2 0 0 0,3 8 23 0 0,-2 0 1 0 0,1 0 0 0 0,-1 1-1 0 0,-1-1 1 0 0,-2 21 0 0 0,1 2 43 0 0,4-27 554 0 0,3-7-4184 0 0</inkml:trace>
</inkml:ink>
</file>

<file path=ppt/ink/ink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3:19.652"/>
    </inkml:context>
    <inkml:brush xml:id="br0">
      <inkml:brushProperty name="width" value="0.035" units="cm"/>
      <inkml:brushProperty name="height" value="0.035" units="cm"/>
      <inkml:brushProperty name="color" value="#E71224"/>
    </inkml:brush>
  </inkml:definitions>
  <inkml:trace contextRef="#ctx0" brushRef="#br0">18 0 2016 0 0,'0'0'9666'0'0,"-2"4"-10194"0"0,2-3 527 0 0,-3 5 6 0 0,0 0 1 0 0,1-1-1 0 0,0 1 0 0 0,1 0 0 0 0,-1 0 1 0 0,1 0-1 0 0,-1 12 0 0 0,2-8-90 0 0,0 15-1256 0 0,0-9-3752 0 0</inkml:trace>
</inkml:ink>
</file>

<file path=ppt/ink/ink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3:19.829"/>
    </inkml:context>
    <inkml:brush xml:id="br0">
      <inkml:brushProperty name="width" value="0.035" units="cm"/>
      <inkml:brushProperty name="height" value="0.035" units="cm"/>
      <inkml:brushProperty name="color" value="#E71224"/>
    </inkml:brush>
  </inkml:definitions>
  <inkml:trace contextRef="#ctx0" brushRef="#br0">0 23 348 0 0,'0'0'11090'0'0,"9"-4"-15847"0"0,27-10 3631 0 0,-34 13 939 0 0,-1 0 0 0 0,1 1 0 0 0,-1-1 0 0 0,1 1 0 0 0,-1-1 0 0 0,1 1 0 0 0,-1 0 0 0 0,1-1 0 0 0,-1 1 0 0 0,1 0 0 0 0,0 0 0 0 0,-1 0 0 0 0,3 0 0 0 0,2 1-1422 0 0</inkml:trace>
</inkml:ink>
</file>

<file path=ppt/ink/ink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3:20.295"/>
    </inkml:context>
    <inkml:brush xml:id="br0">
      <inkml:brushProperty name="width" value="0.035" units="cm"/>
      <inkml:brushProperty name="height" value="0.035" units="cm"/>
      <inkml:brushProperty name="color" value="#E71224"/>
    </inkml:brush>
  </inkml:definitions>
  <inkml:trace contextRef="#ctx0" brushRef="#br0">32 93 3768 0 0,'0'0'4530'0'0,"0"9"-4607"0"0,0 40 1152 0 0,-17-59-1091 0 0,14 4 167 0 0,1 0 1 0 0,-1 0-1 0 0,2-1 1 0 0,-1 1 0 0 0,1-1-1 0 0,0 1 1 0 0,0-1-1 0 0,0 1 1 0 0,2-11 0 0 0,-1 15-111 0 0,0 0 0 0 0,0 0 0 0 0,1 0 0 0 0,-1 1 0 0 0,1-1 0 0 0,0 0 1 0 0,0 1-1 0 0,-1-1 0 0 0,1 0 0 0 0,0 1 0 0 0,0-1 0 0 0,0 1 0 0 0,1-1 0 0 0,-1 1 0 0 0,0 0 1 0 0,0-1-1 0 0,1 1 0 0 0,2-2 0 0 0,30-17-174 0 0,-33 20 138 0 0,6-3-74 0 0,0 0-1 0 0,1 1 1 0 0,-1 0 0 0 0,1 0 0 0 0,0 1-1 0 0,12-1 1 0 0,24 3-4270 0 0,-33 4 492 0 0,-4-3 2121 0 0</inkml:trace>
</inkml:ink>
</file>

<file path=ppt/ink/ink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3:20.988"/>
    </inkml:context>
    <inkml:brush xml:id="br0">
      <inkml:brushProperty name="width" value="0.035" units="cm"/>
      <inkml:brushProperty name="height" value="0.035" units="cm"/>
      <inkml:brushProperty name="color" value="#E71224"/>
    </inkml:brush>
  </inkml:definitions>
  <inkml:trace contextRef="#ctx0" brushRef="#br0">54 139 5016 0 0,'0'0'5252'0'0,"-1"13"-5310"0"0,-2 41 61 0 0,3-49 0 0 0,0 1 0 0 0,-1 0 0 0 0,0 0-1 0 0,0-1 1 0 0,-4 11 0 0 0,4-13-18 0 0,0 0-1 0 0,0 0 1 0 0,0 0 0 0 0,1 0-1 0 0,-1-1 1 0 0,1 1-1 0 0,-1 4 1 0 0,1-6-24 0 0,-3 0 9 0 0,2-1 210 0 0,-3-7-137 0 0,3 6-59 0 0,0-1 0 0 0,0 1 0 0 0,0 0 0 0 0,0 0 0 0 0,0-1 0 0 0,1 1 0 0 0,-1 0 0 0 0,1-1 0 0 0,-1 1 0 0 0,1-1 1 0 0,-1 1-1 0 0,1-3 0 0 0,-1-3 6 0 0,0 0 1 0 0,0 0 0 0 0,0 0-1 0 0,-4-9 1 0 0,3 8 54 0 0,0 1-1 0 0,0 0 1 0 0,1-1 0 0 0,-1-11-1 0 0,2-79 1970 0 0,0 97-1985 0 0,0 0 1 0 0,1 0-1 0 0,-1 0 1 0 0,0 0 0 0 0,1 0-1 0 0,-1 1 1 0 0,1-1-1 0 0,-1 0 1 0 0,1 0-1 0 0,-1 0 1 0 0,1 0-1 0 0,-1 1 1 0 0,1-1-1 0 0,0 0 1 0 0,1 0-1 0 0,-1 0-33 0 0,-1 0-1 0 0,1 1 1 0 0,0-1-1 0 0,-1 0 1 0 0,1 1-1 0 0,0-1 1 0 0,-1 0-1 0 0,1 0 1 0 0,-1 0-1 0 0,1 0 1 0 0,-1 1-1 0 0,0-1 1 0 0,1 0-1 0 0,-1 0 1 0 0,1-1-1 0 0,2-2-26 0 0,1 1 0 0 0,0 1-1 0 0,1-1 1 0 0,-1 0 0 0 0,0 1-1 0 0,7-3 1 0 0,-2 3 48 0 0,0-1-1 0 0,0 1 0 0 0,0 1 1 0 0,1 0-1 0 0,-1 0 1 0 0,0 1-1 0 0,1 0 1 0 0,14 2-1 0 0,-23-2 5 0 0,0 0-1 0 0,0 1 1 0 0,0-1 0 0 0,0 0-1 0 0,0 1 1 0 0,0-1 0 0 0,-1 1-1 0 0,1-1 1 0 0,0 1 0 0 0,0 0-1 0 0,0-1 1 0 0,0 1 0 0 0,-1 0-1 0 0,1-1 1 0 0,0 1 0 0 0,-1 0-1 0 0,1 0 1 0 0,0 0 0 0 0,-1 0-1 0 0,1 0 1 0 0,-1 0 0 0 0,0 0-1 0 0,1 0 1 0 0,-1 0 0 0 0,0 0-1 0 0,1 0 1 0 0,-1 0 0 0 0,0 0-1 0 0,0 0 1 0 0,0 0 0 0 0,0 0-1 0 0,0 0 1 0 0,0 0 0 0 0,0 0-1 0 0,0 0 1 0 0,-1 0 0 0 0,1 2-1 0 0,-1 0 39 0 0,0-1 0 0 0,1 1 0 0 0,-1-1 0 0 0,0 1 0 0 0,0-1-1 0 0,-1 1 1 0 0,1-1 0 0 0,0 1 0 0 0,-1-1 0 0 0,0 0 0 0 0,1 0 0 0 0,-1 0 0 0 0,0 0-1 0 0,-3 2 1 0 0,-11 7 256 0 0,0-1-1 0 0,-36 16 1 0 0,49-25-370 0 0,1 1 1 0 0,-1-1 0 0 0,0 1 0 0 0,1-1-1 0 0,0 1 1 0 0,-1 0 0 0 0,1 0-1 0 0,0 0 1 0 0,-2 2 0 0 0,3-3-198 0 0,0 0 0 0 0,1-1 1 0 0,-1 1-1 0 0,0 0 0 0 0,1 0 1 0 0,-1 0-1 0 0,1 0 0 0 0,0-1 1 0 0,-1 1-1 0 0,1 0 0 0 0,0 0 1 0 0,-1 0-1 0 0,1 0 0 0 0,0 0 1 0 0,0 0-1 0 0,0 0 0 0 0,0 0 1 0 0,0 0-1 0 0,0 0 0 0 0,0 0 0 0 0,0 0 1 0 0,0-1-1 0 0,1 1 0 0 0,-1 0 1 0 0,0 0-1 0 0,0 0 0 0 0,1 0 1 0 0,-1 0-1 0 0,1 0 0 0 0,-1 0 1 0 0,1-1-1 0 0,-1 1 0 0 0,2 1 1 0 0,0 0-2310 0 0,5 1-543 0 0</inkml:trace>
</inkml:ink>
</file>

<file path=ppt/ink/ink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6:25:26.684"/>
    </inkml:context>
    <inkml:brush xml:id="br0">
      <inkml:brushProperty name="width" value="0.035" units="cm"/>
      <inkml:brushProperty name="height" value="0.035" units="cm"/>
      <inkml:brushProperty name="color" value="#E71224"/>
    </inkml:brush>
  </inkml:definitions>
  <inkml:trace contextRef="#ctx0" brushRef="#br0">11 4993 16534,'0'-4993'0</inkml:trace>
</inkml:ink>
</file>

<file path=ppt/ink/ink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30.670"/>
    </inkml:context>
    <inkml:brush xml:id="br0">
      <inkml:brushProperty name="width" value="0.035" units="cm"/>
      <inkml:brushProperty name="height" value="0.035" units="cm"/>
      <inkml:brushProperty name="color" value="#E71224"/>
    </inkml:brush>
  </inkml:definitions>
  <inkml:trace contextRef="#ctx0" brushRef="#br0">202 28 864 0 0,'0'0'4721'0'0,"-3"-14"2822"0"0,1 11-7426 0 0,1 3 869 0 0,1 0-935 0 0,-1 0-1 0 0,1 0 1 0 0,-1 0-1 0 0,1 0 1 0 0,-1 0-1 0 0,1 0 1 0 0,-1 0-1 0 0,1 0 0 0 0,-1 0 1 0 0,1 1-1 0 0,-1-1 1 0 0,1 0-1 0 0,0 0 1 0 0,-1 0-1 0 0,1 1 1 0 0,-1-1-1 0 0,1 0 1 0 0,-1 1-1 0 0,1-1 1 0 0,0 0-1 0 0,-1 1 1 0 0,1-1-1 0 0,0 1 0 0 0,0-1 1 0 0,-1 0-1 0 0,1 1 1 0 0,0-1-1 0 0,-1 1 1 0 0,-1 4-35 0 0,-1 0 1 0 0,1 0 0 0 0,-1-1-1 0 0,-1 0 1 0 0,1 1-1 0 0,-1-1 1 0 0,1 0 0 0 0,-1-1-1 0 0,-5 4 1 0 0,4-2 11 0 0,-32 40 17 0 0,11-13-9 0 0,1 6 12 0 0,22-35-18 0 0,0 0-1 0 0,-1 0 1 0 0,1 0 0 0 0,-1 0-1 0 0,-7 3 1 0 0,9-4-19 0 0,-1-1-1 0 0,1 1 1 0 0,0 0-1 0 0,0 0 1 0 0,0 0-1 0 0,0 0 1 0 0,0 0-1 0 0,0 0 1 0 0,0 0-1 0 0,1 1 1 0 0,-3 2-1 0 0,4-4-15 0 0,13-39-366 0 0,-3 22 354 0 0,-1 0 1 0 0,12-26-1 0 0,9-19 32 0 0,-13 22 413 0 0,-10 23-342 0 0,-7 16-98 0 0,0-1 0 0 0,0 1 0 0 0,1 0-1 0 0,-1 0 1 0 0,0-1 0 0 0,0 1 0 0 0,0 0 0 0 0,0 0 0 0 0,0 0 0 0 0,0-1 0 0 0,1 1 0 0 0,-1 0 0 0 0,0 0 0 0 0,0 0-1 0 0,0 0 1 0 0,1-1 0 0 0,-1 1 0 0 0,0 0 0 0 0,0 0 0 0 0,0 0 0 0 0,1 0 0 0 0,-1 0 0 0 0,0 0 0 0 0,0 0 0 0 0,1-1 0 0 0,-1 1-1 0 0,0 0 1 0 0,0 0 0 0 0,1 0 0 0 0,-1 0 0 0 0,0 0 0 0 0,0 0 0 0 0,1 0 0 0 0,-1 0 0 0 0,0 0 0 0 0,0 1 0 0 0,1-1-1 0 0,-1 0 1 0 0,0 0 0 0 0,0 0 0 0 0,1 0 0 0 0,-1 0 0 0 0,0 0 0 0 0,0 0 0 0 0,1 1 0 0 0,-1-1 0 0 0,0 0 0 0 0,0 0-1 0 0,0 0 1 0 0,0 0 0 0 0,1 1 0 0 0,13 10-303 0 0,50 47 265 0 0,-55-49 106 0 0,1-1 1 0 0,0 0-1 0 0,0-1 1 0 0,1 0-1 0 0,0 0 1 0 0,17 7-1 0 0,68 38 553 0 0,-50-36 27 0 0,-45-15-625 0 0,-1-1 2 0 0,0 0 1 0 0,-1 0 0 0 0,1 0 0 0 0,0 0 0 0 0,0 0 0 0 0,0 0 0 0 0,0 0 0 0 0,0 0-1 0 0,0 1 1 0 0,0-1 0 0 0,0 0 0 0 0,0 0 0 0 0,-1 0 0 0 0,1 0 0 0 0,0 0 0 0 0,0 0-1 0 0,0 1 1 0 0,0-1 0 0 0,0 0 0 0 0,0 0 0 0 0,0 0 0 0 0,0 0 0 0 0,0 0 0 0 0,0 1-1 0 0,0-1 1 0 0,0 0 0 0 0,0 0 0 0 0,0 0 0 0 0,0 0 0 0 0,0 0 0 0 0,0 1 0 0 0,0-1-1 0 0,0 0 1 0 0,1 0 0 0 0,-1 0 0 0 0,0 0 0 0 0,-9 2-1075 0 0,-7 2-4848 0 0,6 0-1740 0 0,52-14 4673 0 0</inkml:trace>
</inkml:ink>
</file>

<file path=ppt/ink/ink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33.851"/>
    </inkml:context>
    <inkml:brush xml:id="br0">
      <inkml:brushProperty name="width" value="0.035" units="cm"/>
      <inkml:brushProperty name="height" value="0.035" units="cm"/>
      <inkml:brushProperty name="color" value="#E71224"/>
    </inkml:brush>
  </inkml:definitions>
  <inkml:trace contextRef="#ctx0" brushRef="#br0">240 47 1776 0 0,'0'0'7097'0'0,"0"-2"-6690"0"0,0-8-216 0 0,0 3 2409 0 0,-19 4 98 0 0,16 1-2590 0 0,-1 1 0 0 0,0 0-1 0 0,0-1 1 0 0,1 1 0 0 0,-1 1-1 0 0,-5-2 1 0 0,-7-1 90 0 0,-6-2-55 0 0,-1 2-1 0 0,1 0 0 0 0,0 1 0 0 0,-29 2 0 0 0,48 0-151 0 0,2 1-6 0 0,0-1 0 0 0,0 0 1 0 0,1 1-1 0 0,-1-1 0 0 0,0 0 0 0 0,0 1 0 0 0,0-1 1 0 0,0 1-1 0 0,1 0 0 0 0,-1-1 0 0 0,0 1 1 0 0,0 0-1 0 0,1-1 0 0 0,-1 1 0 0 0,1 0 0 0 0,-1-1 1 0 0,1 1-1 0 0,-1 0 0 0 0,1 0 0 0 0,-1 0 1 0 0,1 0-1 0 0,-1 0 0 0 0,1 0 0 0 0,0-1 0 0 0,-1 3 1 0 0,-6 33-163 0 0,3-19 104 0 0,3-9 48 0 0,0 1 0 0 0,0 0 0 0 0,1-1 0 0 0,0 1 0 0 0,1 0 1 0 0,0 0-1 0 0,0-1 0 0 0,1 1 0 0 0,0-1 0 0 0,0 1 0 0 0,1-1 0 0 0,5 13 0 0 0,29 62 15 0 0,-30-67 59 0 0,-5-13-33 0 0,-1 0 0 0 0,0 0 1 0 0,0 1-1 0 0,0-1 0 0 0,0 0 1 0 0,0 0-1 0 0,0 0 0 0 0,-1 1 0 0 0,1 3 1 0 0,-1-2 16 0 0,0 0-98 0 0,0 0 0 0 0,0 0-1 0 0,0 0 1 0 0,0 0 0 0 0,-1 0 0 0 0,0 0 0 0 0,0 0-1 0 0,-1-1 1 0 0,1 1 0 0 0,-4 8 0 0 0,4-4-530 0 0,1-8 543 0 0,0-1 1 0 0,0 0 0 0 0,0 0-1 0 0,0 0 1 0 0,0 1 0 0 0,0-1 0 0 0,0 0-1 0 0,0 0 1 0 0,0 0 0 0 0,0 1-1 0 0,0-1 1 0 0,0 0 0 0 0,0 0 0 0 0,0 0-1 0 0,0 1 1 0 0,0-1 0 0 0,0 0-1 0 0,0 0 1 0 0,0 1 0 0 0,0-1 0 0 0,0 0-1 0 0,0 0 1 0 0,0 0 0 0 0,-1 0-1 0 0,1 1 1 0 0,0-1 0 0 0,0 0 0 0 0,0 0-1 0 0,0 0 1 0 0,0 0 0 0 0,-1 1-1 0 0,1-1 1 0 0,0 0 0 0 0,0 0 0 0 0,0 0-1 0 0,0 0 1 0 0,-1 0 0 0 0,1 0-1 0 0,0 0 1 0 0,0 1 0 0 0,0-1-1 0 0,-1 0 1 0 0,1 0 0 0 0,0 0 0 0 0,0 0-1 0 0,-1 0 1 0 0,1 0 0 0 0,-1 0-783 0 0,1-15-5054 0 0,0 13 5585 0 0,0-6-861 0 0,0 6 368 0 0,1 3-162 0 0,4 22-1025 0 0</inkml:trace>
</inkml:ink>
</file>

<file path=ppt/ink/ink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34.357"/>
    </inkml:context>
    <inkml:brush xml:id="br0">
      <inkml:brushProperty name="width" value="0.035" units="cm"/>
      <inkml:brushProperty name="height" value="0.035" units="cm"/>
      <inkml:brushProperty name="color" value="#E71224"/>
    </inkml:brush>
  </inkml:definitions>
  <inkml:trace contextRef="#ctx0" brushRef="#br0">0 15 592 0 0,'0'0'5194'0'0,"25"8"-3118"0"0,39-2-251 0 0,81-3 1 0 0,-117-3-1809 0 0,-19 0-112 0 0,0-2 0 0 0,0 1-1 0 0,0-1 1 0 0,0-1-1 0 0,9-3 1 0 0,20-5-5211 0 0,-32 9 3449 0 0,-1-3-234 0 0</inkml:trace>
</inkml:ink>
</file>

<file path=ppt/ink/ink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34.952"/>
    </inkml:context>
    <inkml:brush xml:id="br0">
      <inkml:brushProperty name="width" value="0.035" units="cm"/>
      <inkml:brushProperty name="height" value="0.035" units="cm"/>
      <inkml:brushProperty name="color" value="#E71224"/>
    </inkml:brush>
  </inkml:definitions>
  <inkml:trace contextRef="#ctx0" brushRef="#br0">144 1 736 0 0,'0'0'10416'0'0,"-6"4"-10144"0"0,-2 1-48 0 0,-1 1 0 0 0,2 0 1 0 0,-1 1-1 0 0,1 0 1 0 0,0 0-1 0 0,0 0 0 0 0,1 1 1 0 0,-10 16-1 0 0,-33 104 914 0 0,46-115-1169 0 0,-1-1 1 0 0,2 1-1 0 0,0 0 1 0 0,1-1-1 0 0,0 1 1 0 0,1 22-1 0 0,0-20 45 0 0,1-3 3 0 0,1 0 0 0 0,0-1 0 0 0,1 1 0 0 0,0-1 0 0 0,1 0 0 0 0,0 1 0 0 0,1-1 0 0 0,0-1 0 0 0,0 1 0 0 0,1-1 0 0 0,1 0 0 0 0,0 0 0 0 0,0-1 0 0 0,1 0 0 0 0,12 12 0 0 0,-18-20-59 0 0,0 1 0 0 0,0-1 1 0 0,0 0-1 0 0,-1 0 1 0 0,1 0-1 0 0,1 0 0 0 0,-1 0 1 0 0,0 0-1 0 0,0 0 0 0 0,0-1 1 0 0,0 1-1 0 0,0-1 1 0 0,1 1-1 0 0,1-1 0 0 0,-2 0-218 0 0,0 0 1 0 0,0-1-1 0 0,0 1 0 0 0,0 0 0 0 0,-1-1 0 0 0,1 1 0 0 0,0-1 0 0 0,0 0 0 0 0,-1 0 1 0 0,1 0-1 0 0,0 0 0 0 0,-1 0 0 0 0,1 0 0 0 0,-1 0 0 0 0,1 0 0 0 0,-1-1 0 0 0,0 1 0 0 0,1 0 1 0 0,-1-1-1 0 0,0 1 0 0 0,0-1 0 0 0,0 0 0 0 0,0 1 0 0 0,1-3 0 0 0,9-23-4157 0 0,-10 7 1699 0 0</inkml:trace>
</inkml:ink>
</file>

<file path=ppt/ink/ink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35.478"/>
    </inkml:context>
    <inkml:brush xml:id="br0">
      <inkml:brushProperty name="width" value="0.035" units="cm"/>
      <inkml:brushProperty name="height" value="0.035" units="cm"/>
      <inkml:brushProperty name="color" value="#E71224"/>
    </inkml:brush>
  </inkml:definitions>
  <inkml:trace contextRef="#ctx0" brushRef="#br0">1 0 1112 0 0,'0'0'6362'0'0,"2"9"-5866"0"0,-1-3-402 0 0,1 2 75 0 0,0 0-1 0 0,0-1 1 0 0,1 1 0 0 0,7 13-1 0 0,-8-14 182 0 0,0 1-1 0 0,-1-1 0 0 0,0 1 0 0 0,0-1 0 0 0,-1 15 0 0 0,0 208 2853 0 0,0-216-3114 0 0,-2-1 1 0 0,-4 24-1 0 0,3-24-25 0 0,0 0 0 0 0,0 24-1 0 0,-3 49-10613 0 0,6-92 8401 0 0</inkml:trace>
</inkml:ink>
</file>

<file path=ppt/ink/ink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35.781"/>
    </inkml:context>
    <inkml:brush xml:id="br0">
      <inkml:brushProperty name="width" value="0.035" units="cm"/>
      <inkml:brushProperty name="height" value="0.035" units="cm"/>
      <inkml:brushProperty name="color" value="#E71224"/>
    </inkml:brush>
  </inkml:definitions>
  <inkml:trace contextRef="#ctx0" brushRef="#br0">0 67 760 0 0,'0'0'7896'0'0,"5"-2"-7535"0"0,24-8 202 0 0,0 2-1 0 0,53-7 0 0 0,-19 3-1892 0 0,-52 11 608 0 0,-9 1 329 0 0,0 0 0 0 0,0 0 0 0 0,0-1 0 0 0,0 1 0 0 0,0 0 0 0 0,0-1 0 0 0,0 1 1 0 0,0-1-1 0 0,0 0 0 0 0,0 0 0 0 0,0 1 0 0 0,-1-1 0 0 0,1 0 0 0 0,2-2 0 0 0,2-6-1953 0 0</inkml:trace>
</inkml:ink>
</file>

<file path=ppt/ink/ink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36.497"/>
    </inkml:context>
    <inkml:brush xml:id="br0">
      <inkml:brushProperty name="width" value="0.035" units="cm"/>
      <inkml:brushProperty name="height" value="0.035" units="cm"/>
      <inkml:brushProperty name="color" value="#E71224"/>
    </inkml:brush>
  </inkml:definitions>
  <inkml:trace contextRef="#ctx0" brushRef="#br0">1 0 800 0 0,'0'0'4629'0'0,"12"15"-2599"0"0,-3-10-1353 0 0,0 0 1 0 0,-1 0-1 0 0,0 1 1 0 0,12 10-1 0 0,32 43 432 0 0,-41-47-690 0 0,20 27 0 0 0,-1 0-27 0 0,-17-25-227 0 0,-1 1 0 0 0,0 1 0 0 0,15 28-1 0 0,-24-37-25 0 0,0-1-1 0 0,0 1 1 0 0,0-1-1 0 0,-1 1 1 0 0,0 0-1 0 0,-1 0 1 0 0,1 0-1 0 0,-1 0 0 0 0,-1 0 1 0 0,0 0-1 0 0,1 0 1 0 0,-2 1-1 0 0,-1 9 1 0 0,-2-5 48 0 0,0 0 0 0 0,-1-1 1 0 0,-1 0-1 0 0,0 0 0 0 0,-8 12 1 0 0,6-10-115 0 0,-9 15-34 0 0,3-3-24 0 0,-26 33-1 0 0,39-55-305 0 0,-1 1 0 0 0,0-1-1 0 0,1 0 1 0 0,0 1 0 0 0,0-1-1 0 0,0 1 1 0 0,0-1 0 0 0,0 1 0 0 0,1-1-1 0 0,-1 6 1 0 0,1-7-573 0 0,0 0-297 0 0</inkml:trace>
</inkml:ink>
</file>

<file path=ppt/ink/ink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42.089"/>
    </inkml:context>
    <inkml:brush xml:id="br0">
      <inkml:brushProperty name="width" value="0.035" units="cm"/>
      <inkml:brushProperty name="height" value="0.035" units="cm"/>
      <inkml:brushProperty name="color" value="#E71224"/>
    </inkml:brush>
  </inkml:definitions>
  <inkml:trace contextRef="#ctx0" brushRef="#br0">189 52 1284 0 0,'0'0'6861'0'0,"-5"-7"-4131"0"0,4 7-2671 0 0,0 0 1 0 0,0-1-1 0 0,1 1 1 0 0,-1 0-1 0 0,0 0 1 0 0,0-1-1 0 0,1 1 1 0 0,-1 0-1 0 0,0-1 0 0 0,1 1 1 0 0,-1-1-1 0 0,0 1 1 0 0,1-1-1 0 0,-1 1 1 0 0,1-1-1 0 0,-1 1 1 0 0,0-2-1 0 0,0 2-15 0 0,1-1 0 0 0,-1 0-1 0 0,0 0 1 0 0,0 0 0 0 0,0 1 0 0 0,0-1 0 0 0,1 1-1 0 0,-1-1 1 0 0,0 0 0 0 0,0 1 0 0 0,0 0 0 0 0,0-1-1 0 0,0 1 1 0 0,0-1 0 0 0,0 1 0 0 0,0 0 0 0 0,-1 0-1 0 0,0 0 1 0 0,-55-5 2896 0 0,56 5-2892 0 0,-18 0 164 0 0,-33 0 513 0 0,51 0-774 0 0,-17 4 400 0 0,14-1-586 0 0,10-3-28 0 0,18-1-99 0 0,-7 0 521 0 0,26 1 146 0 0,91-3-109 0 0,-88-3-57 0 0,-21 2-136 0 0,34-1 1 0 0,13-5-952 0 0,-77 20-738 0 0,2-5-609 0 0,3-5 2109 0 0,0 1 0 0 0,0-1-1 0 0,0 1 1 0 0,0-1-1 0 0,0 1 1 0 0,0-1 0 0 0,-1 1-1 0 0,1-1 1 0 0,0 0-1 0 0,0 1 1 0 0,-1-1 0 0 0,1 0-1 0 0,0 1 1 0 0,0-1-1 0 0,-1 0 1 0 0,1 1 0 0 0,0-1-1 0 0,-1 0 1 0 0,1 1-1 0 0,0-1 1 0 0,-1 0 0 0 0,1 0-1 0 0,-1 1 1 0 0,1-1-1 0 0,-1 0 1 0 0,0 0 0 0 0,1 0 92 0 0,0 1 1 0 0,-1-1 0 0 0,1 0 0 0 0,0 0-1 0 0,0 0 1 0 0,-1 0 0 0 0,1 0-1 0 0,0 0 1 0 0,0 0 0 0 0,-1 0 0 0 0,1 0-1 0 0,0 0 1 0 0,0 0 0 0 0,-1 0-1 0 0,1 0 1 0 0,0 0 0 0 0,-1 0 0 0 0,1 0-1 0 0,0 0 1 0 0,0 0 0 0 0,-1 0 0 0 0,1 0-1 0 0,0 0 1 0 0,0 0 0 0 0,-1 0-1 0 0,1 0 1 0 0,0-1 0 0 0,0 1 0 0 0,-1 0-1 0 0,1 0 1 0 0,0 0 0 0 0,0-1 0 0 0,0 1-1 0 0,-1 0 1 0 0,1 0 0 0 0,0 0-1 0 0,0-1 1 0 0,0 1 0 0 0,0 0 0 0 0,-1-1-1 0 0,27-20-3070 0 0</inkml:trace>
</inkml:ink>
</file>

<file path=ppt/ink/ink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46.256"/>
    </inkml:context>
    <inkml:brush xml:id="br0">
      <inkml:brushProperty name="width" value="0.035" units="cm"/>
      <inkml:brushProperty name="height" value="0.035" units="cm"/>
      <inkml:brushProperty name="color" value="#E71224"/>
    </inkml:brush>
  </inkml:definitions>
  <inkml:trace contextRef="#ctx0" brushRef="#br0">262 47 1192 0 0,'0'0'6628'0'0,"-3"-2"-6227"0"0,-12-7 173 0 0,11 5 16 0 0,-1 1 0 0 0,1 0 0 0 0,-1 1 0 0 0,0-1 0 0 0,0 1 0 0 0,0 0 0 0 0,-9-3 0 0 0,-6 1 84 0 0,0 1 0 0 0,-24-1 0 0 0,39 3-616 0 0,-1 1-1 0 0,1 0 1 0 0,-1 1-1 0 0,1-1 1 0 0,0 1-1 0 0,-1 0 1 0 0,1 0 0 0 0,0 1-1 0 0,0 0 1 0 0,0 0-1 0 0,0 0 1 0 0,0 0-1 0 0,0 1 1 0 0,-4 3-1 0 0,6-3-52 0 0,0 0 1 0 0,1 0-1 0 0,-1 0 0 0 0,1 1 1 0 0,0-1-1 0 0,0 0 0 0 0,0 1 1 0 0,1 0-1 0 0,-1-1 0 0 0,1 1 1 0 0,0 0-1 0 0,0 0 0 0 0,0 0 0 0 0,0 5 1 0 0,-1 10-47 0 0,1 34-1 0 0,1-35 171 0 0,2 0-101 0 0,0 0-1 0 0,1 0 0 0 0,2 0 1 0 0,-1 0-1 0 0,10 21 1 0 0,3 14 43 0 0,18 92 131 0 0,-32-129-192 0 0,-3-13-12 0 0,0 0 0 0 0,0 0 0 0 0,1-1 1 0 0,-1 1-1 0 0,1 0 0 0 0,0 0 0 0 0,-1-1 0 0 0,1 1 1 0 0,1-1-1 0 0,-1 1 0 0 0,2 2 0 0 0,4 7-1522 0 0,-8-23-5004 0 0,-1 2 3829 0 0,-8-6-1338 0 0</inkml:trace>
</inkml:ink>
</file>

<file path=ppt/ink/ink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46.631"/>
    </inkml:context>
    <inkml:brush xml:id="br0">
      <inkml:brushProperty name="width" value="0.035" units="cm"/>
      <inkml:brushProperty name="height" value="0.035" units="cm"/>
      <inkml:brushProperty name="color" value="#E71224"/>
    </inkml:brush>
  </inkml:definitions>
  <inkml:trace contextRef="#ctx0" brushRef="#br0">1 60 956 0 0,'0'0'7867'0'0,"9"0"-7645"0"0,-7 0-214 0 0,9 1 135 0 0,0-1 0 0 0,0 0 0 0 0,1-1 0 0 0,-1 0 0 0 0,22-6 1 0 0,22-8 668 0 0,-39 11-670 0 0,-1 0 1 0 0,-1-1 0 0 0,28-12-1 0 0,-38 15-287 0 0,4-2-680 0 0,0 4-4797 0 0,-3 0 3420 0 0</inkml:trace>
</inkml:ink>
</file>

<file path=ppt/ink/ink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47.054"/>
    </inkml:context>
    <inkml:brush xml:id="br0">
      <inkml:brushProperty name="width" value="0.035" units="cm"/>
      <inkml:brushProperty name="height" value="0.035" units="cm"/>
      <inkml:brushProperty name="color" value="#E71224"/>
    </inkml:brush>
  </inkml:definitions>
  <inkml:trace contextRef="#ctx0" brushRef="#br0">1 0 84 0 0,'0'0'12524'0'0,"1"7"-12391"0"0,2 9-112 0 0,0-1 769 0 0,-1 1-1 0 0,1 17 1 0 0,-3 29-460 0 0,0-22-6847 0 0,-6-39-459 0 0</inkml:trace>
</inkml:ink>
</file>

<file path=ppt/ink/ink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49.326"/>
    </inkml:context>
    <inkml:brush xml:id="br0">
      <inkml:brushProperty name="width" value="0.035" units="cm"/>
      <inkml:brushProperty name="height" value="0.035" units="cm"/>
      <inkml:brushProperty name="color" value="#E71224"/>
    </inkml:brush>
  </inkml:definitions>
  <inkml:trace contextRef="#ctx0" brushRef="#br0">1 25 968 0 0,'0'0'6609'0'0,"6"10"-704"0"0,18-5-4649 0 0,29 2-1395 0 0,-18-1 184 0 0,21-3 238 0 0,0-2 1 0 0,71-8-1 0 0,-113 6-193 0 0,1 1 1 0 0,-1 0-1 0 0,1 1 1 0 0,21 4-1 0 0,-23-5 372 0 0,-17-7 119 0 0,-6-9-2335 0 0,-4-7-3042 0 0,8 14 415 0 0,45 64-1677 0 0</inkml:trace>
</inkml:ink>
</file>

<file path=ppt/ink/ink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51.678"/>
    </inkml:context>
    <inkml:brush xml:id="br0">
      <inkml:brushProperty name="width" value="0.035" units="cm"/>
      <inkml:brushProperty name="height" value="0.035" units="cm"/>
      <inkml:brushProperty name="color" value="#E71224"/>
    </inkml:brush>
  </inkml:definitions>
  <inkml:trace contextRef="#ctx0" brushRef="#br0">173 13 1636 0 0,'0'0'8935'0'0,"-7"-1"-8909"0"0,-32-3 469 0 0,-51-4 2701 0 0,88 9-3205 0 0,1 0-1 0 0,0-1 1 0 0,-1 1 0 0 0,1 0-1 0 0,0 0 1 0 0,0 0 0 0 0,-1 0 0 0 0,1 0-1 0 0,0 0 1 0 0,0 0 0 0 0,0 1-1 0 0,0-1 1 0 0,1 0 0 0 0,-1 0 0 0 0,0 1-1 0 0,1-1 1 0 0,-1 1 0 0 0,0 1-1 0 0,-1 1 41 0 0,0 1 0 0 0,1-1 0 0 0,-1 0 0 0 0,1 0 0 0 0,-1 9 0 0 0,-1 25 147 0 0,1-29-118 0 0,1-1-1 0 0,1 1 0 0 0,-1 1 0 0 0,3 15 0 0 0,2-8 82 0 0,1-1 0 0 0,0 0-1 0 0,11 24 1 0 0,6 16 184 0 0,4 4-218 0 0,-21-50-55 0 0,0 0 0 0 0,0 0 0 0 0,-1 0 0 0 0,-1 1 0 0 0,1-1 0 0 0,-2 1 0 0 0,0 0 0 0 0,2 17-1 0 0,-4-20 1004 0 0,2 5-4005 0 0,2-6-1816 0 0,1-15 376 0 0,-6 0 1722 0 0,-9 8 154 0 0</inkml:trace>
</inkml:ink>
</file>

<file path=ppt/ink/ink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52.159"/>
    </inkml:context>
    <inkml:brush xml:id="br0">
      <inkml:brushProperty name="width" value="0.035" units="cm"/>
      <inkml:brushProperty name="height" value="0.035" units="cm"/>
      <inkml:brushProperty name="color" value="#E71224"/>
    </inkml:brush>
  </inkml:definitions>
  <inkml:trace contextRef="#ctx0" brushRef="#br0">1 78 1256 0 0,'0'0'9225'0'0,"4"0"-9063"0"0,12 2 11 0 0,-13-2 27 0 0,-2 5 607 0 0,11-4-591 0 0,-1-1-1 0 0,0 0 0 0 0,0-1 1 0 0,1 0-1 0 0,-1-1 1 0 0,0 0-1 0 0,0-1 0 0 0,17-6 1 0 0,2-5-62 0 0,53-31-1 0 0,-80 44-1016 0 0,-1-1 0 0 0,1 1 0 0 0,0 0 0 0 0,0 0 0 0 0,0 1 0 0 0,0-1 0 0 0,-1 1 0 0 0,1-1 0 0 0,0 1 0 0 0,0 0 1 0 0,5 0-1 0 0,-6 0 527 0 0,-7 0-2610 0 0</inkml:trace>
</inkml:ink>
</file>

<file path=ppt/ink/ink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52.903"/>
    </inkml:context>
    <inkml:brush xml:id="br0">
      <inkml:brushProperty name="width" value="0.035" units="cm"/>
      <inkml:brushProperty name="height" value="0.035" units="cm"/>
      <inkml:brushProperty name="color" value="#E71224"/>
    </inkml:brush>
  </inkml:definitions>
  <inkml:trace contextRef="#ctx0" brushRef="#br0">1 10 120 0 0,'0'0'6616'0'0,"4"19"2290"0"0,-2-13-9615 0 0,-8 77 299 0 0,6-81 397 0 0,0-1-1 0 0,0 1 0 0 0,0-1 0 0 0,1 1 0 0 0,-1-1 1 0 0,1 1-1 0 0,-1-1 0 0 0,1 0 0 0 0,-1 1 1 0 0,1-1-1 0 0,0 0 0 0 0,0 0 0 0 0,-1 1 1 0 0,1-1-1 0 0,0 0 0 0 0,0 0 0 0 0,0 0 0 0 0,0 0 1 0 0,1 0-1 0 0,-1 0 0 0 0,2 1 0 0 0,0 0 10 0 0,1-1-1 0 0,-1 1 0 0 0,1 0 0 0 0,0-1 0 0 0,-1 0 0 0 0,1 0 0 0 0,0 0 1 0 0,6 1-1 0 0,-7-2 32 0 0,1 1-1 0 0,-1-1 1 0 0,1 0 0 0 0,0 0 0 0 0,-1 0 0 0 0,1 0 0 0 0,0 0 0 0 0,-1-1-1 0 0,1 0 1 0 0,-1 0 0 0 0,1 0 0 0 0,-1 0 0 0 0,0 0 0 0 0,1-1 0 0 0,-1 1-1 0 0,0-1 1 0 0,0 0 0 0 0,0 0 0 0 0,0 0 0 0 0,3-4 0 0 0,-3 2 1 0 0,-1 0 1 0 0,0 0 0 0 0,0 0 0 0 0,-1 0 0 0 0,1 0-1 0 0,-1-1 1 0 0,0 1 0 0 0,0 0 0 0 0,-1-1 0 0 0,1 1-1 0 0,-1-1 1 0 0,0 1 0 0 0,0-1 0 0 0,0 1 0 0 0,-1-1-1 0 0,1 1 1 0 0,-1-1 0 0 0,-2-4 0 0 0,2 6-14 0 0,1 1 1 0 0,-1-1-1 0 0,-1 0 1 0 0,1 1-1 0 0,0-1 0 0 0,-1 1 1 0 0,1-1-1 0 0,-1 1 1 0 0,0-1-1 0 0,1 1 1 0 0,-1 0-1 0 0,-1 0 1 0 0,1 0-1 0 0,0 0 1 0 0,0 0-1 0 0,-1 1 1 0 0,1-1-1 0 0,-1 1 0 0 0,1-1 1 0 0,-1 1-1 0 0,0 0 1 0 0,1 0-1 0 0,-1 0 1 0 0,0 0-1 0 0,0 1 1 0 0,0-1-1 0 0,1 1 1 0 0,-5 0-1 0 0,3 0-22 0 0,0 1 0 0 0,0-1 1 0 0,0 1-1 0 0,0 1 0 0 0,1-1 0 0 0,-1 0 0 0 0,0 1 0 0 0,1 0 0 0 0,-1 0 1 0 0,1 0-1 0 0,-5 3 0 0 0,-13 8-1518 0 0,15-9-1164 0 0</inkml:trace>
</inkml:ink>
</file>

<file path=ppt/ink/ink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54.351"/>
    </inkml:context>
    <inkml:brush xml:id="br0">
      <inkml:brushProperty name="width" value="0.035" units="cm"/>
      <inkml:brushProperty name="height" value="0.035" units="cm"/>
      <inkml:brushProperty name="color" value="#E71224"/>
    </inkml:brush>
  </inkml:definitions>
  <inkml:trace contextRef="#ctx0" brushRef="#br0">1 0 1296 0 0,'0'0'7147'0'0,"5"15"-5652"0"0,6-10-507 0 0,0-1 0 0 0,21 4-1 0 0,17-1-141 0 0,0-2 1 0 0,77-2-1 0 0,-119-3-773 0 0,-7 0-124 0 0,0 0 0 0 0,1 0 0 0 0,-1 0 0 0 0,0 1 0 0 0,0-1 0 0 0,0 0 0 0 0,1 0 0 0 0,-1 0 0 0 0,0 0-1 0 0,0 0 1 0 0,1 0 0 0 0,-1 0 0 0 0,0 0 0 0 0,0 0 0 0 0,1 0 0 0 0,-1-1 0 0 0,0 1 0 0 0,0 0 0 0 0,0 0-1 0 0,1 0 1 0 0,-1 0 0 0 0,0 0 0 0 0,0 0 0 0 0,0 0 0 0 0,1 0 0 0 0,-1-1 0 0 0,0 1 0 0 0,0 0 0 0 0,0 0-1 0 0,0 0 1 0 0,1 0 0 0 0,-1-1 0 0 0,0 1 0 0 0,0 0 0 0 0,0 0 0 0 0,0 0 0 0 0,0-1 0 0 0,0 1 0 0 0,0 0-1 0 0,0 0 1 0 0,1-1 0 0 0,-1 1 0 0 0,0 0 0 0 0,0 0 0 0 0,0-1 0 0 0,0 1 0 0 0,0 0 0 0 0,0 0 0 0 0,0 0-1 0 0,0-1 1 0 0,-1 1 0 0 0,1 0 0 0 0,0 0 0 0 0,0-1 0 0 0,0 1 0 0 0,0 0 0 0 0,0 0 0 0 0,0 0 0 0 0,0-1-1 0 0,0 1 1 0 0,-1 0 0 0 0,1 0 0 0 0,0 0 0 0 0,0-1 0 0 0,-13-12-5396 0 0,4 9 1357 0 0,26 30 1435 0 0</inkml:trace>
</inkml:ink>
</file>

<file path=ppt/ink/ink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55.291"/>
    </inkml:context>
    <inkml:brush xml:id="br0">
      <inkml:brushProperty name="width" value="0.035" units="cm"/>
      <inkml:brushProperty name="height" value="0.035" units="cm"/>
      <inkml:brushProperty name="color" value="#E71224"/>
    </inkml:brush>
  </inkml:definitions>
  <inkml:trace contextRef="#ctx0" brushRef="#br0">258 8 1532 0 0,'0'0'7505'0'0,"-12"1"-7112"0"0,-16-1 804 0 0,-52-7-1 0 0,10 6 522 0 0,68 1-1731 0 0,0 1 0 0 0,1-1 0 0 0,-1 1 0 0 0,1 0 0 0 0,-1-1 0 0 0,1 1 0 0 0,-1 0 0 0 0,1 0 0 0 0,0 0 0 0 0,-1 0-1 0 0,1 0 1 0 0,0 1 0 0 0,0-1 0 0 0,0 0 0 0 0,-2 3 0 0 0,-15 22-125 0 0,18-26 137 0 0,-4 10 55 0 0,0-1 0 0 0,0 1 0 0 0,1-1-1 0 0,0 1 1 0 0,1 0 0 0 0,0 0 0 0 0,0 0-1 0 0,1 0 1 0 0,1 1 0 0 0,-1-1 0 0 0,3 15 0 0 0,-2 0 170 0 0,1-14-98 0 0,0-1 0 0 0,1 0 0 0 0,0 1-1 0 0,1-1 1 0 0,0 0 0 0 0,6 15 0 0 0,6 16 201 0 0,-7-17-191 0 0,3 16 148 0 0,7 42 494 0 0,-13-60-595 0 0,0 12 14 0 0,7 32-169 0 0,-6-26-1469 0 0</inkml:trace>
</inkml:ink>
</file>

<file path=ppt/ink/ink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55.691"/>
    </inkml:context>
    <inkml:brush xml:id="br0">
      <inkml:brushProperty name="width" value="0.035" units="cm"/>
      <inkml:brushProperty name="height" value="0.035" units="cm"/>
      <inkml:brushProperty name="color" value="#E71224"/>
    </inkml:brush>
  </inkml:definitions>
  <inkml:trace contextRef="#ctx0" brushRef="#br0">0 43 448 0 0,'0'0'8006'0'0,"11"0"-7516"0"0,4 0-361 0 0,66-1 1342 0 0,-63-2-1404 0 0,0-2 1 0 0,-1 1 0 0 0,1-2 0 0 0,23-11 0 0 0,-27 11-1972 0 0,-11 5 850 0 0</inkml:trace>
</inkml:ink>
</file>

<file path=ppt/ink/ink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56.358"/>
    </inkml:context>
    <inkml:brush xml:id="br0">
      <inkml:brushProperty name="width" value="0.035" units="cm"/>
      <inkml:brushProperty name="height" value="0.035" units="cm"/>
      <inkml:brushProperty name="color" value="#E71224"/>
    </inkml:brush>
  </inkml:definitions>
  <inkml:trace contextRef="#ctx0" brushRef="#br0">132 8 524 0 0,'0'0'10307'0'0,"-17"-7"-8806"0"0,6 7-864 0 0,6-1-404 0 0,0 1 1 0 0,-1 0-1 0 0,1 1 0 0 0,0-1 1 0 0,-11 4-1 0 0,14-3-225 0 0,0 0-1 0 0,0 0 1 0 0,-1 0 0 0 0,1 0-1 0 0,0 1 1 0 0,0 0-1 0 0,0-1 1 0 0,1 1-1 0 0,-1 0 1 0 0,0 0-1 0 0,1-1 1 0 0,-1 1-1 0 0,1 1 1 0 0,-1-1-1 0 0,-1 4 1 0 0,-6 9 15 0 0,7-11-30 0 0,0-1-1 0 0,0 1 1 0 0,0 0 0 0 0,0-1 0 0 0,1 1 0 0 0,-1 0-1 0 0,0 7 1 0 0,1-9 7 0 0,-1 7 12 0 0,1 0-1 0 0,0 0 1 0 0,0 0-1 0 0,0 1 1 0 0,2 12-1 0 0,-1-20-1 0 0,1 1-1 0 0,-1-1 0 0 0,1 0 0 0 0,0 0 0 0 0,-1 0 0 0 0,1 0 1 0 0,0 0-1 0 0,0 0 0 0 0,0 0 0 0 0,0 0 0 0 0,1 0 1 0 0,-1 0-1 0 0,0-1 0 0 0,1 1 0 0 0,-1 0 0 0 0,1-1 0 0 0,0 1 1 0 0,-1-1-1 0 0,1 0 0 0 0,0 1 0 0 0,0-1 0 0 0,0 0 1 0 0,0 0-1 0 0,0 0 0 0 0,0-1 0 0 0,0 1 0 0 0,0 0 0 0 0,4 0 1 0 0,2 0 94 0 0,0 1 1 0 0,0-2-1 0 0,0 1 1 0 0,0-1-1 0 0,0 0 1 0 0,14-3-1 0 0,-18 3-133 0 0,0-1-1 0 0,0 0 1 0 0,-1 0-1 0 0,1-1 1 0 0,0 1-1 0 0,-1-1 0 0 0,1 0 1 0 0,-1 0-1 0 0,0 0 1 0 0,0 0-1 0 0,1 0 1 0 0,-1-1-1 0 0,-1 1 1 0 0,1-1-1 0 0,0 0 1 0 0,2-3-1 0 0,0-1-613 0 0,1-2-844 0 0,-5 0-5582 0 0</inkml:trace>
</inkml:ink>
</file>

<file path=ppt/ink/ink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6:26:00.128"/>
    </inkml:context>
    <inkml:brush xml:id="br0">
      <inkml:brushProperty name="width" value="0.035" units="cm"/>
      <inkml:brushProperty name="height" value="0.035" units="cm"/>
      <inkml:brushProperty name="color" value="#E71224"/>
    </inkml:brush>
  </inkml:definitions>
  <inkml:trace contextRef="#ctx0" brushRef="#br0">0 92 20141,'8793'-92'0</inkml:trace>
</inkml:ink>
</file>

<file path=ppt/ink/ink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6:02.077"/>
    </inkml:context>
    <inkml:brush xml:id="br0">
      <inkml:brushProperty name="width" value="0.035" units="cm"/>
      <inkml:brushProperty name="height" value="0.035" units="cm"/>
      <inkml:brushProperty name="color" value="#E71224"/>
    </inkml:brush>
  </inkml:definitions>
  <inkml:trace contextRef="#ctx0" brushRef="#br0">1 94 12 0 0,'0'0'707'0'0,"1"-5"-582"0"0,3-17-88 0 0,-4 21-15 0 0,0 0 0 0 0,0 0 1 0 0,0 0-1 0 0,0 1 0 0 0,0-1 1 0 0,0 0-1 0 0,0 0 0 0 0,0 0 1 0 0,1 1-1 0 0,-1-1 0 0 0,0 0 1 0 0,1 0-1 0 0,-1 1 0 0 0,1-1 1 0 0,-1 0-1 0 0,1 1 0 0 0,-1-1 1 0 0,1 0-1 0 0,-1 1 0 0 0,1-1 1 0 0,-1 1-1 0 0,1-1 0 0 0,0 1 1 0 0,-1-1-1 0 0,1 1 0 0 0,0 0 1 0 0,2-2 2674 0 0,-2-2 2161 0 0,-8-12-1863 0 0,2 7-1108 0 0,4 8-1678 0 0,0-1-1 0 0,0 1 1 0 0,1 0 0 0 0,-1 0 0 0 0,0-1 0 0 0,1 1-1 0 0,-1 0 1 0 0,1-1 0 0 0,-1 1 0 0 0,1-3-1 0 0,0 3 109 0 0,19 34 559 0 0,-1-18-862 0 0,46 41 156 0 0,-37-34-143 0 0,-21-17-14 0 0,0-1-1 0 0,0 1 1 0 0,9 10 0 0 0,-14-13-10 0 0,0-1-1 0 0,0 0 0 0 0,0 1 0 0 0,0-1 1 0 0,0 1-1 0 0,0-1 0 0 0,0 1 0 0 0,-1-1 1 0 0,1 1-1 0 0,0 0 0 0 0,-1-1 0 0 0,1 4 1 0 0,-1-5-11 0 0,7 3-48 0 0,-3-1 54 0 0,-3-2 1031 0 0,-1 1-990 0 0,0-1 0 0 0,-1 1-1 0 0,1 0 1 0 0,0-1 0 0 0,0 1 0 0 0,0 0 0 0 0,-1-1-1 0 0,1 1 1 0 0,0 0 0 0 0,-1-1 0 0 0,1 1-1 0 0,-1-1 1 0 0,1 1 0 0 0,0-1 0 0 0,-1 1 0 0 0,1-1-1 0 0,-1 1 1 0 0,0-1 0 0 0,1 1 0 0 0,-1-1-1 0 0,1 1 1 0 0,-1-1 0 0 0,-1 1 0 0 0,1 0 15 0 0,-5 5-19 0 0,1 1 0 0 0,-1 0-1 0 0,-6 13 1 0 0,-72 136 398 0 0,74-142-356 0 0,3-5 4 0 0,11-11 112 0 0,4-15-2201 0 0,-5 14 1299 0 0,-1 0 0 0 0,1 1-1 0 0,0 0 1 0 0,0-1 0 0 0,0 1 0 0 0,0 0 0 0 0,5-3 0 0 0,17-6-6403 0 0,-20 6 3802 0 0,-15 9 1334 0 0,-45 39 1482 0 0</inkml:trace>
</inkml:ink>
</file>

<file path=ppt/ink/ink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6:04.282"/>
    </inkml:context>
    <inkml:brush xml:id="br0">
      <inkml:brushProperty name="width" value="0.035" units="cm"/>
      <inkml:brushProperty name="height" value="0.035" units="cm"/>
      <inkml:brushProperty name="color" value="#E71224"/>
    </inkml:brush>
  </inkml:definitions>
  <inkml:trace contextRef="#ctx0" brushRef="#br0">0 10 1336 0 0,'0'0'10266'0'0,"0"-10"-3598"0"0,12 198-5546 0 0,-11-161-960 0 0,7 37 1 0 0,-4-36 174 0 0,1 38 1 0 0,1 47-251 0 0,-6-113-263 0 0,0-24-15454 0 0,0 43 10957 0 0</inkml:trace>
</inkml:ink>
</file>

<file path=ppt/ink/ink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6:04.770"/>
    </inkml:context>
    <inkml:brush xml:id="br0">
      <inkml:brushProperty name="width" value="0.035" units="cm"/>
      <inkml:brushProperty name="height" value="0.035" units="cm"/>
      <inkml:brushProperty name="color" value="#E71224"/>
    </inkml:brush>
  </inkml:definitions>
  <inkml:trace contextRef="#ctx0" brushRef="#br0">0 25 1088 0 0,'0'0'8400'0'0,"22"1"-7809"0"0,146 3 2014 0 0,-142-7-1658 0 0,-25 3-1039 0 0,-1-1 0 0 0,1 1 0 0 0,0 0 0 0 0,0 0 0 0 0,0 0 0 0 0,-1-1 0 0 0,1 1 0 0 0,0-1 0 0 0,-1 1 0 0 0,1 0 0 0 0,0-1-1 0 0,-1 1 1 0 0,1-1 0 0 0,0 0 0 0 0,-1 1 0 0 0,1-1 0 0 0,-1 1 0 0 0,1-1 0 0 0,-1 0 0 0 0,0 1 0 0 0,1-1 0 0 0,-1 0 0 0 0,1 0 0 0 0,-1 1 0 0 0,0-1 0 0 0,0 0 0 0 0,1-1 0 0 0,5-2-6214 0 0,-6-2 3218 0 0</inkml:trace>
</inkml:ink>
</file>

<file path=ppt/ink/ink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6:26:31.621"/>
    </inkml:context>
    <inkml:brush xml:id="br0">
      <inkml:brushProperty name="width" value="0.035" units="cm"/>
      <inkml:brushProperty name="height" value="0.035" units="cm"/>
      <inkml:brushProperty name="color" value="#E71224"/>
    </inkml:brush>
  </inkml:definitions>
  <inkml:trace contextRef="#ctx0" brushRef="#br0">1 3211 16096,'3693'-3210'0</inkml:trace>
</inkml:ink>
</file>

<file path=ppt/ink/ink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6:38.533"/>
    </inkml:context>
    <inkml:brush xml:id="br0">
      <inkml:brushProperty name="width" value="0.035" units="cm"/>
      <inkml:brushProperty name="height" value="0.035" units="cm"/>
      <inkml:brushProperty name="color" value="#E71224"/>
    </inkml:brush>
  </inkml:definitions>
  <inkml:trace contextRef="#ctx0" brushRef="#br0">7 456 56 0 0,'0'0'1333'0'0,"-6"4"-1209"0"0,6 4 1270 0 0,0 6 1798 0 0,5-9-3915 0 0,-4-4 638 0 0,-1 5 306 0 0,0 6-238 0 0,5-8 4824 0 0,-4-4-4289 0 0,5-15 960 0 0,-5-9-1225 0 0,-1 16-284 0 0,1 0-1 0 0,-1-1 1 0 0,-1 1-1 0 0,1 0 0 0 0,-1 0 1 0 0,-4-15-1 0 0,4 17 22 0 0,0 0 0 0 0,0 0 0 0 0,0 0 0 0 0,1 1 0 0 0,0-1 0 0 0,0 0 0 0 0,2-7 0 0 0,-1-10-20 0 0,-7-90-257 0 0,6 15 1254 0 0,0 97-692 0 0,8 1-995 0 0,-3 0 677 0 0,1-1 0 0 0,-1 0 0 0 0,0-1 1 0 0,1 1-1 0 0,-1-1 0 0 0,9-5 0 0 0,-7 4 47 0 0,-1 1 0 0 0,1-1 0 0 0,13-2 0 0 0,16-7 13 0 0,5 7 189 0 0,14 2-134 0 0,-27 1 153 0 0,-27 2-208 0 0,18-5 238 0 0,-14 4-216 0 0,1 0 1 0 0,-1 1 0 0 0,0-1 0 0 0,0 1 0 0 0,11 0 0 0 0,-4 1-18 0 0,-8-1-19 0 0,37 0 83 0 0,-40 0-73 0 0,18-7 304 0 0,3-1 433 0 0,-21 8-703 0 0,33-7-242 0 0,-33 6 187 0 0,66-1 217 0 0,-34-1 329 0 0,-32 3-521 0 0,23 1 521 0 0,-19-2-443 0 0,-4 1-38 0 0,24 0 845 0 0,-16 0-972 0 0,-8 0 80 0 0,0 0-53 0 0,-1 1-1 0 0,0-1 1 0 0,0 0 0 0 0,0 0-1 0 0,1 0 1 0 0,-1 0 0 0 0,0 0-1 0 0,0 0 1 0 0,0 0 0 0 0,1 0 0 0 0,-1 0-1 0 0,0 0 1 0 0,0 0 0 0 0,0 0-1 0 0,1 0 1 0 0,-1-1 0 0 0,0 1 0 0 0,0 0-1 0 0,0 0 1 0 0,0 0 0 0 0,1 0-1 0 0,-1 0 1 0 0,0 0 0 0 0,0 0 0 0 0,0 0-1 0 0,0-1 1 0 0,1 1 0 0 0,-1 0-1 0 0,0 0 1 0 0,0 0 0 0 0,0 0-1 0 0,0-1 1 0 0,0 1 0 0 0,0 0 0 0 0,0 0-1 0 0,0 0 1 0 0,0 0 0 0 0,1-1-1 0 0,-1 1 1 0 0,0 0 0 0 0,0 0 0 0 0,0 0-1 0 0,0-1 1 0 0,0 1 0 0 0,0 0-1 0 0,0 0 1 0 0,0 0 0 0 0,0-1-1 0 0,0 1 1 0 0,0 0 0 0 0,-1 0 0 0 0,1 0-1 0 0,0-1 1 0 0,0 1 0 0 0,0 0-1 0 0,0 0 1 0 0,0 0 0 0 0,0 0 0 0 0,0-1-1 0 0,-1 1 1 0 0,-7-12-6221 0 0,5 6 2997 0 0,15 31-1094 0 0</inkml:trace>
</inkml:ink>
</file>

<file path=ppt/ink/ink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6:40.199"/>
    </inkml:context>
    <inkml:brush xml:id="br0">
      <inkml:brushProperty name="width" value="0.035" units="cm"/>
      <inkml:brushProperty name="height" value="0.035" units="cm"/>
      <inkml:brushProperty name="color" value="#E71224"/>
    </inkml:brush>
  </inkml:definitions>
  <inkml:trace contextRef="#ctx0" brushRef="#br0">0 13 1424 0 0,'0'0'7648'0'0,"0"-12"-1537"0"0,1 24-5966 0 0,0 1-1 0 0,1-1 1 0 0,0 1 0 0 0,6 15-1 0 0,3 19 261 0 0,-3-20-193 0 0,-6-22-162 0 0,-1 0 1 0 0,1 0 0 0 0,-1-1-1 0 0,0 1 1 0 0,0 0-1 0 0,0 6 1 0 0,5 95 881 0 0,-6-30-877 0 0,-3-60-601 0 0,1-12-853 0 0,1-11-25 0 0,1-16-2565 0 0,0 18-1710 0 0,0 40 892 0 0</inkml:trace>
</inkml:ink>
</file>

<file path=ppt/ink/ink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6:40.800"/>
    </inkml:context>
    <inkml:brush xml:id="br0">
      <inkml:brushProperty name="width" value="0.035" units="cm"/>
      <inkml:brushProperty name="height" value="0.035" units="cm"/>
      <inkml:brushProperty name="color" value="#E71224"/>
    </inkml:brush>
  </inkml:definitions>
  <inkml:trace contextRef="#ctx0" brushRef="#br0">1 287 212 0 0,'0'0'7082'0'0,"17"2"-4519"0"0,-17-38-933 0 0,0 35-1575 0 0,8-16 97 0 0,114-119 674 0 0,-52 50 69 0 0,-68 79-816 0 0,-2 2 4 0 0,0 5-156 0 0,-1 17-5522 0 0,-10 15 2715 0 0,5-18 780 0 0,5-12 902 0 0,1-3-92 0 0,19-63 849 0 0</inkml:trace>
</inkml:ink>
</file>

<file path=ppt/ink/ink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6:41.399"/>
    </inkml:context>
    <inkml:brush xml:id="br0">
      <inkml:brushProperty name="width" value="0.035" units="cm"/>
      <inkml:brushProperty name="height" value="0.035" units="cm"/>
      <inkml:brushProperty name="color" value="#E71224"/>
    </inkml:brush>
  </inkml:definitions>
  <inkml:trace contextRef="#ctx0" brushRef="#br0">0 1 612 0 0,'0'0'5661'0'0,"1"0"-5691"0"0,1 0 169 0 0,1 0 1 0 0,-1 0 0 0 0,0 0-1 0 0,0 1 1 0 0,0-1 0 0 0,0 1-1 0 0,0 0 1 0 0,0-1 0 0 0,0 1-1 0 0,0 0 1 0 0,0 0 0 0 0,0 1-1 0 0,0-1 1 0 0,0 0 0 0 0,-1 0 0 0 0,3 3-1 0 0,21 29 1696 0 0,-3-3-457 0 0,-18-26-1238 0 0,0 0-1 0 0,-1 0 0 0 0,0 0 0 0 0,0 0 1 0 0,0 1-1 0 0,0-1 0 0 0,-1 1 0 0 0,0 0 1 0 0,0-1-1 0 0,2 8 0 0 0,-1-1 97 0 0,-1 0-1 0 0,-1 0 1 0 0,0 0-1 0 0,0 15 1 0 0,-1-25-362 0 0,0-25-10301 0 0,0 17 7137 0 0,0 33 2593 0 0</inkml:trace>
</inkml:ink>
</file>

<file path=ppt/ink/ink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6:42.391"/>
    </inkml:context>
    <inkml:brush xml:id="br0">
      <inkml:brushProperty name="width" value="0.035" units="cm"/>
      <inkml:brushProperty name="height" value="0.035" units="cm"/>
      <inkml:brushProperty name="color" value="#E71224"/>
    </inkml:brush>
  </inkml:definitions>
  <inkml:trace contextRef="#ctx0" brushRef="#br0">1 76 460 0 0,'0'0'7929'0'0,"1"5"-7681"0"0,0 0-154 0 0,-1-3-50 0 0,0-1-1 0 0,0 1 1 0 0,1 0-1 0 0,-1-1 1 0 0,1 1-1 0 0,-1 0 1 0 0,1-1 0 0 0,0 1-1 0 0,-1-1 1 0 0,1 1-1 0 0,0-1 1 0 0,2 3 0 0 0,-2-2 152 0 0,0 0 1 0 0,0 0 0 0 0,0 0 0 0 0,-1 0 0 0 0,1 1 0 0 0,0-1 0 0 0,-1 0 0 0 0,0 1 0 0 0,1-1 0 0 0,-1 3 0 0 0,5 19 466 0 0,-4-11-618 0 0,-2-12-38 0 0,1-1 1 0 0,0 0-1 0 0,0 0 1 0 0,0 1-1 0 0,0-1 1 0 0,0 0-1 0 0,0 1 1 0 0,-1-1 0 0 0,1 0-1 0 0,0 1 1 0 0,0-1-1 0 0,0 0 1 0 0,0 1-1 0 0,0-1 1 0 0,0 0-1 0 0,0 0 1 0 0,0 1 0 0 0,1-1-1 0 0,-1 0 1 0 0,0 1-1 0 0,0-1 1 0 0,0 0-1 0 0,0 1 1 0 0,0-1-1 0 0,0 0 1 0 0,0 0 0 0 0,1 1-1 0 0,-1-1 1 0 0,0 0-1 0 0,0 0 1 0 0,0 1-1 0 0,1-1 1 0 0,-1 0-1 0 0,0 0 1 0 0,0 0 0 0 0,1 1-1 0 0,-1-1 1 0 0,0 0-1 0 0,1 0 1 0 0,-1 0-1 0 0,0 0 1 0 0,0 0-1 0 0,1 1 1 0 0,-1-1 0 0 0,0 0-1 0 0,1 0 1 0 0,-1 0-1 0 0,1 0 1 0 0,-1-28 623 0 0,0 19-703 0 0,0 5-22 0 0,0 0 1 0 0,0-1-1 0 0,0 1 1 0 0,-1 0-1 0 0,1 0 1 0 0,-1-1 0 0 0,-2-7-1 0 0,2 7 33 0 0,0 0 1 0 0,0-1-1 0 0,1 1 0 0 0,0 0 0 0 0,0-1 1 0 0,0 1-1 0 0,1 0 0 0 0,1-7 0 0 0,-1 9 65 0 0,0 0 0 0 0,0 0 0 0 0,1 1 0 0 0,-1-1 0 0 0,1 1 0 0 0,0-1 0 0 0,0 1 0 0 0,0 0 0 0 0,0-1-1 0 0,0 1 1 0 0,1 0 0 0 0,-1 1 0 0 0,0-1 0 0 0,1 0 0 0 0,0 1 0 0 0,-1-1 0 0 0,1 1 0 0 0,0 0 0 0 0,4-2-1 0 0,3 1-260 0 0,-7 1 175 0 0,0 0 0 0 0,-1 0 0 0 0,1 0 0 0 0,0 0 0 0 0,0 1 0 0 0,0-1 0 0 0,0 1 0 0 0,0 0 0 0 0,0 0 0 0 0,0 0 0 0 0,0 0 0 0 0,0 1 0 0 0,0-1 0 0 0,0 1 0 0 0,0 0 0 0 0,0-1 0 0 0,3 3 0 0 0,0 0-744 0 0,-5-3 780 0 0,-1 0 1 0 0,0 0 0 0 0,0 0 0 0 0,1 0 0 0 0,-1 0-1 0 0,0 0 1 0 0,0 0 0 0 0,0 0 0 0 0,1 0-1 0 0,-1 0 1 0 0,0 1 0 0 0,0-1 0 0 0,0 0-1 0 0,0 0 1 0 0,1 0 0 0 0,-1 0 0 0 0,0 0 0 0 0,0 1-1 0 0,0-1 1 0 0,0 0 0 0 0,1 0 0 0 0,-1 0-1 0 0,0 0 1 0 0,0 1 0 0 0,0-1 0 0 0,0 0 0 0 0,0 0-1 0 0,0 0 1 0 0,0 1 0 0 0,0-1 0 0 0,0 0-1 0 0,0 0 1 0 0,0 1 0 0 0,0-1 0 0 0,0 0-1 0 0,0 0 1 0 0,0 1 0 0 0,6 2-3117 0 0,-4-3 2353 0 0,-7-2-419 0 0,-33-13-1179 0 0</inkml:trace>
</inkml:ink>
</file>

<file path=ppt/ink/ink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6:27:20.113"/>
    </inkml:context>
    <inkml:brush xml:id="br0">
      <inkml:brushProperty name="width" value="0.035" units="cm"/>
      <inkml:brushProperty name="height" value="0.035" units="cm"/>
      <inkml:brushProperty name="color" value="#E71224"/>
    </inkml:brush>
  </inkml:definitions>
  <inkml:trace contextRef="#ctx0" brushRef="#br0">1 3211 16096,'3693'-3210'0</inkml:trace>
</inkml:ink>
</file>

<file path=ppt/ink/ink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6:27:26.229"/>
    </inkml:context>
    <inkml:brush xml:id="br0">
      <inkml:brushProperty name="width" value="0.035" units="cm"/>
      <inkml:brushProperty name="height" value="0.035" units="cm"/>
      <inkml:brushProperty name="color" value="#E71224"/>
    </inkml:brush>
  </inkml:definitions>
  <inkml:trace contextRef="#ctx0" brushRef="#br0">1 3211 16096,'3693'-3210'0</inkml:trace>
</inkml:ink>
</file>

<file path=ppt/ink/ink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9:20.999"/>
    </inkml:context>
    <inkml:brush xml:id="br0">
      <inkml:brushProperty name="width" value="0.035" units="cm"/>
      <inkml:brushProperty name="height" value="0.035" units="cm"/>
      <inkml:brushProperty name="color" value="#E71224"/>
    </inkml:brush>
  </inkml:definitions>
  <inkml:trace contextRef="#ctx0" brushRef="#br0">1 5 164 0 0,'0'0'680'0'0,"0"-5"-680"0"0</inkml:trace>
</inkml:ink>
</file>

<file path=ppt/ink/ink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9:38.975"/>
    </inkml:context>
    <inkml:brush xml:id="br0">
      <inkml:brushProperty name="width" value="0.035" units="cm"/>
      <inkml:brushProperty name="height" value="0.035" units="cm"/>
      <inkml:brushProperty name="color" value="#E71224"/>
    </inkml:brush>
  </inkml:definitions>
  <inkml:trace contextRef="#ctx0" brushRef="#br0">143 26 1048 0 0,'0'0'513'0'0,"1"0"-487"0"0,3 0-50 0 0,2 0-302 0 0,-6 0 400 0 0,1 0 1 0 0,-1 1 0 0 0,0-1 0 0 0,1 0 0 0 0,-1 0 0 0 0,0 0-1 0 0,1 0 1 0 0,-1 0 0 0 0,1 0 0 0 0,-1 0 0 0 0,0 0 0 0 0,1 0 0 0 0,-1 0-1 0 0,0 0 1 0 0,1 0 0 0 0,-1 0 0 0 0,1 0 0 0 0,-1 0 0 0 0,0 0-1 0 0,1 0 1 0 0,-1 0 0 0 0,0-1 0 0 0,1 1 0 0 0,-1 0 0 0 0,0 0-1 0 0,1 0 1 0 0,-1-1 0 0 0,0 1 0 0 0,1 0 0 0 0,-1 0 0 0 0,0-1-1 0 0,0 1 1 0 0,1 0 0 0 0,-1-1 0 0 0,0 1 0 0 0,0 0 0 0 0,1-1 0 0 0,-1 1-1 0 0,0 0 1 0 0,0-2 0 0 0,12-17 3149 0 0,-17 19-1949 0 0,4 0-1138 0 0,0 0 0 0 0,-1-1 0 0 0,1 1 0 0 0,0 0 0 0 0,0 0 0 0 0,-1 0 0 0 0,1 1 0 0 0,0-1 0 0 0,-1 0 0 0 0,1 0 0 0 0,0 1 0 0 0,-3 0 0 0 0,4 0-254 0 0,-24 4 373 0 0,19-3-233 0 0,0-1 0 0 0,0 1 0 0 0,0 0 0 0 0,1 1 0 0 0,-1-1 0 0 0,1 1 0 0 0,-1 0 0 0 0,-5 5 0 0 0,7-6-55 0 0,2 0 0 0 0,-1 0 1 0 0,0 0-1 0 0,0 1 0 0 0,0-1 0 0 0,1 0 1 0 0,0 0-1 0 0,-1 1 0 0 0,1-1 0 0 0,0 1 0 0 0,0-1 1 0 0,0 1-1 0 0,0 0 0 0 0,1-1 0 0 0,-1 1 1 0 0,1 0-1 0 0,-1 3 0 0 0,1-5-69 0 0,17-3 56 0 0,-16-4 1227 0 0,-1 2-450 0 0,0 3-341 0 0,-24 1 592 0 0,23 0-1001 0 0,0 0 0 0 0,-1 0 0 0 0,1 1 0 0 0,0-1 0 0 0,-1 0 0 0 0,1 1 0 0 0,0-1 0 0 0,-1 1 0 0 0,1-1 0 0 0,0 1 0 0 0,0-1 0 0 0,0 1 0 0 0,0 0 0 0 0,-1 0 0 0 0,1 0 0 0 0,0-1 0 0 0,0 1 0 0 0,1 0 0 0 0,-3 2 0 0 0,-7 6-600 0 0,25-11-124 0 0,-14 2 749 0 0,0 0 0 0 0,1 0 0 0 0,-1 0 0 0 0,0 0 1 0 0,0 0-1 0 0,0 0 0 0 0,1-1 0 0 0,-1 1 0 0 0,0 0 1 0 0,0-1-1 0 0,0 1 0 0 0,0-1 0 0 0,0 1 0 0 0,1-1 1 0 0,0-1-1 0 0,13-8 333 0 0,-14 9-284 0 0,1 0 0 0 0,0 0 0 0 0,-1 0 0 0 0,1 0 0 0 0,0 0 0 0 0,-1 0 0 0 0,1 0 0 0 0,-1-1 0 0 0,0 1 0 0 0,1 0 0 0 0,-1-1 0 0 0,0 0 0 0 0,0 1 1 0 0,0-1-1 0 0,0 0 0 0 0,0 1 0 0 0,0-1 0 0 0,-1 0 0 0 0,1 0 0 0 0,-1 0 0 0 0,1 1 0 0 0,-1-1 0 0 0,1-4 0 0 0,-2 5-49 0 0,1 0 0 0 0,0 1 0 0 0,-1-1 0 0 0,0 1 0 0 0,1-1 0 0 0,-1 1 0 0 0,1-1 0 0 0,-1 1 0 0 0,0-1 0 0 0,1 1-1 0 0,-1-1 1 0 0,0 1 0 0 0,1 0 0 0 0,-1-1 0 0 0,0 1 0 0 0,0 0 0 0 0,1 0 0 0 0,-1-1 0 0 0,0 1 0 0 0,0 0 0 0 0,0 0 0 0 0,1 0 0 0 0,-1 0-1 0 0,0 0 1 0 0,0 0 0 0 0,0 0 0 0 0,1 0 0 0 0,-1 1 0 0 0,0-1 0 0 0,-1 1 0 0 0,-2-1-55 0 0,1 0-1 0 0,-1 1 1 0 0,1 0-1 0 0,0 0 1 0 0,-1 0 0 0 0,-5 2-1 0 0,6 0 12 0 0,0-1 0 0 0,0 0 0 0 0,-1 1-1 0 0,2 0 1 0 0,-1 0 0 0 0,0 0 0 0 0,0 0 0 0 0,1 1-1 0 0,0-1 1 0 0,0 0 0 0 0,0 1 0 0 0,0 0 0 0 0,0-1-1 0 0,1 1 1 0 0,-1 0 0 0 0,1 0 0 0 0,0 0 0 0 0,1 0-1 0 0,-1 0 1 0 0,0 0 0 0 0,1 0 0 0 0,0 0 0 0 0,1 8-1 0 0,-1-11 34 0 0,0 0-1 0 0,1-1 1 0 0,-1 1-1 0 0,0-1 0 0 0,1 0 1 0 0,-1 1-1 0 0,1-1 0 0 0,-1 1 1 0 0,0-1-1 0 0,1 1 0 0 0,-1-1 1 0 0,1 0-1 0 0,-1 1 0 0 0,1-1 1 0 0,-1 0-1 0 0,1 0 0 0 0,-1 1 1 0 0,1-1-1 0 0,-1 0 1 0 0,1 0-1 0 0,0 0 0 0 0,-1 0 1 0 0,1 0-1 0 0,-1 0 0 0 0,1 0 1 0 0,-1 0-1 0 0,1 0 0 0 0,0 0 1 0 0,22 0 24 0 0,-19 0 15 0 0,0 0-3 0 0,0-1 0 0 0,0 1-1 0 0,-1-1 1 0 0,1 0 0 0 0,-1 0-1 0 0,1-1 1 0 0,-1 1 0 0 0,1-1-1 0 0,-1 0 1 0 0,0 1 0 0 0,0-2 0 0 0,0 1-1 0 0,0 0 1 0 0,0 0 0 0 0,3-5-1 0 0,2 1-6 0 0,-7 4 11 0 0,0 0 0 0 0,0-1 0 0 0,0 1 0 0 0,0 0 0 0 0,0 0-1 0 0,0-1 1 0 0,-1 1 0 0 0,1 0 0 0 0,-1-1 0 0 0,1 1 0 0 0,-1-1 0 0 0,0 1-1 0 0,0-1 1 0 0,0 1 0 0 0,0 0 0 0 0,-1-1 0 0 0,1 1 0 0 0,-1-1 0 0 0,1 1 0 0 0,-1 0-1 0 0,0-1 1 0 0,0 1 0 0 0,0 0 0 0 0,0 0 0 0 0,0 0 0 0 0,-1 0 0 0 0,1 0-1 0 0,-3-3 1 0 0,2 3-52 0 0,-1 1 0 0 0,1 0 0 0 0,-1 0 0 0 0,1 0 0 0 0,-1 0 0 0 0,1 1 0 0 0,-1-1-1 0 0,1 1 1 0 0,-1-1 0 0 0,0 1 0 0 0,1 0 0 0 0,-1 0 0 0 0,0 0 0 0 0,1 1 0 0 0,-1-1 0 0 0,1 0-1 0 0,-1 1 1 0 0,0 0 0 0 0,1 0 0 0 0,-1-1 0 0 0,1 1 0 0 0,0 1 0 0 0,-1-1 0 0 0,1 0 0 0 0,0 1 0 0 0,0-1-1 0 0,0 1 1 0 0,0-1 0 0 0,0 1 0 0 0,0 0 0 0 0,0 0 0 0 0,0 0 0 0 0,1 0 0 0 0,-1 0 0 0 0,1 1-1 0 0,0-1 1 0 0,-2 4 0 0 0,2-4-8 0 0,1 0-1 0 0,-1-1 1 0 0,1 1-1 0 0,0 0 0 0 0,0 0 1 0 0,0 0-1 0 0,0 0 1 0 0,0 0-1 0 0,0 3 1 0 0,1 2-285 0 0,29-7 303 0 0,-27 0 43 0 0,0-1 0 0 0,-1 0 0 0 0,1 0 1 0 0,-1 0-1 0 0,1-1 0 0 0,-1 1 0 0 0,0-1 1 0 0,1 1-1 0 0,-1-1 0 0 0,0 0 1 0 0,0 0-1 0 0,0 0 0 0 0,0 0 0 0 0,-1 0 1 0 0,1 0-1 0 0,-1 0 0 0 0,1-1 0 0 0,-1 1 1 0 0,0-1-1 0 0,1 1 0 0 0,-1-1 1 0 0,-1 1-1 0 0,1-1 0 0 0,0 0 0 0 0,-1 1 1 0 0,1-1-1 0 0,-1 0 0 0 0,0 1 0 0 0,0-1 1 0 0,0-5-1 0 0,0 8-38 0 0,0-1-1 0 0,0 1 1 0 0,-1 0 0 0 0,1 0-1 0 0,0-1 1 0 0,0 1-1 0 0,0 0 1 0 0,0 0 0 0 0,-1-1-1 0 0,1 1 1 0 0,0 0 0 0 0,0 0-1 0 0,-1 0 1 0 0,1 0 0 0 0,0-1-1 0 0,0 1 1 0 0,-1 0-1 0 0,1 0 1 0 0,0 0 0 0 0,-1 0-1 0 0,1 0 1 0 0,0 0 0 0 0,0 0-1 0 0,-1 0 1 0 0,1 0 0 0 0,0 0-1 0 0,-1 0 1 0 0,1 0-1 0 0,0 0 1 0 0,0 0 0 0 0,-1 0-1 0 0,1 0 1 0 0,0 0 0 0 0,-1 0-1 0 0,1 0 1 0 0,0 0 0 0 0,0 0-1 0 0,-1 1 1 0 0,1-1 0 0 0,0 0-1 0 0,0 0 1 0 0,-1 0-1 0 0,1 1 1 0 0,-13 6-466 0 0,11-3 405 0 0,-1 0 0 0 0,1 0 1 0 0,0 0-1 0 0,0 0 0 0 0,1 1 1 0 0,-1-1-1 0 0,1 1 0 0 0,0-1 1 0 0,0 1-1 0 0,1-1 0 0 0,-1 1 1 0 0,1 0-1 0 0,0 4 0 0 0,4-8 52 0 0,0 0 0 0 0,0 0 1 0 0,-1-1-1 0 0,1 0 0 0 0,0 1 0 0 0,0-1 0 0 0,7-1 0 0 0,-8 1 94 0 0,-1 0-56 0 0,0-1 0 0 0,0 1 1 0 0,0-1-1 0 0,-1 1 1 0 0,1-1-1 0 0,0 1 0 0 0,0-1 1 0 0,0 0-1 0 0,-1 0 0 0 0,1 0 1 0 0,-1 0-1 0 0,1 0 0 0 0,0 0 1 0 0,-1-1-1 0 0,0 1 0 0 0,1-1 1 0 0,-1 1-1 0 0,0 0 0 0 0,0-1 1 0 0,2-3-1 0 0,-1 2-1 0 0,0 0 0 0 0,-1 0 0 0 0,1 0 0 0 0,-1-1 0 0 0,0 1 0 0 0,0 0 0 0 0,0-1 0 0 0,0 1 0 0 0,0-1 1 0 0,-1-3-1 0 0,0 6-20 0 0,0 0 0 0 0,0 0 1 0 0,0 0-1 0 0,0 0 0 0 0,-1 0 1 0 0,1 0-1 0 0,0 0 1 0 0,-1 0-1 0 0,1 0 0 0 0,-1 0 1 0 0,0 0-1 0 0,1 0 0 0 0,-1 0 1 0 0,1 0-1 0 0,-1 1 1 0 0,0-1-1 0 0,0 0 0 0 0,1 0 1 0 0,-1 1-1 0 0,0-1 0 0 0,0 1 1 0 0,0-1-1 0 0,0 1 1 0 0,0-1-1 0 0,0 1 0 0 0,0-1 1 0 0,0 1-1 0 0,0 0 0 0 0,0-1 1 0 0,0 1-1 0 0,0 0 1 0 0,0 0-1 0 0,0 0 0 0 0,0 0 1 0 0,0 0-1 0 0,0 0 0 0 0,-2 1 1 0 0,0-1-75 0 0,1 0 0 0 0,-1 0 1 0 0,0 1-1 0 0,1-1 0 0 0,-1 1 1 0 0,1-1-1 0 0,-1 1 0 0 0,1 0 1 0 0,0 0-1 0 0,-1 0 0 0 0,1 1 1 0 0,0-1-1 0 0,0 0 0 0 0,0 1 1 0 0,-4 3-1 0 0,4-2 18 0 0,0 0 0 0 0,0 0 1 0 0,0 0-1 0 0,0 1 0 0 0,1-1 1 0 0,0 1-1 0 0,-1-1 0 0 0,1 1 1 0 0,0-1-1 0 0,1 1 0 0 0,-1 0 1 0 0,1 0-1 0 0,-1-1 0 0 0,1 7 1 0 0,0-9-35 0 0,1-1 1 0 0,-1 1-1 0 0,0-1 0 0 0,0 1 1 0 0,0-1-1 0 0,1 1 1 0 0,-1-1-1 0 0,0 1 0 0 0,0-1 1 0 0,1 1-1 0 0,-1-1 1 0 0,0 0-1 0 0,1 1 0 0 0,-1-1 1 0 0,1 1-1 0 0,-1-1 1 0 0,0 0-1 0 0,1 1 0 0 0,-1-1 1 0 0,1 0-1 0 0,-1 0 1 0 0,1 1-1 0 0,-1-1 1 0 0,1 0-1 0 0,-1 0 0 0 0,1 0 1 0 0,0 0-1 0 0,-1 1 1 0 0,1-1-1 0 0,-1 0 0 0 0,2 0 1 0 0,20 0-4164 0 0,-17 0 2924 0 0</inkml:trace>
</inkml:ink>
</file>

<file path=ppt/ink/ink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9:56.621"/>
    </inkml:context>
    <inkml:brush xml:id="br0">
      <inkml:brushProperty name="width" value="0.035" units="cm"/>
      <inkml:brushProperty name="height" value="0.035" units="cm"/>
      <inkml:brushProperty name="color" value="#E71224"/>
    </inkml:brush>
  </inkml:definitions>
  <inkml:trace contextRef="#ctx0" brushRef="#br0">79 127 304 0 0,'0'0'1993'0'0,"0"-3"-1924"0"0,0-31 3118 0 0,-1 1 333 0 0,-4 31-3915 0 0,1 1 3232 0 0,2 7 1390 0 0,1-5-4229 0 0,-1 0-1 0 0,1 0 1 0 0,0-1 0 0 0,0 1-1 0 0,0 0 1 0 0,0 0 0 0 0,0 0-1 0 0,1 1 1 0 0,-1-1 0 0 0,0 0-1 0 0,0 0 1 0 0,0 2-1 0 0,0-3 3 0 0,1 1 0 0 0,-1-1 0 0 0,0 0 0 0 0,1 1 0 0 0,-1-1 0 0 0,1 1 0 0 0,-1-1 0 0 0,1 1-1 0 0,-1-1 1 0 0,1 1 0 0 0,-1 0 0 0 0,1-1 0 0 0,-1 1 0 0 0,1 0 0 0 0,0-1 0 0 0,-1 1-1 0 0,1 0 1 0 0,0-1 0 0 0,0 1 0 0 0,0 0 0 0 0,-1-1 0 0 0,1 1 0 0 0,0 0 0 0 0,0 0 0 0 0,0-1-1 0 0,0 2 1 0 0,-1 26 94 0 0,-4-7 0 0 0,-2 7-5 0 0,7-22-129 0 0,0-4 35 0 0,1 1 1 0 0,-1-1-1 0 0,-1 1 1 0 0,1-1 0 0 0,0 1-1 0 0,0-1 1 0 0,-1 1-1 0 0,0-1 1 0 0,1 0 0 0 0,-3 5-1 0 0,2-3 5 0 0,0 0 0 0 0,0 0 1 0 0,1 0-1 0 0,0 0 0 0 0,-1 0 0 0 0,1 0 0 0 0,1 0 0 0 0,0 7 1 0 0,0 5-6 0 0,2-3 603 0 0,-3-13-577 0 0,1 0 0 0 0,-1 0 0 0 0,0-1 0 0 0,1 1 0 0 0,-1 0-1 0 0,0 0 1 0 0,0-1 0 0 0,1 1 0 0 0,-1 0 0 0 0,0-1 0 0 0,0 1-1 0 0,0 0 1 0 0,0-1 0 0 0,1 1 0 0 0,-1-1 0 0 0,0 1 0 0 0,0 0-1 0 0,0-1 1 0 0,0 1 0 0 0,0 0 0 0 0,0-1 0 0 0,0 1 0 0 0,0-1 0 0 0,0 1-1 0 0,0 0 1 0 0,0-1 0 0 0,0 1 0 0 0,0 0 0 0 0,0-1 0 0 0,-1 1-1 0 0,1-1 1 0 0,6-55 392 0 0,-7 40-410 0 0,0 1 1 0 0,-1-1-1 0 0,0 1 1 0 0,-9-27-1 0 0,5 5-136 0 0,4 16 94 0 0,-2 1 13 0 0,3 6-154 0 0,1 3-56 0 0,0 11 234 0 0,0 0-1 0 0,0 0 0 0 0,0 0 1 0 0,0 0-1 0 0,0-1 0 0 0,0 1 1 0 0,0 0-1 0 0,0 0 0 0 0,0 0 0 0 0,0 0 1 0 0,0 0-1 0 0,0 0 0 0 0,0-1 1 0 0,0 1-1 0 0,0 0 0 0 0,0 0 1 0 0,-1 0-1 0 0,1 0 0 0 0,0 0 0 0 0,0 0 1 0 0,0 0-1 0 0,0 0 0 0 0,0-1 1 0 0,0 1-1 0 0,0 0 0 0 0,-1 0 1 0 0,1 0-1 0 0,0 0 0 0 0,0 0 0 0 0,0 0 1 0 0,0 0-1 0 0,0 0 0 0 0,-1 0 1 0 0,1 0-1 0 0,0 0 0 0 0,0 0 1 0 0,0 0-1 0 0,0 0 0 0 0,0 0 0 0 0,0 0 1 0 0,-1 0-1 0 0,1 0 0 0 0,0 0 1 0 0,0 0-1 0 0,0 0 0 0 0,0 0 1 0 0,-1 0-1 0 0,1 4-141 0 0,-1 0 0 0 0,1-1-1 0 0,0 1 1 0 0,0 0 0 0 0,0-1 0 0 0,0 1 0 0 0,1 4-1 0 0,2-5 287 0 0,8 9-2985 0 0,-10-11 2176 0 0,1 0-1 0 0,0-1 1 0 0,0 1-1 0 0,0 0 1 0 0,0-1-1 0 0,-1 1 1 0 0,1-1-1 0 0,0 0 0 0 0,0 1 1 0 0,0-1-1 0 0,0 0 1 0 0,3-1-1 0 0,-3 1-817 0 0,-6-3 175 0 0,-30-11-207 0 0</inkml:trace>
</inkml:ink>
</file>

<file path=ppt/ink/ink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01.403"/>
    </inkml:context>
    <inkml:brush xml:id="br0">
      <inkml:brushProperty name="width" value="0.035" units="cm"/>
      <inkml:brushProperty name="height" value="0.035" units="cm"/>
      <inkml:brushProperty name="color" value="#E71224"/>
    </inkml:brush>
  </inkml:definitions>
  <inkml:trace contextRef="#ctx0" brushRef="#br0">25 0 352 0 0,'0'0'703'0'0,"-2"2"-238"0"0,-7 5 10407 0 0,8-6-10955 0 0,0-1 129 0 0,1 0-52 0 0,-1 0-1 0 0,1 1 0 0 0,0-1 1 0 0,-1 0-1 0 0,1 0 1 0 0,0 0-1 0 0,-1 0 1 0 0,1 1-1 0 0,0-1 0 0 0,0 0 1 0 0,-1 0-1 0 0,1 1 1 0 0,0-1-1 0 0,0 0 0 0 0,0 0 1 0 0,-1 1-1 0 0,1-1 1 0 0,0 0-1 0 0,0 0 1 0 0,0 1-1 0 0,0-1 0 0 0,0 0 1 0 0,-1 1-1 0 0,1-1 1 0 0,0 0-1 0 0,0 1 1 0 0,0-1-1 0 0,0 0 0 0 0,0 1 1 0 0,0-1-1 0 0,0 0 1 0 0,0 1-1 0 0,1 10 735 0 0,-1-11-609 0 0,-6 284 2627 0 0,6-277-2881 0 0,6 7-10301 0 0,-1-9 8980 0 0,-16-22-2248 0 0</inkml:trace>
</inkml:ink>
</file>

<file path=ppt/ink/ink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10.202"/>
    </inkml:context>
    <inkml:brush xml:id="br0">
      <inkml:brushProperty name="width" value="0.035" units="cm"/>
      <inkml:brushProperty name="height" value="0.035" units="cm"/>
      <inkml:brushProperty name="color" value="#E71224"/>
    </inkml:brush>
  </inkml:definitions>
  <inkml:trace contextRef="#ctx0" brushRef="#br0">209 0 668 0 0,'0'0'5775'0'0,"-4"3"-5463"0"0,-5 4 469 0 0,1 0 0 0 0,-1 0 0 0 0,1 1-1 0 0,0 0 1 0 0,-11 16 0 0 0,12-14-432 0 0,0 0-1 0 0,-1 0 0 0 0,-16 14 0 0 0,16-16-126 0 0,0 0 0 0 0,1 0 0 0 0,0 1 0 0 0,-12 18 0 0 0,13-16-89 0 0,0 0-54 0 0,0 0 0 0 0,1 0-1 0 0,0 1 1 0 0,0 0 0 0 0,-3 16 0 0 0,6-16-116 0 0,-1 1 1 0 0,2 0 0 0 0,0-1-1 0 0,0 1 1 0 0,1 0-1 0 0,1 0 1 0 0,3 18 0 0 0,-3-26 33 0 0,0 0 0 0 0,1 0-1 0 0,-1 0 1 0 0,1-1 0 0 0,1 1 0 0 0,-1 0 0 0 0,1-1 0 0 0,-1 0 0 0 0,1 1 0 0 0,1-1 0 0 0,-1 0 0 0 0,0 0 0 0 0,1-1 0 0 0,0 1 0 0 0,0-1-1 0 0,0 0 1 0 0,0 0 0 0 0,1 0 0 0 0,-1-1 0 0 0,1 1 0 0 0,5 1 0 0 0,-2-1 31 0 0,0 0 0 0 0,1-1 0 0 0,0 0-1 0 0,-1 0 1 0 0,1-1 0 0 0,0 0 0 0 0,12-1 0 0 0,-15 0 27 0 0,1 0-1 0 0,-1-1 1 0 0,0 0 0 0 0,0 0-1 0 0,0 0 1 0 0,0-1-1 0 0,-1 0 1 0 0,1 0 0 0 0,0-1-1 0 0,-1 1 1 0 0,10-7 0 0 0,-3-1-68 0 0,0-1 1 0 0,-1 0 0 0 0,0 0 0 0 0,-1-1-1 0 0,-1 0 1 0 0,0-1 0 0 0,0 0 0 0 0,-1-1-1 0 0,-1 1 1 0 0,0-2 0 0 0,-1 1 0 0 0,6-20-1 0 0,-8 17-82 0 0,-1-1-1 0 0,0 1 1 0 0,-1-1-1 0 0,-1 0 1 0 0,-1-25-1 0 0,0 25 25 0 0,-1 10 83 0 0,0 0 0 0 0,0 0 0 0 0,-1 0 0 0 0,0 0 0 0 0,0 1 0 0 0,-6-14 0 0 0,0-1-6 0 0,7 19-4 0 0,-1 1 1 0 0,1-1 0 0 0,0 1 0 0 0,-1-1-1 0 0,0 1 1 0 0,1-1 0 0 0,-1 1 0 0 0,0 0-1 0 0,0 0 1 0 0,0 0 0 0 0,-1 0-1 0 0,1 0 1 0 0,0 1 0 0 0,-1-1 0 0 0,1 1-1 0 0,-1-1 1 0 0,1 1 0 0 0,-1 0 0 0 0,0 0-1 0 0,0 0 1 0 0,-4-1 0 0 0,-2 1-94 0 0,1 0 1 0 0,-1 0-1 0 0,0 0 1 0 0,1 1-1 0 0,-1 0 1 0 0,-11 2-1 0 0,17-1 46 0 0,1-1 0 0 0,-1 1 1 0 0,0-1-1 0 0,0 1 0 0 0,1 0 0 0 0,-1 0 0 0 0,1 0 0 0 0,-1 0 0 0 0,1 0 0 0 0,-1 1 0 0 0,1-1 0 0 0,0 1 0 0 0,0 0 1 0 0,-1 0-1 0 0,1-1 0 0 0,0 1 0 0 0,1 0 0 0 0,-1 1 0 0 0,0-1 0 0 0,1 0 0 0 0,-3 4 0 0 0,3-3-473 0 0,-1 1-1 0 0,1 0 1 0 0,0 0 0 0 0,0 0-1 0 0,0-1 1 0 0,0 1-1 0 0,1 0 1 0 0,0 7-1 0 0,0-11 370 0 0,0 0 0 0 0,0 1 0 0 0,0-1 0 0 0,0 1 0 0 0,0-1 0 0 0,0 0-1 0 0,0 1 1 0 0,0-1 0 0 0,0 1 0 0 0,0-1 0 0 0,0 0 0 0 0,0 1-1 0 0,1-1 1 0 0,-1 0 0 0 0,0 1 0 0 0,0-1 0 0 0,0 0 0 0 0,1 1 0 0 0,-1-1-1 0 0,0 0 1 0 0,0 1 0 0 0,1-1 0 0 0,-1 0 0 0 0,0 0 0 0 0,1 1 0 0 0,-1-1-1 0 0,0 0 1 0 0,1 0 0 0 0,0 1 0 0 0,5-1-2992 0 0</inkml:trace>
</inkml:ink>
</file>

<file path=ppt/ink/ink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9:41.312"/>
    </inkml:context>
    <inkml:brush xml:id="br0">
      <inkml:brushProperty name="width" value="0.035" units="cm"/>
      <inkml:brushProperty name="height" value="0.035" units="cm"/>
      <inkml:brushProperty name="color" value="#E71224"/>
    </inkml:brush>
  </inkml:definitions>
  <inkml:trace contextRef="#ctx0" brushRef="#br0">101 82 172 0 0,'0'0'1654'0'0,"-12"-10"1764"0"0,6 2-3135 0 0,5 8-352 0 0,0-1 0 0 0,0 0 0 0 0,0 0 0 0 0,0 0 0 0 0,0 0 1 0 0,0 0-1 0 0,1-1 0 0 0,-1 1 0 0 0,0 0 0 0 0,0 0 0 0 0,1-1 0 0 0,-1 1 0 0 0,0-2 0 0 0,1-31-2778 0 0,0 34 2911 0 0,1-1-1 0 0,-1 1 0 0 0,0-1 0 0 0,0 1 0 0 0,1 0 0 0 0,-1-1 0 0 0,0 1 0 0 0,1-1 0 0 0,-1 1 0 0 0,0 0 0 0 0,1-1 0 0 0,-1 1 0 0 0,0 0 0 0 0,1-1 1 0 0,-1 1-1 0 0,1 0 0 0 0,-1 0 0 0 0,1-1 0 0 0,-1 1 0 0 0,1 0 0 0 0,-1 0 0 0 0,1 0 0 0 0,-1 0 0 0 0,1 0 0 0 0,-1 0 0 0 0,1 0 0 0 0,-1 0 0 0 0,1 0 0 0 0,-1 0 1 0 0,1 0-1 0 0,-1 0 0 0 0,1 0 0 0 0,-1 0 0 0 0,0 0 0 0 0,1 0 0 0 0,-1 0 0 0 0,1 1 0 0 0,-1-1 0 0 0,1 0 0 0 0,-1 0 0 0 0,1 1 0 0 0,18 6 1132 0 0,-18-6-1126 0 0,-1 0 0 0 0,1-1 0 0 0,-1 1 0 0 0,0 0 0 0 0,1 0 0 0 0,-1-1 0 0 0,1 1 0 0 0,-1 0 1 0 0,0 0-1 0 0,0 0 0 0 0,1 0 0 0 0,-1 0 0 0 0,0-1 0 0 0,0 1 0 0 0,0 0 0 0 0,0 0 0 0 0,0 0 0 0 0,0 0 0 0 0,0 0 0 0 0,0 0 0 0 0,0-1 0 0 0,-1 1 0 0 0,1 0 0 0 0,0 0 0 0 0,-1 0 0 0 0,1 0 0 0 0,0-1 0 0 0,-1 1 0 0 0,1 0 0 0 0,-1 0 0 0 0,1-1 0 0 0,-1 1 0 0 0,1 0 1 0 0,-1-1-1 0 0,0 1 0 0 0,1 0 0 0 0,-1-1 0 0 0,0 1 0 0 0,-1 0 0 0 0,1 0 161 0 0,1-1-244 0 0,0 1 0 0 0,0-1 1 0 0,0 0-1 0 0,0 1 0 0 0,0-1 0 0 0,0 0 1 0 0,0 1-1 0 0,0-1 0 0 0,0 0 1 0 0,0 1-1 0 0,0-1 0 0 0,0 0 0 0 0,0 1 1 0 0,0-1-1 0 0,0 0 0 0 0,1 1 1 0 0,-1-1-1 0 0,0 0 0 0 0,0 0 0 0 0,0 1 1 0 0,0-1-1 0 0,1 0 0 0 0,-1 0 1 0 0,0 1-1 0 0,0-1 0 0 0,1 0 0 0 0,-1 0 1 0 0,0 0-1 0 0,0 1 0 0 0,1-1 1 0 0,-1 0-1 0 0,0 0 0 0 0,1 0 0 0 0,11-4 130 0 0,8-12 520 0 0,-20 16-607 0 0,0 0 0 0 0,0 0-1 0 0,0-1 1 0 0,0 1 0 0 0,0 0-1 0 0,0 0 1 0 0,0 0 0 0 0,0-1 0 0 0,1 1-1 0 0,-1 0 1 0 0,0 0 0 0 0,0 0-1 0 0,0-1 1 0 0,0 1 0 0 0,0 0-1 0 0,0 0 1 0 0,0 0 0 0 0,0-1 0 0 0,0 1-1 0 0,0 0 1 0 0,-1 0 0 0 0,1 0-1 0 0,0-1 1 0 0,0 1 0 0 0,0 0 0 0 0,0 0-1 0 0,0 0 1 0 0,0 0 0 0 0,0-1-1 0 0,0 1 1 0 0,0 0 0 0 0,-1 0-1 0 0,1 0 1 0 0,0 0 0 0 0,0-1 0 0 0,0 1-1 0 0,0 0 1 0 0,-1 0 0 0 0,1 0-1 0 0,0 0 1 0 0,0 0 0 0 0,0 0 0 0 0,0 0-1 0 0,-1 0 1 0 0,1 0 0 0 0,0 0-1 0 0,0 0 1 0 0,0-1 0 0 0,-1 1 0 0 0,1 0-1 0 0,0 0 1 0 0,-1 0 0 0 0,-20-2 403 0 0,14 2-427 0 0,0 0 0 0 0,1 1 0 0 0,-1-1 0 0 0,1 1 0 0 0,-8 3 0 0 0,11-4 5 0 0,0 2 1 0 0,0-1 0 0 0,0 0-1 0 0,0 1 1 0 0,1-1 0 0 0,-1 1-1 0 0,0 0 1 0 0,1 0-1 0 0,-1 0 1 0 0,1 0 0 0 0,0 0-1 0 0,-1 1 1 0 0,1-1 0 0 0,0 1-1 0 0,0-1 1 0 0,1 1 0 0 0,-1 0-1 0 0,1 0 1 0 0,-1 0 0 0 0,1 0-1 0 0,0 0 1 0 0,0 0-1 0 0,0 0 1 0 0,0 0 0 0 0,1 0-1 0 0,-1 1 1 0 0,1-1 0 0 0,0 4-1 0 0,0-7-25 0 0,1 1-1 0 0,-1-1 0 0 0,0 1 0 0 0,1 0 0 0 0,-1-1 1 0 0,0 1-1 0 0,1-1 0 0 0,-1 1 0 0 0,1-1 0 0 0,-1 0 1 0 0,1 1-1 0 0,-1-1 0 0 0,1 1 0 0 0,-1-1 0 0 0,1 0 1 0 0,-1 0-1 0 0,1 1 0 0 0,0-1 0 0 0,-1 0 0 0 0,1 0 1 0 0,0 0-1 0 0,-1 1 0 0 0,1-1 0 0 0,0 0 0 0 0,-1 0 1 0 0,1 0-1 0 0,-1 0 0 0 0,1 0 0 0 0,1 0 0 0 0,27-1 234 0 0,-22 1-64 0 0,-1-1-107 0 0,-1 0-1 0 0,0 0 1 0 0,0-1-1 0 0,0 0 0 0 0,0 0 1 0 0,0 0-1 0 0,-1 0 1 0 0,1-1-1 0 0,-1 0 1 0 0,1 0-1 0 0,-1 0 0 0 0,0 0 1 0 0,0-1-1 0 0,0 1 1 0 0,4-6-1 0 0,-8 8-25 0 0,1 1 0 0 0,0-1 1 0 0,-1 1-1 0 0,1-1 0 0 0,0 0 0 0 0,-1 1 0 0 0,1-1 0 0 0,-1 0 1 0 0,1 1-1 0 0,-1-1 0 0 0,1 0 0 0 0,-1 0 0 0 0,0 0 0 0 0,1 0 1 0 0,-1 1-1 0 0,0-1 0 0 0,0 0 0 0 0,0 0 0 0 0,1 0 1 0 0,-1 0-1 0 0,0 0 0 0 0,0 0 0 0 0,0 1 0 0 0,0-1 0 0 0,0 0 1 0 0,-1 0-1 0 0,1 0 0 0 0,0 0 0 0 0,0 0 0 0 0,-1 0 0 0 0,1 1 1 0 0,0-1-1 0 0,-1 0 0 0 0,1 0 0 0 0,-1 0 0 0 0,1 1 0 0 0,-1-1 1 0 0,1 0-1 0 0,-1 1 0 0 0,0-1 0 0 0,1 0 0 0 0,-1 1 0 0 0,0-1 1 0 0,0 0-1 0 0,-2-1-25 0 0,0 1 0 0 0,0-1 0 0 0,0 1 0 0 0,0 0 1 0 0,0 0-1 0 0,0 0 0 0 0,0 0 0 0 0,0 0 0 0 0,-1 0 0 0 0,1 1 1 0 0,-4 0-1 0 0,-3 0-150 0 0,8-1 153 0 0,-1 1 0 0 0,0 0 0 0 0,0-1 0 0 0,0 1 0 0 0,1 1 0 0 0,-1-1 0 0 0,0 0 0 0 0,0 1 0 0 0,1-1 0 0 0,-1 1 0 0 0,0 0 0 0 0,1 0 0 0 0,-1 0 0 0 0,1 0 0 0 0,-1 0 0 0 0,1 1 0 0 0,0-1 0 0 0,-1 1 0 0 0,1 0 0 0 0,0-1 0 0 0,0 1-1 0 0,-3 4 1 0 0,3-4 13 0 0,0 0-25 0 0,1 0 0 0 0,-1-1 0 0 0,1 1 0 0 0,0 0 0 0 0,-1 0 0 0 0,1 0 0 0 0,0 0-1 0 0,0 0 1 0 0,0 0 0 0 0,1 0 0 0 0,-1 0 0 0 0,0 0 0 0 0,1 0 0 0 0,-1 0 0 0 0,1 3-1 0 0,0-4-86 0 0,4-1 133 0 0,0 0 1 0 0,0 0-1 0 0,0 0 0 0 0,0 0 1 0 0,0-1-1 0 0,0 1 0 0 0,0-1 1 0 0,-1 0-1 0 0,1 0 0 0 0,0-1 1 0 0,0 1-1 0 0,-1-1 1 0 0,1 0-1 0 0,-1 0 0 0 0,1 0 1 0 0,-1 0-1 0 0,0-1 0 0 0,0 1 1 0 0,0-1-1 0 0,0 0 0 0 0,3-4 1 0 0,-5 6-5 0 0,-1 1 1 0 0,1-1-1 0 0,-1 0 1 0 0,0 0 0 0 0,1 0-1 0 0,-1 0 1 0 0,0 0-1 0 0,0 0 1 0 0,1 0-1 0 0,-1 0 1 0 0,0 0-1 0 0,0 0 1 0 0,0 0-1 0 0,0 0 1 0 0,0 0-1 0 0,0 0 1 0 0,-1 0-1 0 0,1 1 1 0 0,0-1-1 0 0,0 0 1 0 0,-1 0 0 0 0,1 0-1 0 0,-1 0 1 0 0,1 0-1 0 0,0 0 1 0 0,-1 0-1 0 0,0 1 1 0 0,1-1-1 0 0,-1 0 1 0 0,1 0-1 0 0,-1 1 1 0 0,0-1-1 0 0,0 0 1 0 0,1 1-1 0 0,-1-1 1 0 0,0 1 0 0 0,0-1-1 0 0,0 1 1 0 0,0-1-1 0 0,0 1 1 0 0,1 0-1 0 0,-1-1 1 0 0,0 1-1 0 0,0 0 1 0 0,0 0-1 0 0,0 0 1 0 0,-1 0-1 0 0,0-1-38 0 0,0 1 1 0 0,1-1-1 0 0,-1 1 0 0 0,0 0 0 0 0,0-1 0 0 0,0 1 0 0 0,1 0 0 0 0,-1 0 1 0 0,0 1-1 0 0,0-1 0 0 0,0 0 0 0 0,1 0 0 0 0,-1 1 0 0 0,0 0 0 0 0,0-1 0 0 0,1 1 1 0 0,-1 0-1 0 0,1-1 0 0 0,-1 1 0 0 0,0 0 0 0 0,1 0 0 0 0,0 0 0 0 0,-1 1 1 0 0,1-1-1 0 0,0 0 0 0 0,-2 2 0 0 0,-2 7-78 0 0,0 0 0 0 0,1 1 0 0 0,0-1 0 0 0,1 1 0 0 0,0 0 0 0 0,1-1 0 0 0,0 1 0 0 0,0 12 0 0 0,2-21 92 0 0,0 0 0 0 0,0 0 0 0 0,1-1 0 0 0,-1 1 0 0 0,0 0 0 0 0,1 0 0 0 0,-1 0 0 0 0,1 0 0 0 0,0-1 0 0 0,-1 1 0 0 0,1 0 0 0 0,0 0 0 0 0,0-1 0 0 0,0 1 0 0 0,1-1 0 0 0,-1 1 0 0 0,0-1 0 0 0,0 1 0 0 0,1-1 0 0 0,-1 0 0 0 0,1 0 0 0 0,-1 0 0 0 0,1 1 0 0 0,0-2 0 0 0,-1 1 0 0 0,1 0 0 0 0,0 0 0 0 0,0 0 0 0 0,-1-1 0 0 0,1 1 0 0 0,0-1 0 0 0,0 0 0 0 0,0 1 0 0 0,0-1 0 0 0,0 0 0 0 0,0 0 0 0 0,0 0 0 0 0,0 0 0 0 0,-1 0 0 0 0,1-1 0 0 0,0 1 0 0 0,0-1 0 0 0,0 1 0 0 0,0-1 0 0 0,-1 0 0 0 0,1 1 0 0 0,0-1 0 0 0,0 0 0 0 0,2-2 0 0 0,1 0 4 0 0,-1 0 0 0 0,0-1-1 0 0,0 1 1 0 0,-1-1-1 0 0,1 0 1 0 0,-1 0 0 0 0,1 0-1 0 0,-1 0 1 0 0,-1 0 0 0 0,1-1-1 0 0,0 1 1 0 0,-1-1 0 0 0,0 0-1 0 0,0 0 1 0 0,-1 0-1 0 0,1 0 1 0 0,-1 0 0 0 0,0 0-1 0 0,0 0 1 0 0,-1 0 0 0 0,1 0-1 0 0,-1-1 1 0 0,-1 1 0 0 0,0-9-1 0 0,0 11-11 0 0,-1 1 0 0 0,1-1 0 0 0,0 1 0 0 0,-1 0 0 0 0,0 0 0 0 0,1-1-1 0 0,-1 1 1 0 0,0 0 0 0 0,0 1 0 0 0,0-1 0 0 0,0 0 0 0 0,-1 0 0 0 0,1 1 0 0 0,0 0 0 0 0,-1-1-1 0 0,1 1 1 0 0,-1 0 0 0 0,-2-1 0 0 0,-1 0-34 0 0,0 0 0 0 0,-1 0 0 0 0,1 0-1 0 0,-1 1 1 0 0,1 0 0 0 0,-8-1 0 0 0,13 3 14 0 0,0-1 0 0 0,1 0-1 0 0,-1 0 1 0 0,1 0 0 0 0,-1 0 0 0 0,0 0 0 0 0,1 1 0 0 0,-1-1-1 0 0,1 0 1 0 0,-1 1 0 0 0,1-1 0 0 0,-1 0 0 0 0,1 1 0 0 0,-1-1-1 0 0,1 1 1 0 0,-1-1 0 0 0,1 1 0 0 0,-1-1 0 0 0,1 1 0 0 0,0-1-1 0 0,-1 1 1 0 0,1-1 0 0 0,0 1 0 0 0,-1-1 0 0 0,1 1 0 0 0,0 0-1 0 0,0-1 1 0 0,0 1 0 0 0,0-1 0 0 0,-1 1 0 0 0,1 0 0 0 0,0 0-1 0 0,0 22-406 0 0,0-19 357 0 0,-1 9 8 0 0,2 14 103 0 0,-1-26-37 0 0,0-1 1 0 0,1 1 0 0 0,-1 0-1 0 0,0-1 1 0 0,0 1 0 0 0,1-1-1 0 0,-1 1 1 0 0,1 0 0 0 0,-1-1-1 0 0,0 1 1 0 0,1-1 0 0 0,-1 1-1 0 0,1-1 1 0 0,-1 1 0 0 0,1-1-1 0 0,0 1 1 0 0,-1-1 0 0 0,1 0-1 0 0,-1 1 1 0 0,1-1 0 0 0,0 0-1 0 0,-1 0 1 0 0,1 1 0 0 0,0-1-1 0 0,-1 0 1 0 0,1 0-1 0 0,0 0 1 0 0,0 0 0 0 0,-1 0-1 0 0,1 0 1 0 0,1 0 0 0 0,1 0 56 0 0,1 0 0 0 0,-1 0-1 0 0,0 0 1 0 0,1-1 0 0 0,-1 1 0 0 0,0-1 0 0 0,1 0 0 0 0,-1 0 0 0 0,0 0 0 0 0,0-1 0 0 0,0 1-1 0 0,4-3 1 0 0,-5 2-33 0 0,-1 1-1 0 0,1 0 1 0 0,-1-1-1 0 0,1 0 0 0 0,-1 1 1 0 0,0-1-1 0 0,0 0 0 0 0,1 1 1 0 0,-1-1-1 0 0,-1 0 1 0 0,1 0-1 0 0,0 0 0 0 0,0 0 1 0 0,-1 0-1 0 0,1 0 1 0 0,-1 0-1 0 0,1 0 0 0 0,-1 0 1 0 0,0 0-1 0 0,0-4 1 0 0,0 1 141 0 0,0 4-168 0 0,1 1 0 0 0,-1-1 0 0 0,0 1 0 0 0,0-1 0 0 0,0 1 0 0 0,0-1 0 0 0,0 1 0 0 0,0-1 0 0 0,0 1 0 0 0,0-1 0 0 0,0 1 0 0 0,0-1 0 0 0,0 1 0 0 0,0-1 0 0 0,0 1 0 0 0,0-1 0 0 0,0 1 0 0 0,0-1 0 0 0,-1 1 0 0 0,1-1 0 0 0,0 1 0 0 0,0-1 0 0 0,-1 1 0 0 0,1 0 0 0 0,0-1 0 0 0,-1 1 0 0 0,1-1 0 0 0,0 1 0 0 0,-1 0 0 0 0,1-1 0 0 0,0 1 0 0 0,-1 0 0 0 0,1-1 0 0 0,-1 1 0 0 0,1 0 0 0 0,-1 0 0 0 0,1 0 0 0 0,-1-1 0 0 0,1 1 0 0 0,-1 0 0 0 0,1 0 0 0 0,-1 0 0 0 0,1 0 0 0 0,-1 0 0 0 0,0 0 0 0 0,0 0-209 0 0,-2 10-891 0 0,3-10 1079 0 0,-1 1 0 0 0,1 0 1 0 0,-1 0-1 0 0,1-1 0 0 0,0 1 0 0 0,-1 0 0 0 0,1 0 1 0 0,0 0-1 0 0,0 0 0 0 0,-1-1 0 0 0,1 1 1 0 0,0 0-1 0 0,0 0 0 0 0,0 0 0 0 0,0 0 0 0 0,0 0 1 0 0,0 0-1 0 0,1 0 0 0 0,-1-1 0 0 0,0 1 1 0 0,0 0-1 0 0,0 0 0 0 0,1 0 0 0 0,-1 0 1 0 0,1-1-1 0 0,-1 1 0 0 0,0 0 0 0 0,1 0 0 0 0,-1-1 1 0 0,1 1-1 0 0,0 0 0 0 0,0 0 0 0 0,2 1-440 0 0,0-1-1 0 0,1 1 0 0 0,-1-1 1 0 0,0 0-1 0 0,1 0 0 0 0,-1 0 0 0 0,1 0 1 0 0,-1-1-1 0 0,1 1 0 0 0,-1-1 1 0 0,1 0-1 0 0,-1 0 0 0 0,1 0 0 0 0,-1 0 1 0 0,1-1-1 0 0,-1 0 0 0 0,4 0 1 0 0,-3-4-717 0 0,-12-2 188 0 0,-59-11 2 0 0</inkml:trace>
</inkml:ink>
</file>

<file path=ppt/ink/ink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9:43.036"/>
    </inkml:context>
    <inkml:brush xml:id="br0">
      <inkml:brushProperty name="width" value="0.035" units="cm"/>
      <inkml:brushProperty name="height" value="0.035" units="cm"/>
      <inkml:brushProperty name="color" value="#E71224"/>
    </inkml:brush>
  </inkml:definitions>
  <inkml:trace contextRef="#ctx0" brushRef="#br0">90 24 344 0 0,'0'0'1062'0'0,"4"0"-946"0"0,2 0 221 0 0,1 0-1 0 0,-1-1 1 0 0,1 1-1 0 0,-1-2 1 0 0,10-2-1 0 0,-8-3 3567 0 0,-8 7-3814 0 0,0-1 0 0 0,0 1 0 0 0,0 0 0 0 0,0 0 1 0 0,0 0-1 0 0,0 0 0 0 0,0 0 0 0 0,0 0 0 0 0,0 0 0 0 0,0 0 0 0 0,0 0 1 0 0,0 0-1 0 0,0-1 0 0 0,0 1 0 0 0,0 0 0 0 0,0 0 0 0 0,0 0 0 0 0,0 0 1 0 0,0 0-1 0 0,0 0 356 0 0,0 0-355 0 0,0 0-59 0 0,0 0 1 0 0,-1 0 0 0 0,1 0 0 0 0,0 0-1 0 0,-1 0 1 0 0,1 0 0 0 0,0 0-1 0 0,-1 0 1 0 0,1 0 0 0 0,0 0 0 0 0,-1 1-1 0 0,1-1 1 0 0,0 0 0 0 0,-1 0 0 0 0,1 0-1 0 0,0 1 1 0 0,0-1 0 0 0,-1 0 0 0 0,1 0-1 0 0,0 1 1 0 0,0-1 0 0 0,0 0-1 0 0,-1 0 1 0 0,1 1 0 0 0,0-1 0 0 0,0 0-1 0 0,0 1 1 0 0,0-1 0 0 0,0 0 0 0 0,-1 1-1 0 0,1-1 1 0 0,0 0 0 0 0,0 1 0 0 0,0-1-1 0 0,0 0 1 0 0,0 1 0 0 0,0-1 0 0 0,0 0-1 0 0,0 1 1 0 0,0-1 0 0 0,1 1-1 0 0,0 0-53 0 0,1 0 0 0 0,0 0 0 0 0,0 0-1 0 0,-1-1 1 0 0,1 1 0 0 0,0-1 0 0 0,0 1-1 0 0,0-1 1 0 0,0 1 0 0 0,0-1-1 0 0,0 0 1 0 0,0 0 0 0 0,0 0 0 0 0,2-1-1 0 0,5 2 220 0 0,6-2 201 0 0,-14 0-326 0 0,-1 1 0 0 0,1 0 1 0 0,-1-1-1 0 0,0 1 0 0 0,1-1 0 0 0,-1 1 0 0 0,0-1 0 0 0,1 1 0 0 0,-1 0 0 0 0,0-1 0 0 0,1 1 0 0 0,-1-1 0 0 0,0 1 0 0 0,0-1 0 0 0,0 0 0 0 0,1 1 0 0 0,-1-1 0 0 0,0 1 0 0 0,0-1 0 0 0,0 1 0 0 0,0-1 0 0 0,0 1 0 0 0,0-1 0 0 0,0-1 1 0 0,-30-5 303 0 0,27 6-383 0 0,0 0-1 0 0,0 1 0 0 0,0 0 0 0 0,0-1 1 0 0,0 1-1 0 0,-1 1 0 0 0,1-1 1 0 0,0 0-1 0 0,0 1 0 0 0,0-1 1 0 0,0 1-1 0 0,0 0 0 0 0,0 0 1 0 0,0 0-1 0 0,1 1 0 0 0,-1-1 0 0 0,0 1 1 0 0,0-1-1 0 0,1 1 0 0 0,-1 0 1 0 0,1 0-1 0 0,-4 4 0 0 0,3-3-26 0 0,1 1-1 0 0,-1-1 1 0 0,1 1-1 0 0,-1 0 1 0 0,1 0-1 0 0,0 0 1 0 0,1 0 0 0 0,-1 0-1 0 0,1 1 1 0 0,0-1-1 0 0,0 0 1 0 0,0 1-1 0 0,1-1 1 0 0,-1 9-1 0 0,1-13 27 0 0,1 0-1 0 0,0 1 0 0 0,-1-1 1 0 0,1 0-1 0 0,-1 0 1 0 0,1 1-1 0 0,-1-1 1 0 0,1 0-1 0 0,0 0 1 0 0,-1 0-1 0 0,1 0 0 0 0,-1 0 1 0 0,1 0-1 0 0,0 0 1 0 0,-1 0-1 0 0,1 0 1 0 0,-1 0-1 0 0,1 0 0 0 0,0 0 1 0 0,-1 0-1 0 0,1-1 1 0 0,0 1-1 0 0,21-4 125 0 0,-17 3-8 0 0,-4 0-81 0 0,1 0 0 0 0,0 1 0 0 0,0-1 0 0 0,0 0 0 0 0,-1 0 0 0 0,1 0 0 0 0,0-1 0 0 0,-1 1 0 0 0,1 0 0 0 0,-1-1 1 0 0,0 1-1 0 0,1-1 0 0 0,-1 1 0 0 0,0-1 0 0 0,0 1 0 0 0,0-1 0 0 0,0 0 0 0 0,0 0 0 0 0,0 0 0 0 0,0 1 0 0 0,-1-1 0 0 0,1 0 0 0 0,-1 0 0 0 0,1 0 0 0 0,-1 0 0 0 0,0 0 0 0 0,0 0 1 0 0,0 0-1 0 0,0 0 0 0 0,0 0 0 0 0,0 0 0 0 0,-1 0 0 0 0,0-3 0 0 0,0 4-32 0 0,0 0 0 0 0,0-1 0 0 0,-1 1 0 0 0,1 0 0 0 0,-1 0 0 0 0,1 0 0 0 0,0 0 0 0 0,-1 0 0 0 0,0 1 0 0 0,1-1 0 0 0,-1 0 0 0 0,0 1 0 0 0,1-1 0 0 0,-1 1 0 0 0,0 0 0 0 0,1-1 0 0 0,-1 1 0 0 0,0 0 0 0 0,0 0 0 0 0,1 0 0 0 0,-3 0 0 0 0,0 0-38 0 0,1 0 0 0 0,-1 1 0 0 0,1-1 1 0 0,-1 1-1 0 0,1-1 0 0 0,-1 1 0 0 0,1 0 0 0 0,-1 0 0 0 0,-5 3 0 0 0,0 4 132 0 0,0-1 0 0 0,0 2 0 0 0,-13 14 0 0 0,14-13-63 0 0,6-7-45 0 0,0 0 0 0 0,0 1 0 0 0,1-1 0 0 0,-1 1 1 0 0,1-1-1 0 0,0 1 0 0 0,0 0 0 0 0,0-1 0 0 0,1 1 1 0 0,0 0-1 0 0,-1 0 0 0 0,1-1 0 0 0,1 7 1 0 0,-1-10 17 0 0,0 1-7 0 0,1 0 1 0 0,-1 0-1 0 0,1 0 0 0 0,-1-1 0 0 0,1 1 0 0 0,0 0 0 0 0,-1-1 0 0 0,1 1 1 0 0,0 0-1 0 0,0-1 0 0 0,-1 1 0 0 0,1-1 0 0 0,0 1 0 0 0,0-1 1 0 0,0 0-1 0 0,0 1 0 0 0,0-1 0 0 0,-1 0 0 0 0,1 1 0 0 0,0-1 1 0 0,0 0-1 0 0,0 0 0 0 0,0 0 0 0 0,0 0 0 0 0,0 0 0 0 0,0 0 0 0 0,0 0 1 0 0,0 0-1 0 0,1-1 0 0 0,31-1 136 0 0,-27 0-100 0 0,-1 0 0 0 0,1-1 0 0 0,-1 0 1 0 0,0 0-1 0 0,0 0 0 0 0,0-1 0 0 0,-1 0 0 0 0,1 0 1 0 0,-1 0-1 0 0,6-7 0 0 0,2-1-129 0 0,-10 10 114 0 0,0 0-1 0 0,0 0 1 0 0,0 0 0 0 0,-1-1-1 0 0,0 1 1 0 0,1 0-1 0 0,-1-1 1 0 0,0 1 0 0 0,0-1-1 0 0,0 1 1 0 0,0-1-1 0 0,0 1 1 0 0,-1-1 0 0 0,1 0-1 0 0,-1 1 1 0 0,0-1-1 0 0,0 0 1 0 0,0 0 0 0 0,0 1-1 0 0,-1-4 1 0 0,1-3 165 0 0,0 8-179 0 0,0 0 0 0 0,-1-1 0 0 0,1 1 0 0 0,-1 0 0 0 0,1 0 1 0 0,-1 0-1 0 0,1 0 0 0 0,-1 0 0 0 0,1 1 0 0 0,-1-1 0 0 0,0 0 0 0 0,0 0 0 0 0,1 0 0 0 0,-1 0 0 0 0,0 1 1 0 0,0-1-1 0 0,0 0 0 0 0,0 1 0 0 0,0-1 0 0 0,0 1 0 0 0,0-1 0 0 0,0 1 0 0 0,0-1 0 0 0,0 1 0 0 0,0 0 1 0 0,0 0-1 0 0,0-1 0 0 0,0 1 0 0 0,-1 0 0 0 0,-1 0 0 0 0,1 0-45 0 0,-1 0 0 0 0,1-1 0 0 0,0 1 0 0 0,-1 0 0 0 0,1 0 0 0 0,-1 1 0 0 0,1-1 0 0 0,0 0 0 0 0,-1 1 0 0 0,1 0 0 0 0,0-1 0 0 0,-1 1 0 0 0,-3 2 0 0 0,2 1 10 0 0,1-1 0 0 0,0 1 0 0 0,-1 0 1 0 0,1 0-1 0 0,1 1 0 0 0,-1-1 0 0 0,1 0 0 0 0,-1 1 0 0 0,1 0 1 0 0,1-1-1 0 0,-1 1 0 0 0,1 0 0 0 0,-1 0 0 0 0,2 0 0 0 0,-1 0 1 0 0,0 0-1 0 0,1 0 0 0 0,0 9 0 0 0,0-13 34 0 0,0 0 1 0 0,0 0-1 0 0,1 0 0 0 0,-1 0 1 0 0,0-1-1 0 0,0 1 0 0 0,0 0 0 0 0,1 0 1 0 0,-1 0-1 0 0,0 0 0 0 0,1-1 1 0 0,-1 1-1 0 0,1 0 0 0 0,-1-1 0 0 0,1 1 1 0 0,-1 0-1 0 0,1-1 0 0 0,-1 1 1 0 0,1 0-1 0 0,0-1 0 0 0,-1 1 0 0 0,1-1 1 0 0,0 1-1 0 0,0-1 0 0 0,-1 1 1 0 0,1-1-1 0 0,0 0 0 0 0,0 1 0 0 0,0-1 1 0 0,0 0-1 0 0,-1 0 0 0 0,1 0 1 0 0,0 0-1 0 0,0 1 0 0 0,2-1 0 0 0,-1 0 50 0 0,0 0 0 0 0,0-1 0 0 0,0 1 0 0 0,0 0 0 0 0,1 0 0 0 0,-1-1 0 0 0,0 1 0 0 0,0-1 0 0 0,0 0 0 0 0,0 0 0 0 0,0 0 0 0 0,0 0 0 0 0,0 0 0 0 0,2-1 0 0 0,2-4 43 0 0,1 1 0 0 0,-1-1 0 0 0,-1 0 1 0 0,8-9-1 0 0,-11 12-77 0 0,0-1 0 0 0,0 1 0 0 0,0 0-1 0 0,-1-1 1 0 0,0 1 0 0 0,1-1 0 0 0,-1 0 0 0 0,-1 1 0 0 0,1-1 0 0 0,0 0 0 0 0,-1 0-1 0 0,0-4 1 0 0,0 7-14 0 0,-1 0-1 0 0,0 1 0 0 0,1-1 1 0 0,-1 0-1 0 0,0 1 1 0 0,1-1-1 0 0,-1 1 0 0 0,0-1 1 0 0,0 1-1 0 0,1-1 1 0 0,-1 1-1 0 0,0 0 0 0 0,0-1 1 0 0,0 1-1 0 0,0 0 1 0 0,0 0-1 0 0,0 0 0 0 0,1-1 1 0 0,-1 1-1 0 0,0 0 1 0 0,0 0-1 0 0,0 0 0 0 0,-2 1 1 0 0,2-1-98 0 0,-1-1 1 0 0,1 1-1 0 0,-1 0 1 0 0,0 0-1 0 0,1 1 1 0 0,-1-1-1 0 0,0 0 1 0 0,1 1-1 0 0,-1-1 1 0 0,1 0-1 0 0,-1 1 1 0 0,1 0 0 0 0,-1-1-1 0 0,1 1 1 0 0,-2 1-1 0 0,-1 3-85 0 0,1 0 1 0 0,0 0-1 0 0,0 0 0 0 0,0 0 1 0 0,1 1-1 0 0,0-1 0 0 0,0 1 1 0 0,0-1-1 0 0,1 1 0 0 0,-1 0 0 0 0,0 9 1 0 0,1 20-5407 0 0</inkml:trace>
</inkml:ink>
</file>

<file path=ppt/ink/ink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23.308"/>
    </inkml:context>
    <inkml:brush xml:id="br0">
      <inkml:brushProperty name="width" value="0.035" units="cm"/>
      <inkml:brushProperty name="height" value="0.035" units="cm"/>
      <inkml:brushProperty name="color" value="#E71224"/>
    </inkml:brush>
  </inkml:definitions>
  <inkml:trace contextRef="#ctx0" brushRef="#br0">36 2 440 0 0,'0'0'1688'0'0,"6"4"4943"0"0,-6-4-6614 0 0,0 0 0 0 0,-1-1 0 0 0,1 1-1 0 0,0 0 1 0 0,-1-1 0 0 0,1 1 0 0 0,0 0-1 0 0,-1-1 1 0 0,1 1 0 0 0,0 0 0 0 0,-1-1-1 0 0,1 1 1 0 0,0 0 0 0 0,-1 0 0 0 0,1 0-1 0 0,-1-1 1 0 0,1 1 0 0 0,-1 0 0 0 0,1 0-1 0 0,-1 0 1 0 0,1 0 0 0 0,-1 0 0 0 0,1 0-1 0 0,0 0 1 0 0,-1 0 0 0 0,1 0 0 0 0,-1 0-1 0 0,1 0 1 0 0,-1 0 0 0 0,1 0 0 0 0,-1 0-1 0 0,1 0 1 0 0,-1 1 0 0 0,-2-1 4 0 0,2 0-105 0 0,-11 11-1013 0 0,12-11 1081 0 0,0 1 0 0 0,0-1 0 0 0,0 1 0 0 0,0-1 0 0 0,0 1 0 0 0,0-1 0 0 0,0 1 0 0 0,0-1 0 0 0,0 1 0 0 0,1-1 0 0 0,-1 1 0 0 0,0-1 0 0 0,0 1 0 0 0,0-1 0 0 0,1 1 0 0 0,-1-1 0 0 0,0 0 0 0 0,0 1 0 0 0,1-1 0 0 0,-1 1 0 0 0,0-1 0 0 0,1 0 0 0 0,-1 1 0 0 0,0-1 0 0 0,1 0 0 0 0,-1 1 0 0 0,1-1 0 0 0,-1 0 0 0 0,1 0 0 0 0,-1 1 0 0 0,1-1 0 0 0,-1 0 0 0 0,0 0 0 0 0,1 0 0 0 0,-1 0 0 0 0,1 0 0 0 0,0 1 0 0 0,0-1 115 0 0,8-1 647 0 0,-6 0 187 0 0,-10 0-612 0 0,7 1-386 0 0,-1 1 0 0 0,1-1 1 0 0,0 0-1 0 0,-1 0 1 0 0,1 1-1 0 0,-1-1 1 0 0,1 0-1 0 0,0 1 1 0 0,0-1-1 0 0,-1 0 1 0 0,1 1-1 0 0,0-1 0 0 0,-1 0 1 0 0,1 1-1 0 0,0-1 1 0 0,0 1-1 0 0,0-1 1 0 0,-1 1-1 0 0,1-1 1 0 0,0 0-1 0 0,0 1 0 0 0,0-1 1 0 0,0 1-1 0 0,0-1 1 0 0,0 1-1 0 0,0-1 1 0 0,0 1-1 0 0,0-1 1 0 0,0 1-1 0 0,0-1 1 0 0,0 1-1 0 0,0-1 0 0 0,1 0 1 0 0,-1 2-1 0 0,0 2-94 0 0,0-3 152 0 0,18-6 984 0 0,-16-4 54 0 0,-1 8-1005 0 0,-1 1 0 0 0,1-1 0 0 0,-1 1 1 0 0,0-1-1 0 0,1 1 0 0 0,-1-1 0 0 0,0 0 1 0 0,0 1-1 0 0,1-1 0 0 0,-1 0 0 0 0,0 1 1 0 0,0-1-1 0 0,0 0 0 0 0,0 1 0 0 0,0-1 1 0 0,0 0-1 0 0,0 1 0 0 0,0-1 0 0 0,0 1 1 0 0,0-1-1 0 0,0 0 0 0 0,0 1 0 0 0,0-1 1 0 0,-1 0-1 0 0,1 1 0 0 0,0-1 0 0 0,-1 1 1 0 0,1-1-1 0 0,0 0 0 0 0,-1 1 1 0 0,1-1-1 0 0,0 1 0 0 0,-1-1 0 0 0,1 1 1 0 0,-1-1-1 0 0,1 1 0 0 0,-1 0 0 0 0,1-1 1 0 0,-1 1-1 0 0,0-1 0 0 0,1 1 0 0 0,-1 0 1 0 0,1 0-1 0 0,-1-1 0 0 0,0 1 0 0 0,0 0 1 0 0,-22-3-449 0 0,23 3 383 0 0,-1 1 1 0 0,0-1-1 0 0,0 1 0 0 0,1-1 0 0 0,-1 1 0 0 0,0 0 0 0 0,1-1 0 0 0,-1 1 0 0 0,1 0 0 0 0,-1-1 1 0 0,1 1-1 0 0,-1 0 0 0 0,1-1 0 0 0,0 1 0 0 0,-1 0 0 0 0,1 0 0 0 0,0 0 0 0 0,-1-1 1 0 0,1 1-1 0 0,0 0 0 0 0,0 0 0 0 0,0 0 0 0 0,0 0 0 0 0,0 1 0 0 0,-3 23-327 0 0,3-25 320 0 0,1 0 123 0 0,0 0-1 0 0,0 0 1 0 0,0 0-1 0 0,0 0 1 0 0,0-1-1 0 0,-1 1 1 0 0,1 0 0 0 0,0-1-1 0 0,0 1 1 0 0,0-1-1 0 0,-1 1 1 0 0,1-1-1 0 0,0 1 1 0 0,-1-1-1 0 0,1 1 1 0 0,0-1 0 0 0,-1 0-1 0 0,1 1 1 0 0,-1-1-1 0 0,1 0 1 0 0,0-1-1 0 0,0 1 414 0 0,-1 2-579 0 0,1 16-1226 0 0,6-20 1839 0 0,3-4-196 0 0,-8 6-237 0 0,-1-1 0 0 0,1 1 0 0 0,-1-1 0 0 0,0 1 0 0 0,1-1 0 0 0,-1 0-1 0 0,0 0 1 0 0,0 1 0 0 0,0-1 0 0 0,0 0 0 0 0,0 0 0 0 0,-1 0 0 0 0,1 0 0 0 0,0 0 0 0 0,-1 0-1 0 0,0 0 1 0 0,1 0 0 0 0,-1-3 0 0 0,0 4 182 0 0,-1 2-330 0 0,-1-1 0 0 0,1 0 0 0 0,0 1 0 0 0,0-1 0 0 0,0 1 0 0 0,0-1 0 0 0,-1 1 0 0 0,1-1 0 0 0,0 1 0 0 0,0 0 0 0 0,0-1 0 0 0,0 1 0 0 0,0 0 0 0 0,0 0 0 0 0,1 0 0 0 0,-1 0 0 0 0,0 0 0 0 0,0 0 0 0 0,1 0 0 0 0,-1 0 0 0 0,0 0 0 0 0,1 0 0 0 0,-1 1 0 0 0,1-1 0 0 0,0 0 0 0 0,-1 0 0 0 0,1 0 0 0 0,0 1 0 0 0,0-1 0 0 0,0 0 0 0 0,-1 0 0 0 0,1 1 0 0 0,1-1 0 0 0,-1 0 0 0 0,0 2 0 0 0,1-2 55 0 0,0 0 0 0 0,-1-1 0 0 0,1 1 0 0 0,0-1 0 0 0,0 0 0 0 0,-1 1 0 0 0,1-1 0 0 0,0 0 0 0 0,0 1 0 0 0,0-1 0 0 0,0 0 0 0 0,0 0 0 0 0,-1 0 0 0 0,1 1 0 0 0,0-1 0 0 0,0 0 0 0 0,0 0 0 0 0,2-1 0 0 0,16 0 721 0 0,-13-4-499 0 0,-5 5-160 0 0,0-1 1 0 0,-1 1-1 0 0,1-1 0 0 0,0 1 0 0 0,0-1 0 0 0,-1 0 1 0 0,1 1-1 0 0,0-1 0 0 0,-1 0 0 0 0,1 0 0 0 0,-1 1 0 0 0,1-1 1 0 0,-1 0-1 0 0,0 0 0 0 0,1 0 0 0 0,-1 0 0 0 0,0 0 1 0 0,1 0-1 0 0,-1 0 0 0 0,0 0 0 0 0,0 1 0 0 0,0-1 1 0 0,0 0-1 0 0,0 0 0 0 0,0 0 0 0 0,0 0 0 0 0,0-2 1 0 0,-5 2-163 0 0,1 0 1 0 0,-1 1-1 0 0,1-1 1 0 0,-1 1-1 0 0,1 0 1 0 0,-7 1 0 0 0,8-1-34 0 0,2 0 22 0 0,-4 7-194 0 0,5-7 279 0 0,-1 0 0 0 0,1 1 0 0 0,-1-1 0 0 0,1 0-1 0 0,-1 1 1 0 0,1-1 0 0 0,-1 1 0 0 0,1-1 0 0 0,0 1 0 0 0,-1-1 0 0 0,1 1 0 0 0,0-1 0 0 0,-1 1 0 0 0,1-1 0 0 0,0 1 0 0 0,0-1 0 0 0,0 1 0 0 0,-1 0 0 0 0,1-1 0 0 0,0 2 0 0 0,0-2 3 0 0,0 1 1 0 0,0 0-1 0 0,0 0 0 0 0,0 0 0 0 0,0 0 0 0 0,0 0 1 0 0,0 0-1 0 0,1 0 0 0 0,-1 0 0 0 0,0 0 1 0 0,1 0-1 0 0,-1 0 0 0 0,0 0 0 0 0,1-1 1 0 0,-1 1-1 0 0,1 0 0 0 0,-1 0 0 0 0,1 0 1 0 0,0-1-1 0 0,-1 1 0 0 0,1 0 0 0 0,0-1 1 0 0,1 2-1 0 0,-1-2 60 0 0,0 1 0 0 0,1-1 0 0 0,-1 0 0 0 0,0 0 0 0 0,1 1 0 0 0,-1-1 0 0 0,0 0 0 0 0,1 0 0 0 0,-1 0 0 0 0,0 0 0 0 0,1-1 0 0 0,-1 1 0 0 0,0 0 1 0 0,1-1-1 0 0,-1 1 0 0 0,0-1 0 0 0,3 0 0 0 0,10-7 1034 0 0,-28 6 73 0 0,-28 2-1982 0 0,41 0 823 0 0,0 0 0 0 0,0 0-1 0 0,0 1 1 0 0,0-1 0 0 0,1 0 0 0 0,-1 1 0 0 0,0-1-1 0 0,0 1 1 0 0,0-1 0 0 0,0 1 0 0 0,0-1-1 0 0,1 1 1 0 0,-1-1 0 0 0,0 1 0 0 0,1 0-1 0 0,-1-1 1 0 0,0 1 0 0 0,1 0 0 0 0,-1 0 0 0 0,1 0-1 0 0,-1-1 1 0 0,1 1 0 0 0,-1 0 0 0 0,1 0-1 0 0,0 0 1 0 0,-1 0 0 0 0,1 0 0 0 0,0 1-1 0 0,-5 30-841 0 0,7-31 907 0 0,0-1 0 0 0,0 0 0 0 0,-1 0 0 0 0,1 0 0 0 0,0-1-1 0 0,0 1 1 0 0,-1 0 0 0 0,1-1 0 0 0,0 1 0 0 0,-1-1 0 0 0,1 1 0 0 0,2-2-1 0 0,-1 0 97 0 0,-1 1-53 0 0,1 1-1 0 0,-1-1 1 0 0,0 0-1 0 0,0-1 1 0 0,0 1-1 0 0,0 0 1 0 0,0-1-1 0 0,0 1 1 0 0,0-1-1 0 0,0 1 1 0 0,-1-1-1 0 0,1 0 1 0 0,-1 0-1 0 0,1 0 1 0 0,-1 0-1 0 0,0 0 0 0 0,0 0 1 0 0,1 0-1 0 0,-2 0 1 0 0,1-1-1 0 0,0 1 1 0 0,1-5-1 0 0,-3 7-92 0 0,0-1 1 0 0,1 1-1 0 0,-1-1 0 0 0,0 1 0 0 0,0-1 0 0 0,0 1 0 0 0,0 0 0 0 0,1-1 0 0 0,-1 1 0 0 0,0 0 1 0 0,0 0-1 0 0,0 0 0 0 0,0 0 0 0 0,0 0 0 0 0,0 0 0 0 0,0 0 0 0 0,-1 0 0 0 0,-16 0-712 0 0,17 2 629 0 0,0 0-1 0 0,0 0 0 0 0,0 0 1 0 0,0 0-1 0 0,1 0 0 0 0,-1 1 0 0 0,1-1 1 0 0,-1 0-1 0 0,1 0 0 0 0,0 1 1 0 0,0-1-1 0 0,0 0 0 0 0,0 5 1 0 0,0-5 23 0 0,0-2 67 0 0,0 1-1 0 0,0-1 0 0 0,0 1 1 0 0,0-1-1 0 0,-1 1 0 0 0,1-1 0 0 0,0 1 1 0 0,0-1-1 0 0,0 1 0 0 0,0-1 1 0 0,0 1-1 0 0,0-1 0 0 0,1 1 1 0 0,-1-1-1 0 0,0 1 0 0 0,0-1 0 0 0,0 1 1 0 0,0-1-1 0 0,1 1 0 0 0,-1-1 1 0 0,0 0-1 0 0,0 1 0 0 0,1-1 1 0 0,-1 1-1 0 0,0-1 0 0 0,1 0 0 0 0,-1 1 1 0 0,0-1-1 0 0,1 0 0 0 0,-1 1 1 0 0,0-1-1 0 0,1 0 0 0 0,-1 0 0 0 0,1 1 1 0 0,-1-1-1 0 0,1 0 0 0 0,1 0 71 0 0,-1-1-1 0 0,0 1 1 0 0,1-1-1 0 0,-1 1 1 0 0,0-1-1 0 0,0 0 1 0 0,1 0-1 0 0,-1 0 0 0 0,0 1 1 0 0,0-1-1 0 0,0 0 1 0 0,1-2-1 0 0,0 0-19 0 0,0 0 1 0 0,0 0-1 0 0,0 0 0 0 0,0 0 1 0 0,-1-1-1 0 0,0 1 0 0 0,1 0 1 0 0,-1-1-1 0 0,0 1 0 0 0,-1-1 0 0 0,1 0 1 0 0,-1 1-1 0 0,1-8 0 0 0,-1 11-73 0 0,-1-1 1 0 0,1 1-1 0 0,0-1 0 0 0,-1 1 0 0 0,1 0 1 0 0,0-1-1 0 0,-1 1 0 0 0,1 0 0 0 0,0-1 1 0 0,-1 1-1 0 0,1 0 0 0 0,-1 0 0 0 0,1-1 0 0 0,0 1 1 0 0,-1 0-1 0 0,1 0 0 0 0,-1 0 0 0 0,1-1 1 0 0,-1 1-1 0 0,1 0 0 0 0,-1 0 0 0 0,1 0 0 0 0,-1 0 1 0 0,1 0-1 0 0,-1 0 0 0 0,1 0 0 0 0,-1 0 1 0 0,1 0-1 0 0,-1 0 0 0 0,1 0 0 0 0,-1 1 0 0 0,0-1 1 0 0,0 0-36 0 0,1 0 1 0 0,-1 0-1 0 0,0 0 1 0 0,1 1-1 0 0,-1-1 1 0 0,0 0 0 0 0,1 0-1 0 0,-1 0 1 0 0,1 1-1 0 0,-1-1 1 0 0,0 0-1 0 0,1 1 1 0 0,-1-1-1 0 0,1 1 1 0 0,-1-1-1 0 0,1 0 1 0 0,-1 1 0 0 0,1-1-1 0 0,-1 1 1 0 0,1-1-1 0 0,0 1 1 0 0,-1 0-1 0 0,1-1 1 0 0,0 1-1 0 0,-1-1 1 0 0,1 1-1 0 0,0 0 1 0 0,0-1 0 0 0,-1 2-1 0 0,1 39-119 0 0,1-41 166 0 0,0 0 0 0 0,0 0-1 0 0,0 1 1 0 0,0-2 0 0 0,0 1 0 0 0,1 0-1 0 0,-1 0 1 0 0,0 0 0 0 0,0 0 0 0 0,0-1 0 0 0,0 1-1 0 0,0 0 1 0 0,0-1 0 0 0,1 0 0 0 0,-1 0 80 0 0,0-1 0 0 0,0 0 0 0 0,0 0 0 0 0,-1 1 0 0 0,1-1 0 0 0,-1 0 0 0 0,1 0 0 0 0,-1 0 0 0 0,1 0 0 0 0,-1 0 0 0 0,0 0 0 0 0,0-2 0 0 0,0 4 104 0 0,-1 0-212 0 0,1 0 1 0 0,-1 0-1 0 0,0 0 0 0 0,1 0 1 0 0,-1 0-1 0 0,0 0 1 0 0,1 0-1 0 0,-1 0 0 0 0,0 0 1 0 0,1 0-1 0 0,-1 1 0 0 0,0-1 1 0 0,1 0-1 0 0,-1 0 1 0 0,1 1-1 0 0,-1-1 0 0 0,0 0 1 0 0,1 1-1 0 0,-1-1 1 0 0,1 1-1 0 0,-1-1 0 0 0,1 1 1 0 0,-1-1-1 0 0,1 1 1 0 0,-1 0-1 0 0,-1 17-2657 0 0,2-14 1969 0 0,0-4 554 0 0,1 0-1 0 0,-1 0 0 0 0,0 1 0 0 0,1-1 0 0 0,-1 0 0 0 0,0 0 0 0 0,1 0 0 0 0,-1 0 0 0 0,0 0 1 0 0,1 0-1 0 0,-1 0 0 0 0,1 0 0 0 0,-1 0 0 0 0,0 0 0 0 0,1 0 0 0 0,-1-1 0 0 0,0 1 0 0 0,1 0 1 0 0,-1 0-1 0 0,0 0 0 0 0,0 0 0 0 0,1 0 0 0 0,-1-1 0 0 0,0 1 0 0 0,1 0 0 0 0,-1 0 0 0 0,0-1 1 0 0,0 1-1 0 0,1 0 0 0 0,-1 0 0 0 0,0-1 0 0 0,0 1 0 0 0,0 0 0 0 0,1-1 0 0 0,-1 1 1 0 0,1-25-1942 0 0</inkml:trace>
</inkml:ink>
</file>

<file path=ppt/ink/ink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04.471"/>
    </inkml:context>
    <inkml:brush xml:id="br0">
      <inkml:brushProperty name="width" value="0.035" units="cm"/>
      <inkml:brushProperty name="height" value="0.035" units="cm"/>
      <inkml:brushProperty name="color" value="#E71224"/>
    </inkml:brush>
  </inkml:definitions>
  <inkml:trace contextRef="#ctx0" brushRef="#br0">18 49 668 0 0,'0'0'3199'0'0,"-1"-29"2346"0"0,-3 19-5075 0 0,5 10-384 0 0,-1-1 0 0 0,0 1 0 0 0,0-1 0 0 0,0 1 0 0 0,0 0 0 0 0,-1-1 0 0 0,1 1 0 0 0,0 0 1 0 0,0-1-1 0 0,0 1 0 0 0,0 0 0 0 0,0-1 0 0 0,0 1 0 0 0,0 0 0 0 0,-1-1 0 0 0,1 1 0 0 0,0 0 0 0 0,0-1 1 0 0,0 1-1 0 0,-1 0 0 0 0,1-1 0 0 0,0 1 0 0 0,0 0 0 0 0,-1 0 0 0 0,1 0 0 0 0,0-1 0 0 0,-1 1 0 0 0,1 0 1 0 0,0 0-1 0 0,-1 0 0 0 0,1 0 0 0 0,0-1 0 0 0,-1 1 0 0 0,1 0 0 0 0,0 1-4 0 0,-6 31 58 0 0,5-18-65 0 0,1-4 32 0 0,0-1 0 0 0,0 1-1 0 0,1-1 1 0 0,4 17-1 0 0,-2 11 41 0 0,-1-9-32 0 0,1-8-39 0 0,-2 1 0 0 0,0 0 0 0 0,-3 22 0 0 0,0 4 121 0 0,2 39 516 0 0,0-86-463 0 0,0 1-731 0 0,0-1 467 0 0,0 1-1 0 0,0-1 0 0 0,0 0 1 0 0,-1 1-1 0 0,1-1 1 0 0,0 0-1 0 0,0 1 0 0 0,0-1 1 0 0,0 0-1 0 0,0 1 1 0 0,0-1-1 0 0,0 1 0 0 0,0-1 1 0 0,0 0-1 0 0,0 1 1 0 0,0-1-1 0 0,0 0 1 0 0,0 1-1 0 0,1-1 0 0 0,-1 0 1 0 0,0 1-1 0 0,0-1 1 0 0,0 0-1 0 0,0 1 0 0 0,1-1 1 0 0,-1 0-1 0 0,0 1 1 0 0,5 6-1660 0 0,-4-7 1555 0 0,-1 0 1 0 0,0 1-1 0 0,0-1 1 0 0,0 0-1 0 0,0 1 0 0 0,1-1 1 0 0,-1 0-1 0 0,0 0 1 0 0,0 1-1 0 0,1-1 0 0 0,-1 0 1 0 0,0 0-1 0 0,1 0 1 0 0,-1 1-1 0 0,0-1 1 0 0,0 0-1 0 0,1 0 0 0 0,-1 0 1 0 0,0 0-1 0 0,1 0 1 0 0,-1 1-1 0 0,0-1 0 0 0,1 0 1 0 0,-1 0-1 0 0,1 0 1 0 0,-1 0-1 0 0,1 0 1 0 0,-1 0 23 0 0,0 0 0 0 0,0 0 0 0 0,0 0 1 0 0,0 0-1 0 0,0 0 0 0 0,0 0 1 0 0,0 0-1 0 0,1 0 0 0 0,-1 0 1 0 0,0 0-1 0 0,0 1 0 0 0,0-1 1 0 0,0 0-1 0 0,0 0 0 0 0,0 0 1 0 0,1 0-1 0 0,-1 0 0 0 0,0 0 1 0 0,0 0-1 0 0,0 0 0 0 0,0 0 1 0 0,0 0-1 0 0,0 0 0 0 0,1 0 1 0 0,-1 0-1 0 0,0 0 0 0 0,0-1 1 0 0,0 1-1 0 0,0 0 0 0 0,0 0 1 0 0,0 0-1 0 0,0 0 0 0 0,1 0 1 0 0,-1 0-1 0 0,0 0 0 0 0,0 0 1 0 0,0 0-1 0 0,0 0 0 0 0,0 0 1 0 0,0-1-1 0 0,0 1 0 0 0,0 0 0 0 0,0 0 1 0 0,0 0-1 0 0,0 0 0 0 0,0 0 1 0 0,1 0-1 0 0,-1 0 0 0 0,0-1 1 0 0,0 1-1 0 0,0 0 0 0 0,0 0 1 0 0,0 0-1 0 0,0 0 0 0 0,0 0 1 0 0,0 0-1 0 0,0-1 0 0 0,0 1 1 0 0,0 0-1 0 0,0 0 0 0 0,0 0 1 0 0,-1 0-1 0 0,1 0 0 0 0,0-1 1 0 0,-19-15-3320 0 0</inkml:trace>
</inkml:ink>
</file>

<file path=ppt/ink/ink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05.883"/>
    </inkml:context>
    <inkml:brush xml:id="br0">
      <inkml:brushProperty name="width" value="0.035" units="cm"/>
      <inkml:brushProperty name="height" value="0.035" units="cm"/>
      <inkml:brushProperty name="color" value="#E71224"/>
    </inkml:brush>
  </inkml:definitions>
  <inkml:trace contextRef="#ctx0" brushRef="#br0">0 0 1008 0 0,'0'0'3589'0'0,"6"10"-1028"0"0,5 17-19 0 0,-8-7-1815 0 0,1 2-242 0 0,-1-15-353 0 0,0 1 0 0 0,-1-1 0 0 0,0 0-1 0 0,-1 1 1 0 0,1 0 0 0 0,-1 14 0 0 0,-2 52 727 0 0,0-30-436 0 0,1 62-77 0 0,0-106-552 0 0,-1-9-7568 0 0,-4-2 4691 0 0</inkml:trace>
</inkml:ink>
</file>

<file path=ppt/ink/ink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06.221"/>
    </inkml:context>
    <inkml:brush xml:id="br0">
      <inkml:brushProperty name="width" value="0.035" units="cm"/>
      <inkml:brushProperty name="height" value="0.035" units="cm"/>
      <inkml:brushProperty name="color" value="#E71224"/>
    </inkml:brush>
  </inkml:definitions>
  <inkml:trace contextRef="#ctx0" brushRef="#br0">1 34 3224 0 0,'0'0'4572'0'0,"11"-2"-4900"0"0,85-24 1316 0 0,-90 24-1341 0 0,0 1-1 0 0,1 0 1 0 0,-1 0-1 0 0,1 1 0 0 0,-1-1 1 0 0,1 2-1 0 0,12 1 1 0 0,-12 4-2125 0 0,-1-3 984 0 0</inkml:trace>
</inkml:ink>
</file>

<file path=ppt/ink/ink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06.980"/>
    </inkml:context>
    <inkml:brush xml:id="br0">
      <inkml:brushProperty name="width" value="0.035" units="cm"/>
      <inkml:brushProperty name="height" value="0.035" units="cm"/>
      <inkml:brushProperty name="color" value="#E71224"/>
    </inkml:brush>
  </inkml:definitions>
  <inkml:trace contextRef="#ctx0" brushRef="#br0">36 67 1244 0 0,'0'0'5678'0'0,"-2"2"-5368"0"0,0 0-132 0 0,0 0 1 0 0,0 0-1 0 0,0 0 1 0 0,0 1-1 0 0,0-1 0 0 0,0 0 1 0 0,1 1-1 0 0,-1 0 0 0 0,1-1 1 0 0,0 1-1 0 0,-1 0 1 0 0,1 0-1 0 0,-1 4 0 0 0,1 3-63 0 0,0 0-1 0 0,0 0 0 0 0,1 13 0 0 0,0-23-113 0 0,1 1 0 0 0,-1-1-1 0 0,1 1 1 0 0,-1-1 0 0 0,1 1-1 0 0,0-1 1 0 0,-1 1 0 0 0,1-1 0 0 0,0 1-1 0 0,-1-1 1 0 0,1 0 0 0 0,0 1-1 0 0,-1-1 1 0 0,1 0 0 0 0,0 0-1 0 0,0 0 1 0 0,-1 1 0 0 0,1-1 0 0 0,0 0-1 0 0,0 0 1 0 0,0 0 0 0 0,1-1-1 0 0,22 2 319 0 0,-23-1-281 0 0,4 1 57 0 0,0-2 0 0 0,0 1 1 0 0,0-1-1 0 0,0 1 0 0 0,0-1 0 0 0,0-1 0 0 0,0 1 1 0 0,0-1-1 0 0,4-2 0 0 0,-6 3-70 0 0,0-1 0 0 0,-1 0 0 0 0,1 1 0 0 0,-1-1 0 0 0,0 0 0 0 0,0-1 0 0 0,1 1 0 0 0,-1 0 0 0 0,-1 0 0 0 0,1-1 0 0 0,0 0 0 0 0,-1 1 0 0 0,1-1 0 0 0,-1 0 0 0 0,0 1 0 0 0,2-7 0 0 0,-2 6-61 0 0,0-1-1 0 0,0 1 0 0 0,0-1 1 0 0,-1 0-1 0 0,1 1 0 0 0,-1-1 1 0 0,0 0-1 0 0,0 1 0 0 0,0-1 1 0 0,-1 0-1 0 0,1 1 0 0 0,-1-1 1 0 0,0 1-1 0 0,0-1 0 0 0,0 1 0 0 0,-1-1 1 0 0,1 1-1 0 0,-1 0 0 0 0,0-1 1 0 0,0 1-1 0 0,0 0 0 0 0,0 0 1 0 0,0 0-1 0 0,-1 1 0 0 0,1-1 1 0 0,-1 0-1 0 0,0 1 0 0 0,0 0 1 0 0,0 0-1 0 0,0 0 0 0 0,0 0 0 0 0,0 0 1 0 0,0 0-1 0 0,-1 1 0 0 0,1 0 1 0 0,-1-1-1 0 0,1 1 0 0 0,-1 1 1 0 0,1-1-1 0 0,-1 0 0 0 0,-5 1 1 0 0,6 0 56 0 0,1 0 0 0 0,-1 1 0 0 0,1 0 1 0 0,-1-1-1 0 0,1 1 0 0 0,0 0 0 0 0,-1 0 0 0 0,1 0 1 0 0,0 1-1 0 0,0-1 0 0 0,-1 0 0 0 0,1 1 1 0 0,0 0-1 0 0,0-1 0 0 0,1 1 0 0 0,-1 0 1 0 0,0 0-1 0 0,1 0 0 0 0,-1 0 0 0 0,-2 4 1 0 0,-1 2 11 0 0,3-6-138 0 0,1 0 0 0 0,0 0-1 0 0,1 1 1 0 0,-1-1 0 0 0,0 0 0 0 0,1 1 0 0 0,-1-1-1 0 0,1 1 1 0 0,0-1 0 0 0,0 4 0 0 0,2-5-508 0 0,1 0 0 0 0,0 0 0 0 0,0 0 0 0 0,0 0 0 0 0,0-1 0 0 0,0 0-1 0 0,5 1 1 0 0,-6-1 273 0 0,4-1-1620 0 0,-6 1 1926 0 0,1 0 0 0 0,-1 0 0 0 0,0 0 0 0 0,0 0-1 0 0,0 0 1 0 0,0-1 0 0 0,0 1 0 0 0,0 0 0 0 0,0 0 0 0 0,0 0 0 0 0,0 0 0 0 0,0 0 0 0 0,0 0 0 0 0,0-1 0 0 0,0 1 0 0 0,0 0 0 0 0,0 0 0 0 0,0 0 0 0 0,0 0 0 0 0,0 0 0 0 0,0-1 0 0 0,0 1 0 0 0,0 0 0 0 0,0 0 0 0 0,0 0 0 0 0,0 0 0 0 0,0 0 0 0 0,0 0 0 0 0,0 0 0 0 0,0-1 0 0 0,0 1-1 0 0,0 0 1 0 0,0 0 0 0 0,-1 0 0 0 0,1 0 0 0 0,0 0 0 0 0,0 0 0 0 0,0 0 0 0 0,0 0 0 0 0,0-1 0 0 0,0 1 0 0 0,0 0 0 0 0,0 0 0 0 0,-1 0 0 0 0,1 0 0 0 0,0 0 0 0 0,0 0 0 0 0,0 0 0 0 0,0 0 0 0 0,0 0 0 0 0,0 0 0 0 0,-1 0 0 0 0,-27-19-578 0 0</inkml:trace>
</inkml:ink>
</file>

<file path=ppt/ink/ink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07.908"/>
    </inkml:context>
    <inkml:brush xml:id="br0">
      <inkml:brushProperty name="width" value="0.035" units="cm"/>
      <inkml:brushProperty name="height" value="0.035" units="cm"/>
      <inkml:brushProperty name="color" value="#E71224"/>
    </inkml:brush>
  </inkml:definitions>
  <inkml:trace contextRef="#ctx0" brushRef="#br0">5 0 944 0 0,'0'0'5971'0'0,"-1"5"-6998"0"0,-3 15 1180 0 0,7-2 1309 0 0,-1-6-108 0 0,10 44 867 0 0,-11-49-2108 0 0,-1 0 0 0 0,1 0 0 0 0,1 0 1 0 0,3 11-1 0 0,-3-11 47 0 0,0 0 0 0 0,0 0 0 0 0,-1 0 0 0 0,1 13 0 0 0,4 76 994 0 0,-6-89-1262 0 0,-1 9 234 0 0,1-15-269 0 0,0-1 1 0 0,0 0-1 0 0,0 1 0 0 0,0-1 0 0 0,0 0 0 0 0,1 1 1 0 0,-1-1-1 0 0,0 0 0 0 0,0 1 0 0 0,0-1 0 0 0,0 0 1 0 0,0 1-1 0 0,0-1 0 0 0,0 0 0 0 0,1 1 0 0 0,-1-1 0 0 0,0 0 1 0 0,0 1-1 0 0,0-1 0 0 0,1 0 0 0 0,-1 0 0 0 0,0 0 1 0 0,1 1-1 0 0,-1-1 0 0 0,0 0 0 0 0,0 0 0 0 0,1 0 1 0 0,-1 1-1 0 0,0-1 0 0 0,1 0 0 0 0,-1 0 0 0 0,1 0 0 0 0,-1-8-4656 0 0,0-1 2531 0 0</inkml:trace>
</inkml:ink>
</file>

<file path=ppt/ink/ink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08.282"/>
    </inkml:context>
    <inkml:brush xml:id="br0">
      <inkml:brushProperty name="width" value="0.035" units="cm"/>
      <inkml:brushProperty name="height" value="0.035" units="cm"/>
      <inkml:brushProperty name="color" value="#E71224"/>
    </inkml:brush>
  </inkml:definitions>
  <inkml:trace contextRef="#ctx0" brushRef="#br0">1 21 2340 0 0,'0'0'5169'0'0,"17"-5"-2179"0"0,-12 2-2930 0 0,0 1 0 0 0,1 0-1 0 0,0 0 1 0 0,-1 1 0 0 0,1-1 0 0 0,0 1 0 0 0,0 0-1 0 0,0 1 1 0 0,9-1 0 0 0,0 1-140 0 0,21 2-1456 0 0,-34-2 1074 0 0,0 1-1 0 0,0 0 1 0 0,1 0-1 0 0,-1 0 1 0 0,0 0 0 0 0,0 0-1 0 0,0 0 1 0 0,2 3-1 0 0,0-2-1247 0 0</inkml:trace>
</inkml:ink>
</file>

<file path=ppt/ink/ink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08.663"/>
    </inkml:context>
    <inkml:brush xml:id="br0">
      <inkml:brushProperty name="width" value="0.035" units="cm"/>
      <inkml:brushProperty name="height" value="0.035" units="cm"/>
      <inkml:brushProperty name="color" value="#E71224"/>
    </inkml:brush>
  </inkml:definitions>
  <inkml:trace contextRef="#ctx0" brushRef="#br0">19 1 120 0 0,'0'0'10555'0'0,"0"7"-10123"0"0,-1 20-56 0 0,-1 1-1 0 0,-6 28 1 0 0,7-48-574 0 0,0 0 0 0 0,0 0 0 0 0,1 0 0 0 0,1 8 0 0 0,0 5-3557 0 0,-2-19 1494 0 0,-4-1-599 0 0</inkml:trace>
</inkml:ink>
</file>

<file path=ppt/ink/ink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26.062"/>
    </inkml:context>
    <inkml:brush xml:id="br0">
      <inkml:brushProperty name="width" value="0.035" units="cm"/>
      <inkml:brushProperty name="height" value="0.035" units="cm"/>
      <inkml:brushProperty name="color" value="#E71224"/>
    </inkml:brush>
  </inkml:definitions>
  <inkml:trace contextRef="#ctx0" brushRef="#br0">19 2 56 0 0,'0'-2'11662'0'0,"-6"17"-11114"0"0,6 201 890 0 0,0-214-1373 0 0,-1 1 1 0 0,1-1-1 0 0,-1 1 1 0 0,0-1-1 0 0,0 0 0 0 0,0 0 1 0 0,0 1-1 0 0,-4 3 1 0 0,4-5 836 0 0,1-7-1778 0 0,1 4-1135 0 0</inkml:trace>
</inkml:ink>
</file>

<file path=ppt/ink/ink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27.243"/>
    </inkml:context>
    <inkml:brush xml:id="br0">
      <inkml:brushProperty name="width" value="0.035" units="cm"/>
      <inkml:brushProperty name="height" value="0.035" units="cm"/>
      <inkml:brushProperty name="color" value="#E71224"/>
    </inkml:brush>
  </inkml:definitions>
  <inkml:trace contextRef="#ctx0" brushRef="#br0">1 0 160 0 0,'0'0'1476'0'0</inkml:trace>
</inkml:ink>
</file>

<file path=ppt/ink/ink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27.511"/>
    </inkml:context>
    <inkml:brush xml:id="br0">
      <inkml:brushProperty name="width" value="0.035" units="cm"/>
      <inkml:brushProperty name="height" value="0.035" units="cm"/>
      <inkml:brushProperty name="color" value="#E71224"/>
    </inkml:brush>
  </inkml:definitions>
  <inkml:trace contextRef="#ctx0" brushRef="#br0">1 0 1164 0 0</inkml:trace>
</inkml:ink>
</file>

<file path=ppt/ink/ink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27.704"/>
    </inkml:context>
    <inkml:brush xml:id="br0">
      <inkml:brushProperty name="width" value="0.035" units="cm"/>
      <inkml:brushProperty name="height" value="0.035" units="cm"/>
      <inkml:brushProperty name="color" value="#E71224"/>
    </inkml:brush>
  </inkml:definitions>
  <inkml:trace contextRef="#ctx0" brushRef="#br0">26 52 1164 0 0,'-20'-41'1060'0'0,"15"35"3027"0"0,4 15-4695 0 0,3 6-4438 0 0,-2-43 4389 0 0</inkml:trace>
</inkml:ink>
</file>

<file path=ppt/ink/ink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28.021"/>
    </inkml:context>
    <inkml:brush xml:id="br0">
      <inkml:brushProperty name="width" value="0.035" units="cm"/>
      <inkml:brushProperty name="height" value="0.035" units="cm"/>
      <inkml:brushProperty name="color" value="#E71224"/>
    </inkml:brush>
  </inkml:definitions>
  <inkml:trace contextRef="#ctx0" brushRef="#br0">1 1 280 0 0,'0'0'6477'0'0,"0"5"-12228"0"0,0-10 4745 0 0</inkml:trace>
</inkml:ink>
</file>

<file path=ppt/ink/ink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28.334"/>
    </inkml:context>
    <inkml:brush xml:id="br0">
      <inkml:brushProperty name="width" value="0.035" units="cm"/>
      <inkml:brushProperty name="height" value="0.035" units="cm"/>
      <inkml:brushProperty name="color" value="#E71224"/>
    </inkml:brush>
  </inkml:definitions>
  <inkml:trace contextRef="#ctx0" brushRef="#br0">1 1 1060 0 0</inkml:trace>
</inkml:ink>
</file>

<file path=ppt/ink/ink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28.565"/>
    </inkml:context>
    <inkml:brush xml:id="br0">
      <inkml:brushProperty name="width" value="0.035" units="cm"/>
      <inkml:brushProperty name="height" value="0.035" units="cm"/>
      <inkml:brushProperty name="color" value="#E71224"/>
    </inkml:brush>
  </inkml:definitions>
  <inkml:trace contextRef="#ctx0" brushRef="#br0">1 1 1060 0 0,'20'139'2047'0'0,"-16"-111"2863"0"0,-7 1-5286 0 0,1-19-2119 0 0,7-36-2651 0 0</inkml:trace>
</inkml:ink>
</file>

<file path=ppt/ink/ink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28.919"/>
    </inkml:context>
    <inkml:brush xml:id="br0">
      <inkml:brushProperty name="width" value="0.035" units="cm"/>
      <inkml:brushProperty name="height" value="0.035" units="cm"/>
      <inkml:brushProperty name="color" value="#E71224"/>
    </inkml:brush>
  </inkml:definitions>
  <inkml:trace contextRef="#ctx0" brushRef="#br0">1 1 1124 0 0,'0'0'6693'0'0,"0"25"-11666"0"0,0-23 4582 0 0,0-4-1222 0 0,0-23 773 0 0</inkml:trace>
</inkml:ink>
</file>

<file path=ppt/ink/ink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29.179"/>
    </inkml:context>
    <inkml:brush xml:id="br0">
      <inkml:brushProperty name="width" value="0.035" units="cm"/>
      <inkml:brushProperty name="height" value="0.035" units="cm"/>
      <inkml:brushProperty name="color" value="#E71224"/>
    </inkml:brush>
  </inkml:definitions>
  <inkml:trace contextRef="#ctx0" brushRef="#br0">1 1 220 0 0</inkml:trace>
</inkml:ink>
</file>

<file path=ppt/ink/ink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29.369"/>
    </inkml:context>
    <inkml:brush xml:id="br0">
      <inkml:brushProperty name="width" value="0.035" units="cm"/>
      <inkml:brushProperty name="height" value="0.035" units="cm"/>
      <inkml:brushProperty name="color" value="#E71224"/>
    </inkml:brush>
  </inkml:definitions>
  <inkml:trace contextRef="#ctx0" brushRef="#br0">13 1 220 0 0,'5'105'1283'0'0,"-4"-80"6240"0"0,-1-7-7235 0 0,-1-16-265 0 0,1 0 0 0 0,0 0 0 0 0,0 1 0 0 0,-1-1 0 0 0,1 0 0 0 0,-1 0 0 0 0,0 0 0 0 0,1-1 0 0 0,-2 3 0 0 0,1-2-33 0 0,0 0 0 0 0,0 0 0 0 0,0 0 0 0 0,1 0-1 0 0,-1 0 1 0 0,1 0 0 0 0,-1 0 0 0 0,1 0-1 0 0,0 3 1 0 0,-3 8 64 0 0,0-1-1687 0 0,3-3-3372 0 0</inkml:trace>
</inkml:ink>
</file>

<file path=ppt/ink/ink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29.772"/>
    </inkml:context>
    <inkml:brush xml:id="br0">
      <inkml:brushProperty name="width" value="0.035" units="cm"/>
      <inkml:brushProperty name="height" value="0.035" units="cm"/>
      <inkml:brushProperty name="color" value="#E71224"/>
    </inkml:brush>
  </inkml:definitions>
  <inkml:trace contextRef="#ctx0" brushRef="#br0">13 1 1256 0 0,'0'0'3191'0'0,"-1"2"-3123"0"0,-1 5-63 0 0,2-5 1 0 0,0 0 1 0 0,-1 0 0 0 0,1 0-1 0 0,-1 0 1 0 0,1-1-1 0 0,-1 1 1 0 0,0 0-1 0 0,0-1 1 0 0,-1 3-1 0 0,1-2-193 0 0,0 1-1 0 0,1-1 1 0 0,0 0-1 0 0,-1 1 0 0 0,1-1 1 0 0,0 0-1 0 0,0 0 1 0 0,0 1-1 0 0,1 3 1 0 0,0-1-962 0 0,-1-2 376 0 0</inkml:trace>
</inkml:ink>
</file>

<file path=ppt/ink/ink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29.983"/>
    </inkml:context>
    <inkml:brush xml:id="br0">
      <inkml:brushProperty name="width" value="0.035" units="cm"/>
      <inkml:brushProperty name="height" value="0.035" units="cm"/>
      <inkml:brushProperty name="color" value="#E71224"/>
    </inkml:brush>
  </inkml:definitions>
  <inkml:trace contextRef="#ctx0" brushRef="#br0">0 1 1100 0 0</inkml:trace>
</inkml:ink>
</file>

<file path=ppt/ink/ink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30.153"/>
    </inkml:context>
    <inkml:brush xml:id="br0">
      <inkml:brushProperty name="width" value="0.035" units="cm"/>
      <inkml:brushProperty name="height" value="0.035" units="cm"/>
      <inkml:brushProperty name="color" value="#E71224"/>
    </inkml:brush>
  </inkml:definitions>
  <inkml:trace contextRef="#ctx0" brushRef="#br0">24 1 1100 0 0,'-10'135'1253'0'0,"5"-108"-680"0"0,3-24 2318 0 0,2 2 548 0 0,-6 17-3577 0 0,6 6-1207 0 0,0-23-4563 0 0,0-38 4043 0 0</inkml:trace>
</inkml:ink>
</file>

<file path=ppt/ink/ink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31.159"/>
    </inkml:context>
    <inkml:brush xml:id="br0">
      <inkml:brushProperty name="width" value="0.035" units="cm"/>
      <inkml:brushProperty name="height" value="0.035" units="cm"/>
      <inkml:brushProperty name="color" value="#E71224"/>
    </inkml:brush>
  </inkml:definitions>
  <inkml:trace contextRef="#ctx0" brushRef="#br0">36 5 1832 0 0,'0'0'6983'0'0,"-12"-5"-4538"0"0,6 70 453 0 0,0 1-3149 0 0,0 99 1042 0 0,0-56-456 0 0,6-33-2368 0 0,17-109-2584 0 0,-17 32 4390 0 0,3-12-1631 0 0,-2 9 647 0 0,-3 8-254 0 0,-17 43-2157 0 0</inkml:trace>
</inkml:ink>
</file>

<file path=ppt/ink/ink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31.763"/>
    </inkml:context>
    <inkml:brush xml:id="br0">
      <inkml:brushProperty name="width" value="0.035" units="cm"/>
      <inkml:brushProperty name="height" value="0.035" units="cm"/>
      <inkml:brushProperty name="color" value="#E71224"/>
    </inkml:brush>
  </inkml:definitions>
  <inkml:trace contextRef="#ctx0" brushRef="#br0">0 57 4476 0 0,'0'0'6096'0'0,"18"0"-4996"0"0,-1-2-950 0 0,1-1 0 0 0,-1 0 0 0 0,0-1 0 0 0,0-1 0 0 0,0-1 0 0 0,21-10 0 0 0,-8-1-484 0 0,-29 16 68 0 0,4 1-4394 0 0</inkml:trace>
</inkml:ink>
</file>

<file path=ppt/ink/ink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32.906"/>
    </inkml:context>
    <inkml:brush xml:id="br0">
      <inkml:brushProperty name="width" value="0.035" units="cm"/>
      <inkml:brushProperty name="height" value="0.035" units="cm"/>
      <inkml:brushProperty name="color" value="#E71224"/>
    </inkml:brush>
  </inkml:definitions>
  <inkml:trace contextRef="#ctx0" brushRef="#br0">2 114 720 0 0,'0'0'11675'0'0,"0"0"-11615"0"0,-1 21-71 0 0,1-18 49 0 0,0 1 0 0 0,-1-1 0 0 0,1 0 0 0 0,0 0 0 0 0,0 1 0 0 0,1-1 0 0 0,-1 0 0 0 0,1 0 0 0 0,0 1 0 0 0,-1-1 0 0 0,1 0 0 0 0,3 5 1 0 0,-2-2 11 0 0,0-1 1 0 0,0 0 0 0 0,0 1 0 0 0,-1-1 0 0 0,0 1 0 0 0,0-1 0 0 0,0 1 0 0 0,-1 8 0 0 0,0-3 287 0 0,0-8 1036 0 0,0-10-1000 0 0,0 7-397 0 0,0-22-547 0 0,0-1 481 0 0,1 13 41 0 0,-1-1 0 0 0,0 1 0 0 0,-1-1 0 0 0,0 1 0 0 0,-3-11 0 0 0,2 13-45 0 0,0 1 0 0 0,1-1 0 0 0,-1 0 0 0 0,1-7 1 0 0,1 12 55 0 0,0 1 0 0 0,0-1-1 0 0,0 0 1 0 0,0 1 0 0 0,1-1 0 0 0,-1 1 0 0 0,1-1 0 0 0,-1 1 0 0 0,1 0 0 0 0,0-1 0 0 0,0 1 0 0 0,0 0 0 0 0,0-1 0 0 0,1 1 0 0 0,2-4 0 0 0,0 1-84 0 0,1 1 0 0 0,0-1 0 0 0,0 1 1 0 0,0 0-1 0 0,8-5 0 0 0,-9 7 53 0 0,0 1 0 0 0,-1 0 0 0 0,1-1 0 0 0,1 1 0 0 0,-1 1 0 0 0,0-1 0 0 0,0 1 0 0 0,0-1 0 0 0,6 1 0 0 0,-5 0 36 0 0,-1 0-1 0 0,1 1 1 0 0,0-1-1 0 0,-1 1 1 0 0,1 0-1 0 0,0 0 1 0 0,-1 0-1 0 0,0 0 1 0 0,1 1-1 0 0,-1 0 1 0 0,0 0 0 0 0,6 4-1 0 0,-2 4-2319 0 0,-7-6 70 0 0,-38-31-4713 0 0</inkml:trace>
</inkml:ink>
</file>

<file path=ppt/ink/ink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34.358"/>
    </inkml:context>
    <inkml:brush xml:id="br0">
      <inkml:brushProperty name="width" value="0.035" units="cm"/>
      <inkml:brushProperty name="height" value="0.035" units="cm"/>
      <inkml:brushProperty name="color" value="#E71224"/>
    </inkml:brush>
  </inkml:definitions>
  <inkml:trace contextRef="#ctx0" brushRef="#br0">42 117 1660 0 0,'0'0'2708'0'0,"10"-5"-2372"0"0,5 0-177 0 0,-7 2 73 0 0,1 0 1 0 0,-1-1-1 0 0,0 0 1 0 0,11-7-1 0 0,9-20 2616 0 0,-10 13 93 0 0,-17 18-2919 0 0,-1 0-1 0 0,0-1 1 0 0,1 1 0 0 0,-1 0 0 0 0,0 0-1 0 0,1 0 1 0 0,-1-1 0 0 0,0 1 0 0 0,0 0 0 0 0,1-1-1 0 0,-1 1 1 0 0,0 0 0 0 0,0 0 0 0 0,1-1-1 0 0,-1 1 1 0 0,0-1 0 0 0,0 1 0 0 0,0 0 0 0 0,0-1-1 0 0,1 1 1 0 0,-1 0 0 0 0,0-1 0 0 0,0 1-1 0 0,0-1 1 0 0,0 1 0 0 0,0 0 0 0 0,0-1 0 0 0,0 1-1 0 0,0 0 1 0 0,0-1 0 0 0,0 1 0 0 0,0-1 0 0 0,-1 1-1 0 0,1 0 1 0 0,0-1 0 0 0,0 1 0 0 0,0 0-1 0 0,0-1 1 0 0,-1 1 0 0 0,1 0 0 0 0,0-1 0 0 0,0 1-1 0 0,-1-1 1 0 0,-1 0-56 0 0,1 0 1 0 0,-1-1-1 0 0,0 1 0 0 0,0 0 1 0 0,0 0-1 0 0,-1 1 0 0 0,1-1 0 0 0,-3-1 1 0 0,-6 0-335 0 0,0 0-1 0 0,-19-1 1 0 0,27 3 346 0 0,-1 0 0 0 0,1 1-1 0 0,-1-1 1 0 0,1 1-1 0 0,-1 0 1 0 0,1 0-1 0 0,0 0 1 0 0,0 1 0 0 0,0-1-1 0 0,-1 1 1 0 0,1-1-1 0 0,0 1 1 0 0,1 0-1 0 0,-1 0 1 0 0,0 1 0 0 0,1-1-1 0 0,-1 0 1 0 0,1 1-1 0 0,0 0 1 0 0,-1-1-1 0 0,1 1 1 0 0,1 0 0 0 0,-1 0-1 0 0,-2 6 1 0 0,-3 2 177 0 0,6-9-133 0 0,-1-1 0 0 0,1 1 0 0 0,0 0 1 0 0,1-1-1 0 0,-1 1 0 0 0,0 0 0 0 0,0 0 0 0 0,1-1 1 0 0,-1 1-1 0 0,1 0 0 0 0,0 0 0 0 0,-1 0 0 0 0,1 3 1 0 0,-6 44 419 0 0,6-5-288 0 0,1-43-135 0 0,-1 1 1 0 0,1-1-1 0 0,-1 0 1 0 0,1-1-1 0 0,0 1 1 0 0,-1 0-1 0 0,1 0 1 0 0,0 0-1 0 0,0 0 1 0 0,0 0 0 0 0,-1-1-1 0 0,1 1 1 0 0,0 0-1 0 0,0-1 1 0 0,0 1-1 0 0,0-1 1 0 0,0 1-1 0 0,1-1 1 0 0,-1 1-1 0 0,1-1 1 0 0,27 9 266 0 0,-24-8-209 0 0,1 0 1 0 0,0-1-1 0 0,0 1 0 0 0,0-1 1 0 0,1 0-1 0 0,-1 0 1 0 0,0-1-1 0 0,0 0 0 0 0,-1 0 1 0 0,1-1-1 0 0,0 1 1 0 0,6-3-1 0 0,10-1-1493 0 0,-19 5 754 0 0,0 0 1 0 0,0-1-1 0 0,0 1 1 0 0,0-1 0 0 0,0 0-1 0 0,0 0 1 0 0,0 0 0 0 0,4-2-1 0 0,-2-3-2006 0 0,-4-5-863 0 0</inkml:trace>
</inkml:ink>
</file>

<file path=ppt/ink/ink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35.120"/>
    </inkml:context>
    <inkml:brush xml:id="br0">
      <inkml:brushProperty name="width" value="0.035" units="cm"/>
      <inkml:brushProperty name="height" value="0.035" units="cm"/>
      <inkml:brushProperty name="color" value="#E71224"/>
    </inkml:brush>
  </inkml:definitions>
  <inkml:trace contextRef="#ctx0" brushRef="#br0">173 26 1740 0 0,'0'0'7009'0'0,"-7"-2"-6684"0"0,-9-4-503 0 0,-31-9 1757 0 0,43 14-1427 0 0,1 1 0 0 0,-1-1 0 0 0,1 1 1 0 0,-1-1-1 0 0,1 1 0 0 0,-1 0 0 0 0,0 0 0 0 0,1 1 1 0 0,-1-1-1 0 0,1 1 0 0 0,-5 1 0 0 0,4 0-156 0 0,0 0 1 0 0,1 0-1 0 0,-1 1 0 0 0,0 0 0 0 0,1-1 1 0 0,0 1-1 0 0,0 1 0 0 0,0-1 1 0 0,0 0-1 0 0,0 1 0 0 0,1-1 0 0 0,0 1 1 0 0,-1 0-1 0 0,1 0 0 0 0,0 0 0 0 0,1 0 1 0 0,-1 0-1 0 0,1 1 0 0 0,0-1 1 0 0,0 0-1 0 0,0 8 0 0 0,2-7 39 0 0,0 0 0 0 0,0 0 0 0 0,1 0 1 0 0,0-1-1 0 0,0 1 0 0 0,0 0 0 0 0,0-1 0 0 0,1 0 0 0 0,0 1 0 0 0,0-1 0 0 0,0 0 1 0 0,0-1-1 0 0,5 5 0 0 0,3 5 50 0 0,-8-9-58 0 0,-1 0 0 0 0,1 1-1 0 0,-1-1 1 0 0,0 1 0 0 0,0-1 0 0 0,-1 1 0 0 0,3 9 0 0 0,-4-10-9 0 0,2 0 0 0 0,-1 0 0 0 0,0 0 0 0 0,1 1 0 0 0,0-1 0 0 0,0-1 0 0 0,4 8 0 0 0,-4-5-205 0 0,1 3 754 0 0,-1-21-13242 0 0</inkml:trace>
</inkml:ink>
</file>

<file path=ppt/ink/ink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35.609"/>
    </inkml:context>
    <inkml:brush xml:id="br0">
      <inkml:brushProperty name="width" value="0.035" units="cm"/>
      <inkml:brushProperty name="height" value="0.035" units="cm"/>
      <inkml:brushProperty name="color" value="#E71224"/>
    </inkml:brush>
  </inkml:definitions>
  <inkml:trace contextRef="#ctx0" brushRef="#br0">1 54 2520 0 0,'0'0'7375'0'0,"3"0"-7275"0"0,7-1 365 0 0,0 0 0 0 0,0-2 0 0 0,0 1 0 0 0,-1-1 0 0 0,19-8 0 0 0,-12 4-530 0 0,30-7-1 0 0,-36 12-154 0 0,9-2-1458 0 0,-6 3-2899 0 0,-8 0 2329 0 0,-4-3-559 0 0</inkml:trace>
</inkml:ink>
</file>

<file path=ppt/ink/ink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6:30:45.721"/>
    </inkml:context>
    <inkml:brush xml:id="br0">
      <inkml:brushProperty name="width" value="0.035" units="cm"/>
      <inkml:brushProperty name="height" value="0.035" units="cm"/>
      <inkml:brushProperty name="color" value="#E71224"/>
    </inkml:brush>
  </inkml:definitions>
  <inkml:trace contextRef="#ctx0" brushRef="#br0">1 3211 16096,'3693'-3210'0</inkml:trace>
</inkml:ink>
</file>

<file path=ppt/ink/ink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6:31:10.480"/>
    </inkml:context>
    <inkml:brush xml:id="br0">
      <inkml:brushProperty name="width" value="0.035" units="cm"/>
      <inkml:brushProperty name="height" value="0.035" units="cm"/>
      <inkml:brushProperty name="color" value="#E71224"/>
    </inkml:brush>
  </inkml:definitions>
  <inkml:trace contextRef="#ctx0" brushRef="#br0">11 4993 16534,'0'-4993'0</inkml:trace>
</inkml:ink>
</file>

<file path=ppt/ink/ink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481"/>
    </inkml:context>
    <inkml:brush xml:id="br0">
      <inkml:brushProperty name="width" value="0.035" units="cm"/>
      <inkml:brushProperty name="height" value="0.035" units="cm"/>
      <inkml:brushProperty name="color" value="#E71224"/>
    </inkml:brush>
  </inkml:definitions>
  <inkml:trace contextRef="#ctx0" brushRef="#br0">202 28 864 0 0,'0'0'4721'0'0,"-3"-14"2822"0"0,1 11-7426 0 0,1 3 869 0 0,1 0-935 0 0,-1 0-1 0 0,1 0 1 0 0,-1 0-1 0 0,1 0 1 0 0,-1 0-1 0 0,1 0 1 0 0,-1 0-1 0 0,1 0 0 0 0,-1 0 1 0 0,1 1-1 0 0,-1-1 1 0 0,1 0-1 0 0,0 0 1 0 0,-1 0-1 0 0,1 1 1 0 0,-1-1-1 0 0,1 0 1 0 0,-1 1-1 0 0,1-1 1 0 0,0 0-1 0 0,-1 1 1 0 0,1-1-1 0 0,0 1 0 0 0,0-1 1 0 0,-1 0-1 0 0,1 1 1 0 0,0-1-1 0 0,-1 1 1 0 0,-1 4-35 0 0,-1 0 1 0 0,1 0 0 0 0,-1-1-1 0 0,-1 0 1 0 0,1 1-1 0 0,-1-1 1 0 0,1 0 0 0 0,-1-1-1 0 0,-5 4 1 0 0,4-2 11 0 0,-32 40 17 0 0,11-13-9 0 0,1 6 12 0 0,22-35-18 0 0,0 0-1 0 0,-1 0 1 0 0,1 0 0 0 0,-1 0-1 0 0,-7 3 1 0 0,9-4-19 0 0,-1-1-1 0 0,1 1 1 0 0,0 0-1 0 0,0 0 1 0 0,0 0-1 0 0,0 0 1 0 0,0 0-1 0 0,0 0 1 0 0,0 0-1 0 0,1 1 1 0 0,-3 2-1 0 0,4-4-15 0 0,13-39-366 0 0,-3 22 354 0 0,-1 0 1 0 0,12-26-1 0 0,9-19 32 0 0,-13 22 413 0 0,-10 23-342 0 0,-7 16-98 0 0,0-1 0 0 0,0 1 0 0 0,1 0-1 0 0,-1 0 1 0 0,0-1 0 0 0,0 1 0 0 0,0 0 0 0 0,0 0 0 0 0,0 0 0 0 0,0-1 0 0 0,1 1 0 0 0,-1 0 0 0 0,0 0 0 0 0,0 0-1 0 0,0 0 1 0 0,1-1 0 0 0,-1 1 0 0 0,0 0 0 0 0,0 0 0 0 0,0 0 0 0 0,1 0 0 0 0,-1 0 0 0 0,0 0 0 0 0,0 0 0 0 0,1-1 0 0 0,-1 1-1 0 0,0 0 1 0 0,0 0 0 0 0,1 0 0 0 0,-1 0 0 0 0,0 0 0 0 0,0 0 0 0 0,1 0 0 0 0,-1 0 0 0 0,0 0 0 0 0,0 1 0 0 0,1-1-1 0 0,-1 0 1 0 0,0 0 0 0 0,0 0 0 0 0,1 0 0 0 0,-1 0 0 0 0,0 0 0 0 0,0 0 0 0 0,1 1 0 0 0,-1-1 0 0 0,0 0 0 0 0,0 0-1 0 0,0 0 1 0 0,0 0 0 0 0,1 1 0 0 0,13 10-303 0 0,50 47 265 0 0,-55-49 106 0 0,1-1 1 0 0,0 0-1 0 0,0-1 1 0 0,1 0-1 0 0,0 0 1 0 0,17 7-1 0 0,68 38 553 0 0,-50-36 27 0 0,-45-15-625 0 0,-1-1 2 0 0,0 0 1 0 0,-1 0 0 0 0,1 0 0 0 0,0 0 0 0 0,0 0 0 0 0,0 0 0 0 0,0 0 0 0 0,0 0-1 0 0,0 1 1 0 0,0-1 0 0 0,0 0 0 0 0,0 0 0 0 0,-1 0 0 0 0,1 0 0 0 0,0 0 0 0 0,0 0-1 0 0,0 1 1 0 0,0-1 0 0 0,0 0 0 0 0,0 0 0 0 0,0 0 0 0 0,0 0 0 0 0,0 0 0 0 0,0 1-1 0 0,0-1 1 0 0,0 0 0 0 0,0 0 0 0 0,0 0 0 0 0,0 0 0 0 0,0 0 0 0 0,0 1 0 0 0,0-1-1 0 0,0 0 1 0 0,1 0 0 0 0,-1 0 0 0 0,0 0 0 0 0,-9 2-1075 0 0,-7 2-4848 0 0,6 0-1740 0 0,52-14 4673 0 0</inkml:trace>
</inkml:ink>
</file>

<file path=ppt/ink/ink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482"/>
    </inkml:context>
    <inkml:brush xml:id="br0">
      <inkml:brushProperty name="width" value="0.035" units="cm"/>
      <inkml:brushProperty name="height" value="0.035" units="cm"/>
      <inkml:brushProperty name="color" value="#E71224"/>
    </inkml:brush>
  </inkml:definitions>
  <inkml:trace contextRef="#ctx0" brushRef="#br0">240 47 1776 0 0,'0'0'7097'0'0,"0"-2"-6690"0"0,0-8-216 0 0,0 3 2409 0 0,-19 4 98 0 0,16 1-2590 0 0,-1 1 0 0 0,0 0-1 0 0,0-1 1 0 0,1 1 0 0 0,-1 1-1 0 0,-5-2 1 0 0,-7-1 90 0 0,-6-2-55 0 0,-1 2-1 0 0,1 0 0 0 0,0 1 0 0 0,-29 2 0 0 0,48 0-151 0 0,2 1-6 0 0,0-1 0 0 0,0 0 1 0 0,1 1-1 0 0,-1-1 0 0 0,0 0 0 0 0,0 1 0 0 0,0-1 1 0 0,0 1-1 0 0,1 0 0 0 0,-1-1 0 0 0,0 1 1 0 0,0 0-1 0 0,1-1 0 0 0,-1 1 0 0 0,1 0 0 0 0,-1-1 1 0 0,1 1-1 0 0,-1 0 0 0 0,1 0 0 0 0,-1 0 1 0 0,1 0-1 0 0,-1 0 0 0 0,1 0 0 0 0,0-1 0 0 0,-1 3 1 0 0,-6 33-163 0 0,3-19 104 0 0,3-9 48 0 0,0 1 0 0 0,0 0 0 0 0,1-1 0 0 0,0 1 0 0 0,1 0 1 0 0,0 0-1 0 0,0-1 0 0 0,1 1 0 0 0,0-1 0 0 0,0 1 0 0 0,1-1 0 0 0,5 13 0 0 0,29 62 15 0 0,-30-67 59 0 0,-5-13-33 0 0,-1 0 0 0 0,0 0 1 0 0,0 1-1 0 0,0-1 0 0 0,0 0 1 0 0,0 0-1 0 0,0 0 0 0 0,-1 1 0 0 0,1 3 1 0 0,-1-2 16 0 0,0 0-98 0 0,0 0 0 0 0,0 0-1 0 0,0 0 1 0 0,0 0 0 0 0,-1 0 0 0 0,0 0 0 0 0,0 0-1 0 0,-1-1 1 0 0,1 1 0 0 0,-4 8 0 0 0,4-4-530 0 0,1-8 543 0 0,0-1 1 0 0,0 0 0 0 0,0 0-1 0 0,0 0 1 0 0,0 1 0 0 0,0-1 0 0 0,0 0-1 0 0,0 0 1 0 0,0 0 0 0 0,0 1-1 0 0,0-1 1 0 0,0 0 0 0 0,0 0 0 0 0,0 0-1 0 0,0 1 1 0 0,0-1 0 0 0,0 0-1 0 0,0 0 1 0 0,0 1 0 0 0,0-1 0 0 0,0 0-1 0 0,0 0 1 0 0,0 0 0 0 0,-1 0-1 0 0,1 1 1 0 0,0-1 0 0 0,0 0 0 0 0,0 0-1 0 0,0 0 1 0 0,0 0 0 0 0,-1 1-1 0 0,1-1 1 0 0,0 0 0 0 0,0 0 0 0 0,0 0-1 0 0,0 0 1 0 0,-1 0 0 0 0,1 0-1 0 0,0 0 1 0 0,0 1 0 0 0,0-1-1 0 0,-1 0 1 0 0,1 0 0 0 0,0 0 0 0 0,0 0-1 0 0,-1 0 1 0 0,1 0 0 0 0,-1 0-783 0 0,1-15-5054 0 0,0 13 5585 0 0,0-6-861 0 0,0 6 368 0 0,1 3-162 0 0,4 22-1025 0 0</inkml:trace>
</inkml:ink>
</file>

<file path=ppt/ink/ink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483"/>
    </inkml:context>
    <inkml:brush xml:id="br0">
      <inkml:brushProperty name="width" value="0.035" units="cm"/>
      <inkml:brushProperty name="height" value="0.035" units="cm"/>
      <inkml:brushProperty name="color" value="#E71224"/>
    </inkml:brush>
  </inkml:definitions>
  <inkml:trace contextRef="#ctx0" brushRef="#br0">0 15 592 0 0,'0'0'5194'0'0,"25"8"-3118"0"0,39-2-251 0 0,81-3 1 0 0,-117-3-1809 0 0,-19 0-112 0 0,0-2 0 0 0,0 1-1 0 0,0-1 1 0 0,0-1-1 0 0,9-3 1 0 0,20-5-5211 0 0,-32 9 3449 0 0,-1-3-234 0 0</inkml:trace>
</inkml:ink>
</file>

<file path=ppt/ink/ink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484"/>
    </inkml:context>
    <inkml:brush xml:id="br0">
      <inkml:brushProperty name="width" value="0.035" units="cm"/>
      <inkml:brushProperty name="height" value="0.035" units="cm"/>
      <inkml:brushProperty name="color" value="#E71224"/>
    </inkml:brush>
  </inkml:definitions>
  <inkml:trace contextRef="#ctx0" brushRef="#br0">144 1 736 0 0,'0'0'10416'0'0,"-6"4"-10144"0"0,-2 1-48 0 0,-1 1 0 0 0,2 0 1 0 0,-1 1-1 0 0,1 0 1 0 0,0 0-1 0 0,0 0 0 0 0,1 1 1 0 0,-10 16-1 0 0,-33 104 914 0 0,46-115-1169 0 0,-1-1 1 0 0,2 1-1 0 0,0 0 1 0 0,1-1-1 0 0,0 1 1 0 0,1 22-1 0 0,0-20 45 0 0,1-3 3 0 0,1 0 0 0 0,0-1 0 0 0,1 1 0 0 0,0-1 0 0 0,1 0 0 0 0,0 1 0 0 0,1-1 0 0 0,0-1 0 0 0,0 1 0 0 0,1-1 0 0 0,1 0 0 0 0,0 0 0 0 0,0-1 0 0 0,1 0 0 0 0,12 12 0 0 0,-18-20-59 0 0,0 1 0 0 0,0-1 1 0 0,0 0-1 0 0,-1 0 1 0 0,1 0-1 0 0,1 0 0 0 0,-1 0 1 0 0,0 0-1 0 0,0 0 0 0 0,0-1 1 0 0,0 1-1 0 0,0-1 1 0 0,1 1-1 0 0,1-1 0 0 0,-2 0-218 0 0,0 0 1 0 0,0-1-1 0 0,0 1 0 0 0,0 0 0 0 0,-1-1 0 0 0,1 1 0 0 0,0-1 0 0 0,0 0 0 0 0,-1 0 1 0 0,1 0-1 0 0,0 0 0 0 0,-1 0 0 0 0,1 0 0 0 0,-1 0 0 0 0,1 0 0 0 0,-1-1 0 0 0,0 1 0 0 0,1 0 1 0 0,-1-1-1 0 0,0 1 0 0 0,0-1 0 0 0,0 0 0 0 0,0 1 0 0 0,1-3 0 0 0,9-23-4157 0 0,-10 7 1699 0 0</inkml:trace>
</inkml:ink>
</file>

<file path=ppt/ink/ink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485"/>
    </inkml:context>
    <inkml:brush xml:id="br0">
      <inkml:brushProperty name="width" value="0.035" units="cm"/>
      <inkml:brushProperty name="height" value="0.035" units="cm"/>
      <inkml:brushProperty name="color" value="#E71224"/>
    </inkml:brush>
  </inkml:definitions>
  <inkml:trace contextRef="#ctx0" brushRef="#br0">1 0 1112 0 0,'0'0'6362'0'0,"2"9"-5866"0"0,-1-3-402 0 0,1 2 75 0 0,0 0-1 0 0,0-1 1 0 0,1 1 0 0 0,7 13-1 0 0,-8-14 182 0 0,0 1-1 0 0,-1-1 0 0 0,0 1 0 0 0,0-1 0 0 0,-1 15 0 0 0,0 208 2853 0 0,0-216-3114 0 0,-2-1 1 0 0,-4 24-1 0 0,3-24-25 0 0,0 0 0 0 0,0 24-1 0 0,-3 49-10613 0 0,6-92 8401 0 0</inkml:trace>
</inkml:ink>
</file>

<file path=ppt/ink/ink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486"/>
    </inkml:context>
    <inkml:brush xml:id="br0">
      <inkml:brushProperty name="width" value="0.035" units="cm"/>
      <inkml:brushProperty name="height" value="0.035" units="cm"/>
      <inkml:brushProperty name="color" value="#E71224"/>
    </inkml:brush>
  </inkml:definitions>
  <inkml:trace contextRef="#ctx0" brushRef="#br0">0 67 760 0 0,'0'0'7896'0'0,"5"-2"-7535"0"0,24-8 202 0 0,0 2-1 0 0,53-7 0 0 0,-19 3-1892 0 0,-52 11 608 0 0,-9 1 329 0 0,0 0 0 0 0,0 0 0 0 0,0-1 0 0 0,0 1 0 0 0,0 0 0 0 0,0-1 0 0 0,0 1 1 0 0,0-1-1 0 0,0 0 0 0 0,0 0 0 0 0,0 1 0 0 0,-1-1 0 0 0,1 0 0 0 0,2-2 0 0 0,2-6-1953 0 0</inkml:trace>
</inkml:ink>
</file>

<file path=ppt/ink/ink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487"/>
    </inkml:context>
    <inkml:brush xml:id="br0">
      <inkml:brushProperty name="width" value="0.035" units="cm"/>
      <inkml:brushProperty name="height" value="0.035" units="cm"/>
      <inkml:brushProperty name="color" value="#E71224"/>
    </inkml:brush>
  </inkml:definitions>
  <inkml:trace contextRef="#ctx0" brushRef="#br0">1 0 800 0 0,'0'0'4629'0'0,"12"15"-2599"0"0,-3-10-1353 0 0,0 0 1 0 0,-1 0-1 0 0,0 1 1 0 0,12 10-1 0 0,32 43 432 0 0,-41-47-690 0 0,20 27 0 0 0,-1 0-27 0 0,-17-25-227 0 0,-1 1 0 0 0,0 1 0 0 0,15 28-1 0 0,-24-37-25 0 0,0-1-1 0 0,0 1 1 0 0,0-1-1 0 0,-1 1 1 0 0,0 0-1 0 0,-1 0 1 0 0,1 0-1 0 0,-1 0 0 0 0,-1 0 1 0 0,0 0-1 0 0,1 0 1 0 0,-2 1-1 0 0,-1 9 1 0 0,-2-5 48 0 0,0 0 0 0 0,-1-1 1 0 0,-1 0-1 0 0,0 0 0 0 0,-8 12 1 0 0,6-10-115 0 0,-9 15-34 0 0,3-3-24 0 0,-26 33-1 0 0,39-55-305 0 0,-1 1 0 0 0,0-1-1 0 0,1 0 1 0 0,0 1 0 0 0,0-1-1 0 0,0 1 1 0 0,0-1 0 0 0,0 1 0 0 0,1-1-1 0 0,-1 6 1 0 0,1-7-573 0 0,0 0-297 0 0</inkml:trace>
</inkml:ink>
</file>

<file path=ppt/ink/ink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488"/>
    </inkml:context>
    <inkml:brush xml:id="br0">
      <inkml:brushProperty name="width" value="0.035" units="cm"/>
      <inkml:brushProperty name="height" value="0.035" units="cm"/>
      <inkml:brushProperty name="color" value="#E71224"/>
    </inkml:brush>
  </inkml:definitions>
  <inkml:trace contextRef="#ctx0" brushRef="#br0">189 52 1284 0 0,'0'0'6861'0'0,"-5"-7"-4131"0"0,4 7-2671 0 0,0 0 1 0 0,0-1-1 0 0,1 1 1 0 0,-1 0-1 0 0,0 0 1 0 0,0-1-1 0 0,1 1 1 0 0,-1 0-1 0 0,0-1 0 0 0,1 1 1 0 0,-1-1-1 0 0,0 1 1 0 0,1-1-1 0 0,-1 1 1 0 0,1-1-1 0 0,-1 1 1 0 0,0-2-1 0 0,0 2-15 0 0,1-1 0 0 0,-1 0-1 0 0,0 0 1 0 0,0 0 0 0 0,0 1 0 0 0,0-1 0 0 0,1 1-1 0 0,-1-1 1 0 0,0 0 0 0 0,0 1 0 0 0,0 0 0 0 0,0-1-1 0 0,0 1 1 0 0,0-1 0 0 0,0 1 0 0 0,0 0 0 0 0,-1 0-1 0 0,0 0 1 0 0,-55-5 2896 0 0,56 5-2892 0 0,-18 0 164 0 0,-33 0 513 0 0,51 0-774 0 0,-17 4 400 0 0,14-1-586 0 0,10-3-28 0 0,18-1-99 0 0,-7 0 521 0 0,26 1 146 0 0,91-3-109 0 0,-88-3-57 0 0,-21 2-136 0 0,34-1 1 0 0,13-5-952 0 0,-77 20-738 0 0,2-5-609 0 0,3-5 2109 0 0,0 1 0 0 0,0-1-1 0 0,0 1 1 0 0,0-1-1 0 0,0 1 1 0 0,0-1 0 0 0,-1 1-1 0 0,1-1 1 0 0,0 0-1 0 0,0 1 1 0 0,-1-1 0 0 0,1 0-1 0 0,0 1 1 0 0,0-1-1 0 0,-1 0 1 0 0,1 1 0 0 0,0-1-1 0 0,-1 0 1 0 0,1 1-1 0 0,0-1 1 0 0,-1 0 0 0 0,1 0-1 0 0,-1 1 1 0 0,1-1-1 0 0,-1 0 1 0 0,0 0 0 0 0,1 0 92 0 0,0 1 1 0 0,-1-1 0 0 0,1 0 0 0 0,0 0-1 0 0,0 0 1 0 0,-1 0 0 0 0,1 0-1 0 0,0 0 1 0 0,0 0 0 0 0,-1 0 0 0 0,1 0-1 0 0,0 0 1 0 0,0 0 0 0 0,-1 0-1 0 0,1 0 1 0 0,0 0 0 0 0,-1 0 0 0 0,1 0-1 0 0,0 0 1 0 0,0 0 0 0 0,-1 0 0 0 0,1 0-1 0 0,0 0 1 0 0,0 0 0 0 0,-1 0-1 0 0,1 0 1 0 0,0-1 0 0 0,0 1 0 0 0,-1 0-1 0 0,1 0 1 0 0,0 0 0 0 0,0-1 0 0 0,0 1-1 0 0,-1 0 1 0 0,1 0 0 0 0,0 0-1 0 0,0-1 1 0 0,0 1 0 0 0,0 0 0 0 0,-1-1-1 0 0,27-20-3070 0 0</inkml:trace>
</inkml:ink>
</file>

<file path=ppt/ink/ink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489"/>
    </inkml:context>
    <inkml:brush xml:id="br0">
      <inkml:brushProperty name="width" value="0.035" units="cm"/>
      <inkml:brushProperty name="height" value="0.035" units="cm"/>
      <inkml:brushProperty name="color" value="#E71224"/>
    </inkml:brush>
  </inkml:definitions>
  <inkml:trace contextRef="#ctx0" brushRef="#br0">262 47 1192 0 0,'0'0'6628'0'0,"-3"-2"-6227"0"0,-12-7 173 0 0,11 5 16 0 0,-1 1 0 0 0,1 0 0 0 0,-1 1 0 0 0,0-1 0 0 0,0 1 0 0 0,0 0 0 0 0,-9-3 0 0 0,-6 1 84 0 0,0 1 0 0 0,-24-1 0 0 0,39 3-616 0 0,-1 1-1 0 0,1 0 1 0 0,-1 1-1 0 0,1-1 1 0 0,0 1-1 0 0,-1 0 1 0 0,1 0 0 0 0,0 1-1 0 0,0 0 1 0 0,0 0-1 0 0,0 0 1 0 0,0 0-1 0 0,0 1 1 0 0,-4 3-1 0 0,6-3-52 0 0,0 0 1 0 0,1 0-1 0 0,-1 0 0 0 0,1 1 1 0 0,0-1-1 0 0,0 0 0 0 0,0 1 1 0 0,1 0-1 0 0,-1-1 0 0 0,1 1 1 0 0,0 0-1 0 0,0 0 0 0 0,0 0 0 0 0,0 5 1 0 0,-1 10-47 0 0,1 34-1 0 0,1-35 171 0 0,2 0-101 0 0,0 0-1 0 0,1 0 0 0 0,2 0 1 0 0,-1 0-1 0 0,10 21 1 0 0,3 14 43 0 0,18 92 131 0 0,-32-129-192 0 0,-3-13-12 0 0,0 0 0 0 0,0 0 0 0 0,1-1 1 0 0,-1 1-1 0 0,1 0 0 0 0,0 0 0 0 0,-1-1 0 0 0,1 1 1 0 0,1-1-1 0 0,-1 1 0 0 0,2 2 0 0 0,4 7-1522 0 0,-8-23-5004 0 0,-1 2 3829 0 0,-8-6-1338 0 0</inkml:trace>
</inkml:ink>
</file>

<file path=ppt/ink/ink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490"/>
    </inkml:context>
    <inkml:brush xml:id="br0">
      <inkml:brushProperty name="width" value="0.035" units="cm"/>
      <inkml:brushProperty name="height" value="0.035" units="cm"/>
      <inkml:brushProperty name="color" value="#E71224"/>
    </inkml:brush>
  </inkml:definitions>
  <inkml:trace contextRef="#ctx0" brushRef="#br0">1 60 956 0 0,'0'0'7867'0'0,"9"0"-7645"0"0,-7 0-214 0 0,9 1 135 0 0,0-1 0 0 0,0 0 0 0 0,1-1 0 0 0,-1 0 0 0 0,22-6 1 0 0,22-8 668 0 0,-39 11-670 0 0,-1 0 1 0 0,-1-1 0 0 0,28-12-1 0 0,-38 15-287 0 0,4-2-680 0 0,0 4-4797 0 0,-3 0 3420 0 0</inkml:trace>
</inkml:ink>
</file>

<file path=ppt/ink/ink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491"/>
    </inkml:context>
    <inkml:brush xml:id="br0">
      <inkml:brushProperty name="width" value="0.035" units="cm"/>
      <inkml:brushProperty name="height" value="0.035" units="cm"/>
      <inkml:brushProperty name="color" value="#E71224"/>
    </inkml:brush>
  </inkml:definitions>
  <inkml:trace contextRef="#ctx0" brushRef="#br0">1 0 84 0 0,'0'0'12524'0'0,"1"7"-12391"0"0,2 9-112 0 0,0-1 769 0 0,-1 1-1 0 0,1 17 1 0 0,-3 29-460 0 0,0-22-6847 0 0,-6-39-459 0 0</inkml:trace>
</inkml:ink>
</file>

<file path=ppt/ink/ink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492"/>
    </inkml:context>
    <inkml:brush xml:id="br0">
      <inkml:brushProperty name="width" value="0.035" units="cm"/>
      <inkml:brushProperty name="height" value="0.035" units="cm"/>
      <inkml:brushProperty name="color" value="#E71224"/>
    </inkml:brush>
  </inkml:definitions>
  <inkml:trace contextRef="#ctx0" brushRef="#br0">1 25 968 0 0,'0'0'6609'0'0,"6"10"-704"0"0,18-5-4649 0 0,29 2-1395 0 0,-18-1 184 0 0,21-3 238 0 0,0-2 1 0 0,71-8-1 0 0,-113 6-193 0 0,1 1 1 0 0,-1 0-1 0 0,1 1 1 0 0,21 4-1 0 0,-23-5 372 0 0,-17-7 119 0 0,-6-9-2335 0 0,-4-7-3042 0 0,8 14 415 0 0,45 64-1677 0 0</inkml:trace>
</inkml:ink>
</file>

<file path=ppt/ink/ink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493"/>
    </inkml:context>
    <inkml:brush xml:id="br0">
      <inkml:brushProperty name="width" value="0.035" units="cm"/>
      <inkml:brushProperty name="height" value="0.035" units="cm"/>
      <inkml:brushProperty name="color" value="#E71224"/>
    </inkml:brush>
  </inkml:definitions>
  <inkml:trace contextRef="#ctx0" brushRef="#br0">173 13 1636 0 0,'0'0'8935'0'0,"-7"-1"-8909"0"0,-32-3 469 0 0,-51-4 2701 0 0,88 9-3205 0 0,1 0-1 0 0,0-1 1 0 0,-1 1 0 0 0,1 0-1 0 0,0 0 1 0 0,0 0 0 0 0,-1 0 0 0 0,1 0-1 0 0,0 0 1 0 0,0 0 0 0 0,0 1-1 0 0,0-1 1 0 0,1 0 0 0 0,-1 0 0 0 0,0 1-1 0 0,1-1 1 0 0,-1 1 0 0 0,0 1-1 0 0,-1 1 41 0 0,0 1 0 0 0,1-1 0 0 0,-1 0 0 0 0,1 0 0 0 0,-1 9 0 0 0,-1 25 147 0 0,1-29-118 0 0,1-1-1 0 0,1 1 0 0 0,-1 1 0 0 0,3 15 0 0 0,2-8 82 0 0,1-1 0 0 0,0 0-1 0 0,11 24 1 0 0,6 16 184 0 0,4 4-218 0 0,-21-50-55 0 0,0 0 0 0 0,0 0 0 0 0,-1 0 0 0 0,-1 1 0 0 0,1-1 0 0 0,-2 1 0 0 0,0 0 0 0 0,2 17-1 0 0,-4-20 1004 0 0,2 5-4005 0 0,2-6-1816 0 0,1-15 376 0 0,-6 0 1722 0 0,-9 8 154 0 0</inkml:trace>
</inkml:ink>
</file>

<file path=ppt/ink/ink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494"/>
    </inkml:context>
    <inkml:brush xml:id="br0">
      <inkml:brushProperty name="width" value="0.035" units="cm"/>
      <inkml:brushProperty name="height" value="0.035" units="cm"/>
      <inkml:brushProperty name="color" value="#E71224"/>
    </inkml:brush>
  </inkml:definitions>
  <inkml:trace contextRef="#ctx0" brushRef="#br0">1 78 1256 0 0,'0'0'9225'0'0,"4"0"-9063"0"0,12 2 11 0 0,-13-2 27 0 0,-2 5 607 0 0,11-4-591 0 0,-1-1-1 0 0,0 0 0 0 0,0-1 1 0 0,1 0-1 0 0,-1-1 1 0 0,0 0-1 0 0,0-1 0 0 0,17-6 1 0 0,2-5-62 0 0,53-31-1 0 0,-80 44-1016 0 0,-1-1 0 0 0,1 1 0 0 0,0 0 0 0 0,0 0 0 0 0,0 1 0 0 0,0-1 0 0 0,-1 1 0 0 0,1-1 0 0 0,0 1 0 0 0,0 0 1 0 0,5 0-1 0 0,-6 0 527 0 0,-7 0-2610 0 0</inkml:trace>
</inkml:ink>
</file>

<file path=ppt/ink/ink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495"/>
    </inkml:context>
    <inkml:brush xml:id="br0">
      <inkml:brushProperty name="width" value="0.035" units="cm"/>
      <inkml:brushProperty name="height" value="0.035" units="cm"/>
      <inkml:brushProperty name="color" value="#E71224"/>
    </inkml:brush>
  </inkml:definitions>
  <inkml:trace contextRef="#ctx0" brushRef="#br0">1 10 120 0 0,'0'0'6616'0'0,"4"19"2290"0"0,-2-13-9615 0 0,-8 77 299 0 0,6-81 397 0 0,0-1-1 0 0,0 1 0 0 0,0-1 0 0 0,1 1 0 0 0,-1-1 1 0 0,1 1-1 0 0,-1-1 0 0 0,1 0 0 0 0,-1 1 1 0 0,1-1-1 0 0,0 0 0 0 0,0 0 0 0 0,-1 1 1 0 0,1-1-1 0 0,0 0 0 0 0,0 0 0 0 0,0 0 0 0 0,0 0 1 0 0,1 0-1 0 0,-1 0 0 0 0,2 1 0 0 0,0 0 10 0 0,1-1-1 0 0,-1 1 0 0 0,1 0 0 0 0,0-1 0 0 0,-1 0 0 0 0,1 0 0 0 0,0 0 1 0 0,6 1-1 0 0,-7-2 32 0 0,1 1-1 0 0,-1-1 1 0 0,1 0 0 0 0,0 0 0 0 0,-1 0 0 0 0,1 0 0 0 0,0 0 0 0 0,-1-1-1 0 0,1 0 1 0 0,-1 0 0 0 0,1 0 0 0 0,-1 0 0 0 0,0 0 0 0 0,1-1 0 0 0,-1 1-1 0 0,0-1 1 0 0,0 0 0 0 0,0 0 0 0 0,0 0 0 0 0,3-4 0 0 0,-3 2 1 0 0,-1 0 1 0 0,0 0 0 0 0,0 0 0 0 0,-1 0 0 0 0,1 0-1 0 0,-1-1 1 0 0,0 1 0 0 0,0 0 0 0 0,-1-1 0 0 0,1 1-1 0 0,-1-1 1 0 0,0 1 0 0 0,0-1 0 0 0,0 1 0 0 0,-1-1-1 0 0,1 1 1 0 0,-1-1 0 0 0,-2-4 0 0 0,2 6-14 0 0,1 1 1 0 0,-1-1-1 0 0,-1 0 1 0 0,1 1-1 0 0,0-1 0 0 0,-1 1 1 0 0,1-1-1 0 0,-1 1 1 0 0,0-1-1 0 0,1 1 1 0 0,-1 0-1 0 0,-1 0 1 0 0,1 0-1 0 0,0 0 1 0 0,0 0-1 0 0,-1 1 1 0 0,1-1-1 0 0,-1 1 0 0 0,1-1 1 0 0,-1 1-1 0 0,0 0 1 0 0,1 0-1 0 0,-1 0 1 0 0,0 0-1 0 0,0 1 1 0 0,0-1-1 0 0,1 1 1 0 0,-5 0-1 0 0,3 0-22 0 0,0 1 0 0 0,0-1 1 0 0,0 1-1 0 0,0 1 0 0 0,1-1 0 0 0,-1 0 0 0 0,0 1 0 0 0,1 0 0 0 0,-1 0 1 0 0,1 0-1 0 0,-5 3 0 0 0,-13 8-1518 0 0,15-9-1164 0 0</inkml:trace>
</inkml:ink>
</file>

<file path=ppt/ink/ink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496"/>
    </inkml:context>
    <inkml:brush xml:id="br0">
      <inkml:brushProperty name="width" value="0.035" units="cm"/>
      <inkml:brushProperty name="height" value="0.035" units="cm"/>
      <inkml:brushProperty name="color" value="#E71224"/>
    </inkml:brush>
  </inkml:definitions>
  <inkml:trace contextRef="#ctx0" brushRef="#br0">1 0 1296 0 0,'0'0'7147'0'0,"5"15"-5652"0"0,6-10-507 0 0,0-1 0 0 0,21 4-1 0 0,17-1-141 0 0,0-2 1 0 0,77-2-1 0 0,-119-3-773 0 0,-7 0-124 0 0,0 0 0 0 0,1 0 0 0 0,-1 0 0 0 0,0 1 0 0 0,0-1 0 0 0,0 0 0 0 0,1 0 0 0 0,-1 0 0 0 0,0 0-1 0 0,0 0 1 0 0,1 0 0 0 0,-1 0 0 0 0,0 0 0 0 0,0 0 0 0 0,1 0 0 0 0,-1-1 0 0 0,0 1 0 0 0,0 0 0 0 0,0 0-1 0 0,1 0 1 0 0,-1 0 0 0 0,0 0 0 0 0,0 0 0 0 0,0 0 0 0 0,1 0 0 0 0,-1-1 0 0 0,0 1 0 0 0,0 0 0 0 0,0 0-1 0 0,0 0 1 0 0,1 0 0 0 0,-1-1 0 0 0,0 1 0 0 0,0 0 0 0 0,0 0 0 0 0,0 0 0 0 0,0-1 0 0 0,0 1 0 0 0,0 0-1 0 0,0 0 1 0 0,1-1 0 0 0,-1 1 0 0 0,0 0 0 0 0,0 0 0 0 0,0-1 0 0 0,0 1 0 0 0,0 0 0 0 0,0 0 0 0 0,0 0-1 0 0,0-1 1 0 0,-1 1 0 0 0,1 0 0 0 0,0 0 0 0 0,0-1 0 0 0,0 1 0 0 0,0 0 0 0 0,0 0 0 0 0,0 0 0 0 0,0-1-1 0 0,0 1 1 0 0,-1 0 0 0 0,1 0 0 0 0,0 0 0 0 0,0-1 0 0 0,-13-12-5396 0 0,4 9 1357 0 0,26 30 1435 0 0</inkml:trace>
</inkml:ink>
</file>

<file path=ppt/ink/ink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497"/>
    </inkml:context>
    <inkml:brush xml:id="br0">
      <inkml:brushProperty name="width" value="0.035" units="cm"/>
      <inkml:brushProperty name="height" value="0.035" units="cm"/>
      <inkml:brushProperty name="color" value="#E71224"/>
    </inkml:brush>
  </inkml:definitions>
  <inkml:trace contextRef="#ctx0" brushRef="#br0">258 8 1532 0 0,'0'0'7505'0'0,"-12"1"-7112"0"0,-16-1 804 0 0,-52-7-1 0 0,10 6 522 0 0,68 1-1731 0 0,0 1 0 0 0,1-1 0 0 0,-1 1 0 0 0,1 0 0 0 0,-1-1 0 0 0,1 1 0 0 0,-1 0 0 0 0,1 0 0 0 0,0 0 0 0 0,-1 0-1 0 0,1 0 1 0 0,0 1 0 0 0,0-1 0 0 0,0 0 0 0 0,-2 3 0 0 0,-15 22-125 0 0,18-26 137 0 0,-4 10 55 0 0,0-1 0 0 0,0 1 0 0 0,1-1-1 0 0,0 1 1 0 0,1 0 0 0 0,0 0 0 0 0,0 0-1 0 0,1 0 1 0 0,1 1 0 0 0,-1-1 0 0 0,3 15 0 0 0,-2 0 170 0 0,1-14-98 0 0,0-1 0 0 0,1 0 0 0 0,0 1-1 0 0,1-1 1 0 0,0 0 0 0 0,6 15 0 0 0,6 16 201 0 0,-7-17-191 0 0,3 16 148 0 0,7 42 494 0 0,-13-60-595 0 0,0 12 14 0 0,7 32-169 0 0,-6-26-1469 0 0</inkml:trace>
</inkml:ink>
</file>

<file path=ppt/ink/ink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498"/>
    </inkml:context>
    <inkml:brush xml:id="br0">
      <inkml:brushProperty name="width" value="0.035" units="cm"/>
      <inkml:brushProperty name="height" value="0.035" units="cm"/>
      <inkml:brushProperty name="color" value="#E71224"/>
    </inkml:brush>
  </inkml:definitions>
  <inkml:trace contextRef="#ctx0" brushRef="#br0">0 43 448 0 0,'0'0'8006'0'0,"11"0"-7516"0"0,4 0-361 0 0,66-1 1342 0 0,-63-2-1404 0 0,0-2 1 0 0,-1 1 0 0 0,1-2 0 0 0,23-11 0 0 0,-27 11-1972 0 0,-11 5 850 0 0</inkml:trace>
</inkml:ink>
</file>

<file path=ppt/ink/ink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499"/>
    </inkml:context>
    <inkml:brush xml:id="br0">
      <inkml:brushProperty name="width" value="0.035" units="cm"/>
      <inkml:brushProperty name="height" value="0.035" units="cm"/>
      <inkml:brushProperty name="color" value="#E71224"/>
    </inkml:brush>
  </inkml:definitions>
  <inkml:trace contextRef="#ctx0" brushRef="#br0">132 8 524 0 0,'0'0'10307'0'0,"-17"-7"-8806"0"0,6 7-864 0 0,6-1-404 0 0,0 1 1 0 0,-1 0-1 0 0,1 1 0 0 0,0-1 1 0 0,-11 4-1 0 0,14-3-225 0 0,0 0-1 0 0,0 0 1 0 0,-1 0 0 0 0,1 0-1 0 0,0 1 1 0 0,0 0-1 0 0,0-1 1 0 0,1 1-1 0 0,-1 0 1 0 0,0 0-1 0 0,1-1 1 0 0,-1 1-1 0 0,1 1 1 0 0,-1-1-1 0 0,-1 4 1 0 0,-6 9 15 0 0,7-11-30 0 0,0-1-1 0 0,0 1 1 0 0,0 0 0 0 0,0-1 0 0 0,1 1 0 0 0,-1 0-1 0 0,0 7 1 0 0,1-9 7 0 0,-1 7 12 0 0,1 0-1 0 0,0 0 1 0 0,0 0-1 0 0,0 1 1 0 0,2 12-1 0 0,-1-20-1 0 0,1 1-1 0 0,-1-1 0 0 0,1 0 0 0 0,0 0 0 0 0,-1 0 0 0 0,1 0 1 0 0,0 0-1 0 0,0 0 0 0 0,0 0 0 0 0,0 0 0 0 0,1 0 1 0 0,-1 0-1 0 0,0-1 0 0 0,1 1 0 0 0,-1 0 0 0 0,1-1 0 0 0,0 1 1 0 0,-1-1-1 0 0,1 0 0 0 0,0 1 0 0 0,0-1 0 0 0,0 0 1 0 0,0 0-1 0 0,0 0 0 0 0,0-1 0 0 0,0 1 0 0 0,0 0 0 0 0,4 0 1 0 0,2 0 94 0 0,0 1 1 0 0,0-2-1 0 0,0 1 1 0 0,0-1-1 0 0,0 0 1 0 0,14-3-1 0 0,-18 3-133 0 0,0-1-1 0 0,0 0 1 0 0,-1 0-1 0 0,1-1 1 0 0,0 1-1 0 0,-1-1 0 0 0,1 0 1 0 0,-1 0-1 0 0,0 0 1 0 0,0 0-1 0 0,1 0 1 0 0,-1-1-1 0 0,-1 1 1 0 0,1-1-1 0 0,0 0 1 0 0,2-3-1 0 0,0-1-613 0 0,1-2-844 0 0,-5 0-5582 0 0</inkml:trace>
</inkml:ink>
</file>

<file path=ppt/ink/ink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6:31:10.500"/>
    </inkml:context>
    <inkml:brush xml:id="br0">
      <inkml:brushProperty name="width" value="0.035" units="cm"/>
      <inkml:brushProperty name="height" value="0.035" units="cm"/>
      <inkml:brushProperty name="color" value="#E71224"/>
    </inkml:brush>
  </inkml:definitions>
  <inkml:trace contextRef="#ctx0" brushRef="#br0">0 92 20141,'8793'-92'0</inkml:trace>
</inkml:ink>
</file>

<file path=ppt/ink/ink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01"/>
    </inkml:context>
    <inkml:brush xml:id="br0">
      <inkml:brushProperty name="width" value="0.035" units="cm"/>
      <inkml:brushProperty name="height" value="0.035" units="cm"/>
      <inkml:brushProperty name="color" value="#E71224"/>
    </inkml:brush>
  </inkml:definitions>
  <inkml:trace contextRef="#ctx0" brushRef="#br0">1 94 12 0 0,'0'0'707'0'0,"1"-5"-582"0"0,3-17-88 0 0,-4 21-15 0 0,0 0 0 0 0,0 0 1 0 0,0 0-1 0 0,0 1 0 0 0,0-1 1 0 0,0 0-1 0 0,0 0 0 0 0,0 0 1 0 0,1 1-1 0 0,-1-1 0 0 0,0 0 1 0 0,1 0-1 0 0,-1 1 0 0 0,1-1 1 0 0,-1 0-1 0 0,1 1 0 0 0,-1-1 1 0 0,1 0-1 0 0,-1 1 0 0 0,1-1 1 0 0,-1 1-1 0 0,1-1 0 0 0,0 1 1 0 0,-1-1-1 0 0,1 1 0 0 0,0 0 1 0 0,2-2 2674 0 0,-2-2 2161 0 0,-8-12-1863 0 0,2 7-1108 0 0,4 8-1678 0 0,0-1-1 0 0,0 1 1 0 0,1 0 0 0 0,-1 0 0 0 0,0-1 0 0 0,1 1-1 0 0,-1 0 1 0 0,1-1 0 0 0,-1 1 0 0 0,1-3-1 0 0,0 3 109 0 0,19 34 559 0 0,-1-18-862 0 0,46 41 156 0 0,-37-34-143 0 0,-21-17-14 0 0,0-1-1 0 0,0 1 1 0 0,9 10 0 0 0,-14-13-10 0 0,0-1-1 0 0,0 0 0 0 0,0 1 0 0 0,0-1 1 0 0,0 1-1 0 0,0-1 0 0 0,0 1 0 0 0,-1-1 1 0 0,1 1-1 0 0,0 0 0 0 0,-1-1 0 0 0,1 4 1 0 0,-1-5-11 0 0,7 3-48 0 0,-3-1 54 0 0,-3-2 1031 0 0,-1 1-990 0 0,0-1 0 0 0,-1 1-1 0 0,1 0 1 0 0,0-1 0 0 0,0 1 0 0 0,0 0 0 0 0,-1-1-1 0 0,1 1 1 0 0,0 0 0 0 0,-1-1 0 0 0,1 1-1 0 0,-1-1 1 0 0,1 1 0 0 0,0-1 0 0 0,-1 1 0 0 0,1-1-1 0 0,-1 1 1 0 0,0-1 0 0 0,1 1 0 0 0,-1-1-1 0 0,1 1 1 0 0,-1-1 0 0 0,-1 1 0 0 0,1 0 15 0 0,-5 5-19 0 0,1 1 0 0 0,-1 0-1 0 0,-6 13 1 0 0,-72 136 398 0 0,74-142-356 0 0,3-5 4 0 0,11-11 112 0 0,4-15-2201 0 0,-5 14 1299 0 0,-1 0 0 0 0,1 1-1 0 0,0 0 1 0 0,0-1 0 0 0,0 1 0 0 0,0 0 0 0 0,5-3 0 0 0,17-6-6403 0 0,-20 6 3802 0 0,-15 9 1334 0 0,-45 39 1482 0 0</inkml:trace>
</inkml:ink>
</file>

<file path=ppt/ink/ink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02"/>
    </inkml:context>
    <inkml:brush xml:id="br0">
      <inkml:brushProperty name="width" value="0.035" units="cm"/>
      <inkml:brushProperty name="height" value="0.035" units="cm"/>
      <inkml:brushProperty name="color" value="#E71224"/>
    </inkml:brush>
  </inkml:definitions>
  <inkml:trace contextRef="#ctx0" brushRef="#br0">0 10 1336 0 0,'0'0'10266'0'0,"0"-10"-3598"0"0,12 198-5546 0 0,-11-161-960 0 0,7 37 1 0 0,-4-36 174 0 0,1 38 1 0 0,1 47-251 0 0,-6-113-263 0 0,0-24-15454 0 0,0 43 10957 0 0</inkml:trace>
</inkml:ink>
</file>

<file path=ppt/ink/ink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03"/>
    </inkml:context>
    <inkml:brush xml:id="br0">
      <inkml:brushProperty name="width" value="0.035" units="cm"/>
      <inkml:brushProperty name="height" value="0.035" units="cm"/>
      <inkml:brushProperty name="color" value="#E71224"/>
    </inkml:brush>
  </inkml:definitions>
  <inkml:trace contextRef="#ctx0" brushRef="#br0">0 25 1088 0 0,'0'0'8400'0'0,"22"1"-7809"0"0,146 3 2014 0 0,-142-7-1658 0 0,-25 3-1039 0 0,-1-1 0 0 0,1 1 0 0 0,0 0 0 0 0,0 0 0 0 0,0 0 0 0 0,-1-1 0 0 0,1 1 0 0 0,0-1 0 0 0,-1 1 0 0 0,1 0 0 0 0,0-1-1 0 0,-1 1 1 0 0,1-1 0 0 0,0 0 0 0 0,-1 1 0 0 0,1-1 0 0 0,-1 1 0 0 0,1-1 0 0 0,-1 0 0 0 0,0 1 0 0 0,1-1 0 0 0,-1 0 0 0 0,1 0 0 0 0,-1 1 0 0 0,0-1 0 0 0,0 0 0 0 0,1-1 0 0 0,5-2-6214 0 0,-6-2 3218 0 0</inkml:trace>
</inkml:ink>
</file>

<file path=ppt/ink/ink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6:31:10.504"/>
    </inkml:context>
    <inkml:brush xml:id="br0">
      <inkml:brushProperty name="width" value="0.035" units="cm"/>
      <inkml:brushProperty name="height" value="0.035" units="cm"/>
      <inkml:brushProperty name="color" value="#E71224"/>
    </inkml:brush>
  </inkml:definitions>
  <inkml:trace contextRef="#ctx0" brushRef="#br0">1 3211 16096,'3693'-3210'0</inkml:trace>
</inkml:ink>
</file>

<file path=ppt/ink/ink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05"/>
    </inkml:context>
    <inkml:brush xml:id="br0">
      <inkml:brushProperty name="width" value="0.035" units="cm"/>
      <inkml:brushProperty name="height" value="0.035" units="cm"/>
      <inkml:brushProperty name="color" value="#E71224"/>
    </inkml:brush>
  </inkml:definitions>
  <inkml:trace contextRef="#ctx0" brushRef="#br0">7 456 56 0 0,'0'0'1333'0'0,"-6"4"-1209"0"0,6 4 1270 0 0,0 6 1798 0 0,5-9-3915 0 0,-4-4 638 0 0,-1 5 306 0 0,0 6-238 0 0,5-8 4824 0 0,-4-4-4289 0 0,5-15 960 0 0,-5-9-1225 0 0,-1 16-284 0 0,1 0-1 0 0,-1-1 1 0 0,-1 1-1 0 0,1 0 0 0 0,-1 0 1 0 0,-4-15-1 0 0,4 17 22 0 0,0 0 0 0 0,0 0 0 0 0,0 0 0 0 0,1 1 0 0 0,0-1 0 0 0,0 0 0 0 0,2-7 0 0 0,-1-10-20 0 0,-7-90-257 0 0,6 15 1254 0 0,0 97-692 0 0,8 1-995 0 0,-3 0 677 0 0,1-1 0 0 0,-1 0 0 0 0,0-1 1 0 0,1 1-1 0 0,-1-1 0 0 0,9-5 0 0 0,-7 4 47 0 0,-1 1 0 0 0,1-1 0 0 0,13-2 0 0 0,16-7 13 0 0,5 7 189 0 0,14 2-134 0 0,-27 1 153 0 0,-27 2-208 0 0,18-5 238 0 0,-14 4-216 0 0,1 0 1 0 0,-1 1 0 0 0,0-1 0 0 0,0 1 0 0 0,11 0 0 0 0,-4 1-18 0 0,-8-1-19 0 0,37 0 83 0 0,-40 0-73 0 0,18-7 304 0 0,3-1 433 0 0,-21 8-703 0 0,33-7-242 0 0,-33 6 187 0 0,66-1 217 0 0,-34-1 329 0 0,-32 3-521 0 0,23 1 521 0 0,-19-2-443 0 0,-4 1-38 0 0,24 0 845 0 0,-16 0-972 0 0,-8 0 80 0 0,0 0-53 0 0,-1 1-1 0 0,0-1 1 0 0,0 0 0 0 0,0 0-1 0 0,1 0 1 0 0,-1 0 0 0 0,0 0-1 0 0,0 0 1 0 0,0 0 0 0 0,1 0 0 0 0,-1 0-1 0 0,0 0 1 0 0,0 0 0 0 0,0 0-1 0 0,1 0 1 0 0,-1-1 0 0 0,0 1 0 0 0,0 0-1 0 0,0 0 1 0 0,0 0 0 0 0,1 0-1 0 0,-1 0 1 0 0,0 0 0 0 0,0 0 0 0 0,0 0-1 0 0,0-1 1 0 0,1 1 0 0 0,-1 0-1 0 0,0 0 1 0 0,0 0 0 0 0,0 0-1 0 0,0-1 1 0 0,0 1 0 0 0,0 0 0 0 0,0 0-1 0 0,0 0 1 0 0,0 0 0 0 0,1-1-1 0 0,-1 1 1 0 0,0 0 0 0 0,0 0 0 0 0,0 0-1 0 0,0-1 1 0 0,0 1 0 0 0,0 0-1 0 0,0 0 1 0 0,0 0 0 0 0,0-1-1 0 0,0 1 1 0 0,0 0 0 0 0,-1 0 0 0 0,1 0-1 0 0,0-1 1 0 0,0 1 0 0 0,0 0-1 0 0,0 0 1 0 0,0 0 0 0 0,0 0 0 0 0,0-1-1 0 0,-1 1 1 0 0,-7-12-6221 0 0,5 6 2997 0 0,15 31-1094 0 0</inkml:trace>
</inkml:ink>
</file>

<file path=ppt/ink/ink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06"/>
    </inkml:context>
    <inkml:brush xml:id="br0">
      <inkml:brushProperty name="width" value="0.035" units="cm"/>
      <inkml:brushProperty name="height" value="0.035" units="cm"/>
      <inkml:brushProperty name="color" value="#E71224"/>
    </inkml:brush>
  </inkml:definitions>
  <inkml:trace contextRef="#ctx0" brushRef="#br0">0 13 1424 0 0,'0'0'7648'0'0,"0"-12"-1537"0"0,1 24-5966 0 0,0 1-1 0 0,1-1 1 0 0,0 1 0 0 0,6 15-1 0 0,3 19 261 0 0,-3-20-193 0 0,-6-22-162 0 0,-1 0 1 0 0,1 0 0 0 0,-1-1-1 0 0,0 1 1 0 0,0 0-1 0 0,0 6 1 0 0,5 95 881 0 0,-6-30-877 0 0,-3-60-601 0 0,1-12-853 0 0,1-11-25 0 0,1-16-2565 0 0,0 18-1710 0 0,0 40 892 0 0</inkml:trace>
</inkml:ink>
</file>

<file path=ppt/ink/ink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07"/>
    </inkml:context>
    <inkml:brush xml:id="br0">
      <inkml:brushProperty name="width" value="0.035" units="cm"/>
      <inkml:brushProperty name="height" value="0.035" units="cm"/>
      <inkml:brushProperty name="color" value="#E71224"/>
    </inkml:brush>
  </inkml:definitions>
  <inkml:trace contextRef="#ctx0" brushRef="#br0">1 287 212 0 0,'0'0'7082'0'0,"17"2"-4519"0"0,-17-38-933 0 0,0 35-1575 0 0,8-16 97 0 0,114-119 674 0 0,-52 50 69 0 0,-68 79-816 0 0,-2 2 4 0 0,0 5-156 0 0,-1 17-5522 0 0,-10 15 2715 0 0,5-18 780 0 0,5-12 902 0 0,1-3-92 0 0,19-63 849 0 0</inkml:trace>
</inkml:ink>
</file>

<file path=ppt/ink/ink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08"/>
    </inkml:context>
    <inkml:brush xml:id="br0">
      <inkml:brushProperty name="width" value="0.035" units="cm"/>
      <inkml:brushProperty name="height" value="0.035" units="cm"/>
      <inkml:brushProperty name="color" value="#E71224"/>
    </inkml:brush>
  </inkml:definitions>
  <inkml:trace contextRef="#ctx0" brushRef="#br0">0 1 612 0 0,'0'0'5661'0'0,"1"0"-5691"0"0,1 0 169 0 0,1 0 1 0 0,-1 0 0 0 0,0 0-1 0 0,0 1 1 0 0,0-1 0 0 0,0 1-1 0 0,0 0 1 0 0,0-1 0 0 0,0 1-1 0 0,0 0 1 0 0,0 0 0 0 0,0 1-1 0 0,0-1 1 0 0,0 0 0 0 0,-1 0 0 0 0,3 3-1 0 0,21 29 1696 0 0,-3-3-457 0 0,-18-26-1238 0 0,0 0-1 0 0,-1 0 0 0 0,0 0 0 0 0,0 0 1 0 0,0 1-1 0 0,0-1 0 0 0,-1 1 0 0 0,0 0 1 0 0,0-1-1 0 0,2 8 0 0 0,-1-1 97 0 0,-1 0-1 0 0,-1 0 1 0 0,0 0-1 0 0,0 15 1 0 0,-1-25-362 0 0,0-25-10301 0 0,0 17 7137 0 0,0 33 2593 0 0</inkml:trace>
</inkml:ink>
</file>

<file path=ppt/ink/ink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09"/>
    </inkml:context>
    <inkml:brush xml:id="br0">
      <inkml:brushProperty name="width" value="0.035" units="cm"/>
      <inkml:brushProperty name="height" value="0.035" units="cm"/>
      <inkml:brushProperty name="color" value="#E71224"/>
    </inkml:brush>
  </inkml:definitions>
  <inkml:trace contextRef="#ctx0" brushRef="#br0">1 76 460 0 0,'0'0'7929'0'0,"1"5"-7681"0"0,0 0-154 0 0,-1-3-50 0 0,0-1-1 0 0,0 1 1 0 0,1 0-1 0 0,-1-1 1 0 0,1 1-1 0 0,-1 0 1 0 0,1-1 0 0 0,0 1-1 0 0,-1-1 1 0 0,1 1-1 0 0,0-1 1 0 0,2 3 0 0 0,-2-2 152 0 0,0 0 1 0 0,0 0 0 0 0,0 0 0 0 0,-1 0 0 0 0,1 1 0 0 0,0-1 0 0 0,-1 0 0 0 0,0 1 0 0 0,1-1 0 0 0,-1 3 0 0 0,5 19 466 0 0,-4-11-618 0 0,-2-12-38 0 0,1-1 1 0 0,0 0-1 0 0,0 0 1 0 0,0 1-1 0 0,0-1 1 0 0,0 0-1 0 0,0 1 1 0 0,-1-1 0 0 0,1 0-1 0 0,0 1 1 0 0,0-1-1 0 0,0 0 1 0 0,0 1-1 0 0,0-1 1 0 0,0 0-1 0 0,0 0 1 0 0,0 1 0 0 0,1-1-1 0 0,-1 0 1 0 0,0 1-1 0 0,0-1 1 0 0,0 0-1 0 0,0 1 1 0 0,0-1-1 0 0,0 0 1 0 0,0 0 0 0 0,1 1-1 0 0,-1-1 1 0 0,0 0-1 0 0,0 0 1 0 0,0 1-1 0 0,1-1 1 0 0,-1 0-1 0 0,0 0 1 0 0,0 0 0 0 0,1 1-1 0 0,-1-1 1 0 0,0 0-1 0 0,1 0 1 0 0,-1 0-1 0 0,0 0 1 0 0,0 0-1 0 0,1 1 1 0 0,-1-1 0 0 0,0 0-1 0 0,1 0 1 0 0,-1 0-1 0 0,1 0 1 0 0,-1-28 623 0 0,0 19-703 0 0,0 5-22 0 0,0 0 1 0 0,0-1-1 0 0,0 1 1 0 0,-1 0-1 0 0,1 0 1 0 0,-1-1 0 0 0,-2-7-1 0 0,2 7 33 0 0,0 0 1 0 0,0-1-1 0 0,1 1 0 0 0,0 0 0 0 0,0-1 1 0 0,0 1-1 0 0,1 0 0 0 0,1-7 0 0 0,-1 9 65 0 0,0 0 0 0 0,0 0 0 0 0,1 1 0 0 0,-1-1 0 0 0,1 1 0 0 0,0-1 0 0 0,0 1 0 0 0,0 0 0 0 0,0-1-1 0 0,0 1 1 0 0,1 0 0 0 0,-1 1 0 0 0,0-1 0 0 0,1 0 0 0 0,0 1 0 0 0,-1-1 0 0 0,1 1 0 0 0,0 0 0 0 0,4-2-1 0 0,3 1-260 0 0,-7 1 175 0 0,0 0 0 0 0,-1 0 0 0 0,1 0 0 0 0,0 0 0 0 0,0 1 0 0 0,0-1 0 0 0,0 1 0 0 0,0 0 0 0 0,0 0 0 0 0,0 0 0 0 0,0 0 0 0 0,0 1 0 0 0,0-1 0 0 0,0 1 0 0 0,0 0 0 0 0,0-1 0 0 0,3 3 0 0 0,0 0-744 0 0,-5-3 780 0 0,-1 0 1 0 0,0 0 0 0 0,0 0 0 0 0,1 0 0 0 0,-1 0-1 0 0,0 0 1 0 0,0 0 0 0 0,0 0 0 0 0,1 0-1 0 0,-1 0 1 0 0,0 1 0 0 0,0-1 0 0 0,0 0-1 0 0,0 0 1 0 0,1 0 0 0 0,-1 0 0 0 0,0 0 0 0 0,0 1-1 0 0,0-1 1 0 0,0 0 0 0 0,1 0 0 0 0,-1 0-1 0 0,0 0 1 0 0,0 1 0 0 0,0-1 0 0 0,0 0 0 0 0,0 0-1 0 0,0 0 1 0 0,0 1 0 0 0,0-1 0 0 0,0 0-1 0 0,0 0 1 0 0,0 1 0 0 0,0-1 0 0 0,0 0-1 0 0,0 0 1 0 0,0 1 0 0 0,6 2-3117 0 0,-4-3 2353 0 0,-7-2-419 0 0,-33-13-1179 0 0</inkml:trace>
</inkml:ink>
</file>

<file path=ppt/ink/ink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6:31:10.510"/>
    </inkml:context>
    <inkml:brush xml:id="br0">
      <inkml:brushProperty name="width" value="0.035" units="cm"/>
      <inkml:brushProperty name="height" value="0.035" units="cm"/>
      <inkml:brushProperty name="color" value="#E71224"/>
    </inkml:brush>
  </inkml:definitions>
  <inkml:trace contextRef="#ctx0" brushRef="#br0">1 3211 16096,'3693'-3210'0</inkml:trace>
</inkml:ink>
</file>

<file path=ppt/ink/ink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6:31:10.511"/>
    </inkml:context>
    <inkml:brush xml:id="br0">
      <inkml:brushProperty name="width" value="0.035" units="cm"/>
      <inkml:brushProperty name="height" value="0.035" units="cm"/>
      <inkml:brushProperty name="color" value="#E71224"/>
    </inkml:brush>
  </inkml:definitions>
  <inkml:trace contextRef="#ctx0" brushRef="#br0">1 3211 16096,'3693'-3210'0</inkml:trace>
</inkml:ink>
</file>

<file path=ppt/ink/ink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12"/>
    </inkml:context>
    <inkml:brush xml:id="br0">
      <inkml:brushProperty name="width" value="0.035" units="cm"/>
      <inkml:brushProperty name="height" value="0.035" units="cm"/>
      <inkml:brushProperty name="color" value="#E71224"/>
    </inkml:brush>
  </inkml:definitions>
  <inkml:trace contextRef="#ctx0" brushRef="#br0">1 5 164 0 0,'0'0'680'0'0,"0"-5"-680"0"0</inkml:trace>
</inkml:ink>
</file>

<file path=ppt/ink/ink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13"/>
    </inkml:context>
    <inkml:brush xml:id="br0">
      <inkml:brushProperty name="width" value="0.035" units="cm"/>
      <inkml:brushProperty name="height" value="0.035" units="cm"/>
      <inkml:brushProperty name="color" value="#E71224"/>
    </inkml:brush>
  </inkml:definitions>
  <inkml:trace contextRef="#ctx0" brushRef="#br0">143 26 1048 0 0,'0'0'513'0'0,"1"0"-487"0"0,3 0-50 0 0,2 0-302 0 0,-6 0 400 0 0,1 0 1 0 0,-1 1 0 0 0,0-1 0 0 0,1 0 0 0 0,-1 0 0 0 0,0 0-1 0 0,1 0 1 0 0,-1 0 0 0 0,1 0 0 0 0,-1 0 0 0 0,0 0 0 0 0,1 0 0 0 0,-1 0-1 0 0,0 0 1 0 0,1 0 0 0 0,-1 0 0 0 0,1 0 0 0 0,-1 0 0 0 0,0 0-1 0 0,1 0 1 0 0,-1 0 0 0 0,0-1 0 0 0,1 1 0 0 0,-1 0 0 0 0,0 0-1 0 0,1 0 1 0 0,-1-1 0 0 0,0 1 0 0 0,1 0 0 0 0,-1 0 0 0 0,0-1-1 0 0,0 1 1 0 0,1 0 0 0 0,-1-1 0 0 0,0 1 0 0 0,0 0 0 0 0,1-1 0 0 0,-1 1-1 0 0,0 0 1 0 0,0-2 0 0 0,12-17 3149 0 0,-17 19-1949 0 0,4 0-1138 0 0,0 0 0 0 0,-1-1 0 0 0,1 1 0 0 0,0 0 0 0 0,0 0 0 0 0,-1 0 0 0 0,1 1 0 0 0,0-1 0 0 0,-1 0 0 0 0,1 0 0 0 0,0 1 0 0 0,-3 0 0 0 0,4 0-254 0 0,-24 4 373 0 0,19-3-233 0 0,0-1 0 0 0,0 1 0 0 0,0 0 0 0 0,1 1 0 0 0,-1-1 0 0 0,1 1 0 0 0,-1 0 0 0 0,-5 5 0 0 0,7-6-55 0 0,2 0 0 0 0,-1 0 1 0 0,0 0-1 0 0,0 1 0 0 0,0-1 0 0 0,1 0 1 0 0,0 0-1 0 0,-1 1 0 0 0,1-1 0 0 0,0 1 0 0 0,0-1 1 0 0,0 1-1 0 0,0 0 0 0 0,1-1 0 0 0,-1 1 1 0 0,1 0-1 0 0,-1 3 0 0 0,1-5-69 0 0,17-3 56 0 0,-16-4 1227 0 0,-1 2-450 0 0,0 3-341 0 0,-24 1 592 0 0,23 0-1001 0 0,0 0 0 0 0,-1 0 0 0 0,1 1 0 0 0,0-1 0 0 0,-1 0 0 0 0,1 1 0 0 0,0-1 0 0 0,-1 1 0 0 0,1-1 0 0 0,0 1 0 0 0,0-1 0 0 0,0 1 0 0 0,0 0 0 0 0,-1 0 0 0 0,1 0 0 0 0,0-1 0 0 0,0 1 0 0 0,1 0 0 0 0,-3 2 0 0 0,-7 6-600 0 0,25-11-124 0 0,-14 2 749 0 0,0 0 0 0 0,1 0 0 0 0,-1 0 0 0 0,0 0 1 0 0,0 0-1 0 0,0 0 0 0 0,1-1 0 0 0,-1 1 0 0 0,0 0 1 0 0,0-1-1 0 0,0 1 0 0 0,0-1 0 0 0,0 1 0 0 0,1-1 1 0 0,0-1-1 0 0,13-8 333 0 0,-14 9-284 0 0,1 0 0 0 0,0 0 0 0 0,-1 0 0 0 0,1 0 0 0 0,0 0 0 0 0,-1 0 0 0 0,1 0 0 0 0,-1-1 0 0 0,0 1 0 0 0,1 0 0 0 0,-1-1 0 0 0,0 0 0 0 0,0 1 1 0 0,0-1-1 0 0,0 0 0 0 0,0 1 0 0 0,0-1 0 0 0,-1 0 0 0 0,1 0 0 0 0,-1 0 0 0 0,1 1 0 0 0,-1-1 0 0 0,1-4 0 0 0,-2 5-49 0 0,1 0 0 0 0,0 1 0 0 0,-1-1 0 0 0,0 1 0 0 0,1-1 0 0 0,-1 1 0 0 0,1-1 0 0 0,-1 1 0 0 0,0-1 0 0 0,1 1-1 0 0,-1-1 1 0 0,0 1 0 0 0,1 0 0 0 0,-1-1 0 0 0,0 1 0 0 0,0 0 0 0 0,1 0 0 0 0,-1-1 0 0 0,0 1 0 0 0,0 0 0 0 0,0 0 0 0 0,1 0 0 0 0,-1 0-1 0 0,0 0 1 0 0,0 0 0 0 0,0 0 0 0 0,1 0 0 0 0,-1 1 0 0 0,0-1 0 0 0,-1 1 0 0 0,-2-1-55 0 0,1 0-1 0 0,-1 1 1 0 0,1 0-1 0 0,0 0 1 0 0,-1 0 0 0 0,-5 2-1 0 0,6 0 12 0 0,0-1 0 0 0,0 0 0 0 0,-1 1-1 0 0,2 0 1 0 0,-1 0 0 0 0,0 0 0 0 0,0 0 0 0 0,1 1-1 0 0,0-1 1 0 0,0 0 0 0 0,0 1 0 0 0,0 0 0 0 0,0-1-1 0 0,1 1 1 0 0,-1 0 0 0 0,1 0 0 0 0,0 0 0 0 0,1 0-1 0 0,-1 0 1 0 0,0 0 0 0 0,1 0 0 0 0,0 0 0 0 0,1 8-1 0 0,-1-11 34 0 0,0 0-1 0 0,1-1 1 0 0,-1 1-1 0 0,0-1 0 0 0,1 0 1 0 0,-1 1-1 0 0,1-1 0 0 0,-1 1 1 0 0,0-1-1 0 0,1 1 0 0 0,-1-1 1 0 0,1 0-1 0 0,-1 1 0 0 0,1-1 1 0 0,-1 0-1 0 0,1 0 0 0 0,-1 1 1 0 0,1-1-1 0 0,-1 0 1 0 0,1 0-1 0 0,0 0 0 0 0,-1 0 1 0 0,1 0-1 0 0,-1 0 0 0 0,1 0 1 0 0,-1 0-1 0 0,1 0 0 0 0,0 0 1 0 0,22 0 24 0 0,-19 0 15 0 0,0 0-3 0 0,0-1 0 0 0,0 1-1 0 0,-1-1 1 0 0,1 0 0 0 0,-1 0-1 0 0,1-1 1 0 0,-1 1 0 0 0,1-1-1 0 0,-1 0 1 0 0,0 1 0 0 0,0-2 0 0 0,0 1-1 0 0,0 0 1 0 0,0 0 0 0 0,3-5-1 0 0,2 1-6 0 0,-7 4 11 0 0,0 0 0 0 0,0-1 0 0 0,0 1 0 0 0,0 0 0 0 0,0 0-1 0 0,0-1 1 0 0,-1 1 0 0 0,1 0 0 0 0,-1-1 0 0 0,1 1 0 0 0,-1-1 0 0 0,0 1-1 0 0,0-1 1 0 0,0 1 0 0 0,0 0 0 0 0,-1-1 0 0 0,1 1 0 0 0,-1-1 0 0 0,1 1 0 0 0,-1 0-1 0 0,0-1 1 0 0,0 1 0 0 0,0 0 0 0 0,0 0 0 0 0,0 0 0 0 0,-1 0 0 0 0,1 0-1 0 0,-3-3 1 0 0,2 3-52 0 0,-1 1 0 0 0,1 0 0 0 0,-1 0 0 0 0,1 0 0 0 0,-1 0 0 0 0,1 1 0 0 0,-1-1-1 0 0,1 1 1 0 0,-1-1 0 0 0,0 1 0 0 0,1 0 0 0 0,-1 0 0 0 0,0 0 0 0 0,1 1 0 0 0,-1-1 0 0 0,1 0-1 0 0,-1 1 1 0 0,0 0 0 0 0,1 0 0 0 0,-1-1 0 0 0,1 1 0 0 0,0 1 0 0 0,-1-1 0 0 0,1 0 0 0 0,0 1 0 0 0,0-1-1 0 0,0 1 1 0 0,0-1 0 0 0,0 1 0 0 0,0 0 0 0 0,0 0 0 0 0,0 0 0 0 0,1 0 0 0 0,-1 0 0 0 0,1 1-1 0 0,0-1 1 0 0,-2 4 0 0 0,2-4-8 0 0,1 0-1 0 0,-1-1 1 0 0,1 1-1 0 0,0 0 0 0 0,0 0 1 0 0,0 0-1 0 0,0 0 1 0 0,0 0-1 0 0,0 3 1 0 0,1 2-285 0 0,29-7 303 0 0,-27 0 43 0 0,0-1 0 0 0,-1 0 0 0 0,1 0 1 0 0,-1 0-1 0 0,1-1 0 0 0,-1 1 0 0 0,0-1 1 0 0,1 1-1 0 0,-1-1 0 0 0,0 0 1 0 0,0 0-1 0 0,0 0 0 0 0,0 0 0 0 0,-1 0 1 0 0,1 0-1 0 0,-1 0 0 0 0,1-1 0 0 0,-1 1 1 0 0,0-1-1 0 0,1 1 0 0 0,-1-1 1 0 0,-1 1-1 0 0,1-1 0 0 0,0 0 0 0 0,-1 1 1 0 0,1-1-1 0 0,-1 0 0 0 0,0 1 0 0 0,0-1 1 0 0,0-5-1 0 0,0 8-38 0 0,0-1-1 0 0,0 1 1 0 0,-1 0 0 0 0,1 0-1 0 0,0-1 1 0 0,0 1-1 0 0,0 0 1 0 0,0 0 0 0 0,-1-1-1 0 0,1 1 1 0 0,0 0 0 0 0,0 0-1 0 0,-1 0 1 0 0,1 0 0 0 0,0-1-1 0 0,0 1 1 0 0,-1 0-1 0 0,1 0 1 0 0,0 0 0 0 0,-1 0-1 0 0,1 0 1 0 0,0 0 0 0 0,0 0-1 0 0,-1 0 1 0 0,1 0 0 0 0,0 0-1 0 0,-1 0 1 0 0,1 0-1 0 0,0 0 1 0 0,0 0 0 0 0,-1 0-1 0 0,1 0 1 0 0,0 0 0 0 0,-1 0-1 0 0,1 0 1 0 0,0 0 0 0 0,0 0-1 0 0,-1 1 1 0 0,1-1 0 0 0,0 0-1 0 0,0 0 1 0 0,-1 0-1 0 0,1 1 1 0 0,-13 6-466 0 0,11-3 405 0 0,-1 0 0 0 0,1 0 1 0 0,0 0-1 0 0,0 0 0 0 0,1 1 1 0 0,-1-1-1 0 0,1 1 0 0 0,0-1 1 0 0,0 1-1 0 0,1-1 0 0 0,-1 1 1 0 0,1 0-1 0 0,0 4 0 0 0,4-8 52 0 0,0 0 0 0 0,0 0 1 0 0,-1-1-1 0 0,1 0 0 0 0,0 1 0 0 0,0-1 0 0 0,7-1 0 0 0,-8 1 94 0 0,-1 0-56 0 0,0-1 0 0 0,0 1 1 0 0,0-1-1 0 0,-1 1 1 0 0,1-1-1 0 0,0 1 0 0 0,0-1 1 0 0,0 0-1 0 0,-1 0 0 0 0,1 0 1 0 0,-1 0-1 0 0,1 0 0 0 0,0 0 1 0 0,-1-1-1 0 0,0 1 0 0 0,1-1 1 0 0,-1 1-1 0 0,0 0 0 0 0,0-1 1 0 0,2-3-1 0 0,-1 2-1 0 0,0 0 0 0 0,-1 0 0 0 0,1 0 0 0 0,-1-1 0 0 0,0 1 0 0 0,0 0 0 0 0,0-1 0 0 0,0 1 0 0 0,0-1 1 0 0,-1-3-1 0 0,0 6-20 0 0,0 0 0 0 0,0 0 1 0 0,0 0-1 0 0,0 0 0 0 0,-1 0 1 0 0,1 0-1 0 0,0 0 1 0 0,-1 0-1 0 0,1 0 0 0 0,-1 0 1 0 0,0 0-1 0 0,1 0 0 0 0,-1 0 1 0 0,1 0-1 0 0,-1 1 1 0 0,0-1-1 0 0,0 0 0 0 0,1 0 1 0 0,-1 1-1 0 0,0-1 0 0 0,0 1 1 0 0,0-1-1 0 0,0 1 1 0 0,0-1-1 0 0,0 1 0 0 0,0-1 1 0 0,0 1-1 0 0,0 0 0 0 0,0-1 1 0 0,0 1-1 0 0,0 0 1 0 0,0 0-1 0 0,0 0 0 0 0,0 0 1 0 0,0 0-1 0 0,0 0 0 0 0,-2 1 1 0 0,0-1-75 0 0,1 0 0 0 0,-1 0 1 0 0,0 1-1 0 0,1-1 0 0 0,-1 1 1 0 0,1-1-1 0 0,-1 1 0 0 0,1 0 1 0 0,0 0-1 0 0,-1 0 0 0 0,1 1 1 0 0,0-1-1 0 0,0 0 0 0 0,0 1 1 0 0,-4 3-1 0 0,4-2 18 0 0,0 0 0 0 0,0 0 1 0 0,0 0-1 0 0,0 1 0 0 0,1-1 1 0 0,0 1-1 0 0,-1-1 0 0 0,1 1 1 0 0,0-1-1 0 0,1 1 0 0 0,-1 0 1 0 0,1 0-1 0 0,-1-1 0 0 0,1 7 1 0 0,0-9-35 0 0,1-1 1 0 0,-1 1-1 0 0,0-1 0 0 0,0 1 1 0 0,0-1-1 0 0,1 1 1 0 0,-1-1-1 0 0,0 1 0 0 0,0-1 1 0 0,1 1-1 0 0,-1-1 1 0 0,0 0-1 0 0,1 1 0 0 0,-1-1 1 0 0,1 1-1 0 0,-1-1 1 0 0,0 0-1 0 0,1 1 0 0 0,-1-1 1 0 0,1 0-1 0 0,-1 0 1 0 0,1 1-1 0 0,-1-1 1 0 0,1 0-1 0 0,-1 0 0 0 0,1 0 1 0 0,0 0-1 0 0,-1 1 1 0 0,1-1-1 0 0,-1 0 0 0 0,2 0 1 0 0,20 0-4164 0 0,-17 0 2924 0 0</inkml:trace>
</inkml:ink>
</file>

<file path=ppt/ink/ink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14"/>
    </inkml:context>
    <inkml:brush xml:id="br0">
      <inkml:brushProperty name="width" value="0.035" units="cm"/>
      <inkml:brushProperty name="height" value="0.035" units="cm"/>
      <inkml:brushProperty name="color" value="#E71224"/>
    </inkml:brush>
  </inkml:definitions>
  <inkml:trace contextRef="#ctx0" brushRef="#br0">79 127 304 0 0,'0'0'1993'0'0,"0"-3"-1924"0"0,0-31 3118 0 0,-1 1 333 0 0,-4 31-3915 0 0,1 1 3232 0 0,2 7 1390 0 0,1-5-4229 0 0,-1 0-1 0 0,1 0 1 0 0,0-1 0 0 0,0 1-1 0 0,0 0 1 0 0,0 0 0 0 0,0 0-1 0 0,1 1 1 0 0,-1-1 0 0 0,0 0-1 0 0,0 0 1 0 0,0 2-1 0 0,0-3 3 0 0,1 1 0 0 0,-1-1 0 0 0,0 0 0 0 0,1 1 0 0 0,-1-1 0 0 0,1 1 0 0 0,-1-1 0 0 0,1 1-1 0 0,-1-1 1 0 0,1 1 0 0 0,-1 0 0 0 0,1-1 0 0 0,-1 1 0 0 0,1 0 0 0 0,0-1 0 0 0,-1 1-1 0 0,1 0 1 0 0,0-1 0 0 0,0 1 0 0 0,0 0 0 0 0,-1-1 0 0 0,1 1 0 0 0,0 0 0 0 0,0 0 0 0 0,0-1-1 0 0,0 2 1 0 0,-1 26 94 0 0,-4-7 0 0 0,-2 7-5 0 0,7-22-129 0 0,0-4 35 0 0,1 1 1 0 0,-1-1-1 0 0,-1 1 1 0 0,1-1 0 0 0,0 1-1 0 0,0-1 1 0 0,-1 1-1 0 0,0-1 1 0 0,1 0 0 0 0,-3 5-1 0 0,2-3 5 0 0,0 0 0 0 0,0 0 1 0 0,1 0-1 0 0,0 0 0 0 0,-1 0 0 0 0,1 0 0 0 0,1 0 0 0 0,0 7 1 0 0,0 5-6 0 0,2-3 603 0 0,-3-13-577 0 0,1 0 0 0 0,-1 0 0 0 0,0-1 0 0 0,1 1 0 0 0,-1 0-1 0 0,0 0 1 0 0,0-1 0 0 0,1 1 0 0 0,-1 0 0 0 0,0-1 0 0 0,0 1-1 0 0,0 0 1 0 0,0-1 0 0 0,1 1 0 0 0,-1-1 0 0 0,0 1 0 0 0,0 0-1 0 0,0-1 1 0 0,0 1 0 0 0,0 0 0 0 0,0-1 0 0 0,0 1 0 0 0,0-1 0 0 0,0 1-1 0 0,0 0 1 0 0,0-1 0 0 0,0 1 0 0 0,0 0 0 0 0,0-1 0 0 0,-1 1-1 0 0,1-1 1 0 0,6-55 392 0 0,-7 40-410 0 0,0 1 1 0 0,-1-1-1 0 0,0 1 1 0 0,-9-27-1 0 0,5 5-136 0 0,4 16 94 0 0,-2 1 13 0 0,3 6-154 0 0,1 3-56 0 0,0 11 234 0 0,0 0-1 0 0,0 0 0 0 0,0 0 1 0 0,0 0-1 0 0,0-1 0 0 0,0 1 1 0 0,0 0-1 0 0,0 0 0 0 0,0 0 0 0 0,0 0 1 0 0,0 0-1 0 0,0 0 0 0 0,0-1 1 0 0,0 1-1 0 0,0 0 0 0 0,0 0 1 0 0,-1 0-1 0 0,1 0 0 0 0,0 0 0 0 0,0 0 1 0 0,0 0-1 0 0,0 0 0 0 0,0-1 1 0 0,0 1-1 0 0,0 0 0 0 0,-1 0 1 0 0,1 0-1 0 0,0 0 0 0 0,0 0 0 0 0,0 0 1 0 0,0 0-1 0 0,0 0 0 0 0,-1 0 1 0 0,1 0-1 0 0,0 0 0 0 0,0 0 1 0 0,0 0-1 0 0,0 0 0 0 0,0 0 0 0 0,0 0 1 0 0,-1 0-1 0 0,1 0 0 0 0,0 0 1 0 0,0 0-1 0 0,0 0 0 0 0,0 0 1 0 0,-1 0-1 0 0,1 4-141 0 0,-1 0 0 0 0,1-1-1 0 0,0 1 1 0 0,0 0 0 0 0,0-1 0 0 0,0 1 0 0 0,1 4-1 0 0,2-5 287 0 0,8 9-2985 0 0,-10-11 2176 0 0,1 0-1 0 0,0-1 1 0 0,0 1-1 0 0,0 0 1 0 0,0-1-1 0 0,-1 1 1 0 0,1-1-1 0 0,0 0 0 0 0,0 1 1 0 0,0-1-1 0 0,0 0 1 0 0,3-1-1 0 0,-3 1-817 0 0,-6-3 175 0 0,-30-11-207 0 0</inkml:trace>
</inkml:ink>
</file>

<file path=ppt/ink/ink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15"/>
    </inkml:context>
    <inkml:brush xml:id="br0">
      <inkml:brushProperty name="width" value="0.035" units="cm"/>
      <inkml:brushProperty name="height" value="0.035" units="cm"/>
      <inkml:brushProperty name="color" value="#E71224"/>
    </inkml:brush>
  </inkml:definitions>
  <inkml:trace contextRef="#ctx0" brushRef="#br0">25 0 352 0 0,'0'0'703'0'0,"-2"2"-238"0"0,-7 5 10407 0 0,8-6-10955 0 0,0-1 129 0 0,1 0-52 0 0,-1 0-1 0 0,1 1 0 0 0,0-1 1 0 0,-1 0-1 0 0,1 0 1 0 0,0 0-1 0 0,-1 0 1 0 0,1 1-1 0 0,0-1 0 0 0,0 0 1 0 0,-1 0-1 0 0,1 1 1 0 0,0-1-1 0 0,0 0 0 0 0,0 0 1 0 0,-1 1-1 0 0,1-1 1 0 0,0 0-1 0 0,0 0 1 0 0,0 1-1 0 0,0-1 0 0 0,0 0 1 0 0,-1 1-1 0 0,1-1 1 0 0,0 0-1 0 0,0 1 1 0 0,0-1-1 0 0,0 0 0 0 0,0 1 1 0 0,0-1-1 0 0,0 0 1 0 0,0 1-1 0 0,1 10 735 0 0,-1-11-609 0 0,-6 284 2627 0 0,6-277-2881 0 0,6 7-10301 0 0,-1-9 8980 0 0,-16-22-2248 0 0</inkml:trace>
</inkml:ink>
</file>

<file path=ppt/ink/ink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16"/>
    </inkml:context>
    <inkml:brush xml:id="br0">
      <inkml:brushProperty name="width" value="0.035" units="cm"/>
      <inkml:brushProperty name="height" value="0.035" units="cm"/>
      <inkml:brushProperty name="color" value="#E71224"/>
    </inkml:brush>
  </inkml:definitions>
  <inkml:trace contextRef="#ctx0" brushRef="#br0">209 0 668 0 0,'0'0'5775'0'0,"-4"3"-5463"0"0,-5 4 469 0 0,1 0 0 0 0,-1 0 0 0 0,1 1-1 0 0,0 0 1 0 0,-11 16 0 0 0,12-14-432 0 0,0 0-1 0 0,-1 0 0 0 0,-16 14 0 0 0,16-16-126 0 0,0 0 0 0 0,1 0 0 0 0,0 1 0 0 0,-12 18 0 0 0,13-16-89 0 0,0 0-54 0 0,0 0 0 0 0,1 0-1 0 0,0 1 1 0 0,0 0 0 0 0,-3 16 0 0 0,6-16-116 0 0,-1 1 1 0 0,2 0 0 0 0,0-1-1 0 0,0 1 1 0 0,1 0-1 0 0,1 0 1 0 0,3 18 0 0 0,-3-26 33 0 0,0 0 0 0 0,1 0-1 0 0,-1 0 1 0 0,1-1 0 0 0,1 1 0 0 0,-1 0 0 0 0,1-1 0 0 0,-1 0 0 0 0,1 1 0 0 0,1-1 0 0 0,-1 0 0 0 0,0 0 0 0 0,1-1 0 0 0,0 1 0 0 0,0-1-1 0 0,0 0 1 0 0,0 0 0 0 0,1 0 0 0 0,-1-1 0 0 0,1 1 0 0 0,5 1 0 0 0,-2-1 31 0 0,0 0 0 0 0,1-1 0 0 0,0 0-1 0 0,-1 0 1 0 0,1-1 0 0 0,0 0 0 0 0,12-1 0 0 0,-15 0 27 0 0,1 0-1 0 0,-1-1 1 0 0,0 0 0 0 0,0 0-1 0 0,0 0 1 0 0,0-1-1 0 0,-1 0 1 0 0,1 0 0 0 0,0-1-1 0 0,-1 1 1 0 0,10-7 0 0 0,-3-1-68 0 0,0-1 1 0 0,-1 0 0 0 0,0 0 0 0 0,-1-1-1 0 0,-1 0 1 0 0,0-1 0 0 0,0 0 0 0 0,-1-1-1 0 0,-1 1 1 0 0,0-2 0 0 0,-1 1 0 0 0,6-20-1 0 0,-8 17-82 0 0,-1-1-1 0 0,0 1 1 0 0,-1-1-1 0 0,-1 0 1 0 0,-1-25-1 0 0,0 25 25 0 0,-1 10 83 0 0,0 0 0 0 0,0 0 0 0 0,-1 0 0 0 0,0 0 0 0 0,0 1 0 0 0,-6-14 0 0 0,0-1-6 0 0,7 19-4 0 0,-1 1 1 0 0,1-1 0 0 0,0 1 0 0 0,-1-1-1 0 0,0 1 1 0 0,1-1 0 0 0,-1 1 0 0 0,0 0-1 0 0,0 0 1 0 0,0 0 0 0 0,-1 0-1 0 0,1 0 1 0 0,0 1 0 0 0,-1-1 0 0 0,1 1-1 0 0,-1-1 1 0 0,1 1 0 0 0,-1 0 0 0 0,0 0-1 0 0,0 0 1 0 0,-4-1 0 0 0,-2 1-94 0 0,1 0 1 0 0,-1 0-1 0 0,0 0 1 0 0,1 1-1 0 0,-1 0 1 0 0,-11 2-1 0 0,17-1 46 0 0,1-1 0 0 0,-1 1 1 0 0,0-1-1 0 0,0 1 0 0 0,1 0 0 0 0,-1 0 0 0 0,1 0 0 0 0,-1 0 0 0 0,1 0 0 0 0,-1 1 0 0 0,1-1 0 0 0,0 1 0 0 0,0 0 1 0 0,-1 0-1 0 0,1-1 0 0 0,0 1 0 0 0,1 0 0 0 0,-1 1 0 0 0,0-1 0 0 0,1 0 0 0 0,-3 4 0 0 0,3-3-473 0 0,-1 1-1 0 0,1 0 1 0 0,0 0 0 0 0,0 0-1 0 0,0-1 1 0 0,0 1-1 0 0,1 0 1 0 0,0 7-1 0 0,0-11 370 0 0,0 0 0 0 0,0 1 0 0 0,0-1 0 0 0,0 1 0 0 0,0-1 0 0 0,0 0-1 0 0,0 1 1 0 0,0-1 0 0 0,0 1 0 0 0,0-1 0 0 0,0 0 0 0 0,0 1-1 0 0,1-1 1 0 0,-1 0 0 0 0,0 1 0 0 0,0-1 0 0 0,0 0 0 0 0,1 1 0 0 0,-1-1-1 0 0,0 0 1 0 0,0 1 0 0 0,1-1 0 0 0,-1 0 0 0 0,0 0 0 0 0,1 1 0 0 0,-1-1-1 0 0,0 0 1 0 0,1 0 0 0 0,0 1 0 0 0,5-1-2992 0 0</inkml:trace>
</inkml:ink>
</file>

<file path=ppt/ink/ink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17"/>
    </inkml:context>
    <inkml:brush xml:id="br0">
      <inkml:brushProperty name="width" value="0.035" units="cm"/>
      <inkml:brushProperty name="height" value="0.035" units="cm"/>
      <inkml:brushProperty name="color" value="#E71224"/>
    </inkml:brush>
  </inkml:definitions>
  <inkml:trace contextRef="#ctx0" brushRef="#br0">101 82 172 0 0,'0'0'1654'0'0,"-12"-10"1764"0"0,6 2-3135 0 0,5 8-352 0 0,0-1 0 0 0,0 0 0 0 0,0 0 0 0 0,0 0 0 0 0,0 0 1 0 0,0 0-1 0 0,1-1 0 0 0,-1 1 0 0 0,0 0 0 0 0,0 0 0 0 0,1-1 0 0 0,-1 1 0 0 0,0-2 0 0 0,1-31-2778 0 0,0 34 2911 0 0,1-1-1 0 0,-1 1 0 0 0,0-1 0 0 0,0 1 0 0 0,1 0 0 0 0,-1-1 0 0 0,0 1 0 0 0,1-1 0 0 0,-1 1 0 0 0,0 0 0 0 0,1-1 0 0 0,-1 1 0 0 0,0 0 0 0 0,1-1 1 0 0,-1 1-1 0 0,1 0 0 0 0,-1 0 0 0 0,1-1 0 0 0,-1 1 0 0 0,1 0 0 0 0,-1 0 0 0 0,1 0 0 0 0,-1 0 0 0 0,1 0 0 0 0,-1 0 0 0 0,1 0 0 0 0,-1 0 0 0 0,1 0 0 0 0,-1 0 1 0 0,1 0-1 0 0,-1 0 0 0 0,1 0 0 0 0,-1 0 0 0 0,0 0 0 0 0,1 0 0 0 0,-1 0 0 0 0,1 1 0 0 0,-1-1 0 0 0,1 0 0 0 0,-1 0 0 0 0,1 1 0 0 0,18 6 1132 0 0,-18-6-1126 0 0,-1 0 0 0 0,1-1 0 0 0,-1 1 0 0 0,0 0 0 0 0,1 0 0 0 0,-1-1 0 0 0,1 1 0 0 0,-1 0 1 0 0,0 0-1 0 0,0 0 0 0 0,1 0 0 0 0,-1 0 0 0 0,0-1 0 0 0,0 1 0 0 0,0 0 0 0 0,0 0 0 0 0,0 0 0 0 0,0 0 0 0 0,0 0 0 0 0,0 0 0 0 0,0-1 0 0 0,-1 1 0 0 0,1 0 0 0 0,0 0 0 0 0,-1 0 0 0 0,1 0 0 0 0,0-1 0 0 0,-1 1 0 0 0,1 0 0 0 0,-1 0 0 0 0,1-1 0 0 0,-1 1 0 0 0,1 0 1 0 0,-1-1-1 0 0,0 1 0 0 0,1 0 0 0 0,-1-1 0 0 0,0 1 0 0 0,-1 0 0 0 0,1 0 161 0 0,1-1-244 0 0,0 1 0 0 0,0-1 1 0 0,0 0-1 0 0,0 1 0 0 0,0-1 0 0 0,0 0 1 0 0,0 1-1 0 0,0-1 0 0 0,0 0 1 0 0,0 1-1 0 0,0-1 0 0 0,0 0 0 0 0,0 1 1 0 0,0-1-1 0 0,0 0 0 0 0,1 1 1 0 0,-1-1-1 0 0,0 0 0 0 0,0 0 0 0 0,0 1 1 0 0,0-1-1 0 0,1 0 0 0 0,-1 0 1 0 0,0 1-1 0 0,0-1 0 0 0,1 0 0 0 0,-1 0 1 0 0,0 0-1 0 0,0 1 0 0 0,1-1 1 0 0,-1 0-1 0 0,0 0 0 0 0,1 0 0 0 0,11-4 130 0 0,8-12 520 0 0,-20 16-607 0 0,0 0 0 0 0,0 0-1 0 0,0-1 1 0 0,0 1 0 0 0,0 0-1 0 0,0 0 1 0 0,0 0 0 0 0,0-1 0 0 0,1 1-1 0 0,-1 0 1 0 0,0 0 0 0 0,0 0-1 0 0,0-1 1 0 0,0 1 0 0 0,0 0-1 0 0,0 0 1 0 0,0 0 0 0 0,0-1 0 0 0,0 1-1 0 0,0 0 1 0 0,-1 0 0 0 0,1 0-1 0 0,0-1 1 0 0,0 1 0 0 0,0 0 0 0 0,0 0-1 0 0,0 0 1 0 0,0 0 0 0 0,0-1-1 0 0,0 1 1 0 0,0 0 0 0 0,-1 0-1 0 0,1 0 1 0 0,0 0 0 0 0,0-1 0 0 0,0 1-1 0 0,0 0 1 0 0,-1 0 0 0 0,1 0-1 0 0,0 0 1 0 0,0 0 0 0 0,0 0 0 0 0,0 0-1 0 0,-1 0 1 0 0,1 0 0 0 0,0 0-1 0 0,0 0 1 0 0,0-1 0 0 0,-1 1 0 0 0,1 0-1 0 0,0 0 1 0 0,-1 0 0 0 0,-20-2 403 0 0,14 2-427 0 0,0 0 0 0 0,1 1 0 0 0,-1-1 0 0 0,1 1 0 0 0,-8 3 0 0 0,11-4 5 0 0,0 2 1 0 0,0-1 0 0 0,0 0-1 0 0,0 1 1 0 0,1-1 0 0 0,-1 1-1 0 0,0 0 1 0 0,1 0-1 0 0,-1 0 1 0 0,1 0 0 0 0,0 0-1 0 0,-1 1 1 0 0,1-1 0 0 0,0 1-1 0 0,0-1 1 0 0,1 1 0 0 0,-1 0-1 0 0,1 0 1 0 0,-1 0 0 0 0,1 0-1 0 0,0 0 1 0 0,0 0-1 0 0,0 0 1 0 0,0 0 0 0 0,1 0-1 0 0,-1 1 1 0 0,1-1 0 0 0,0 4-1 0 0,0-7-25 0 0,1 1-1 0 0,-1-1 0 0 0,0 1 0 0 0,1 0 0 0 0,-1-1 1 0 0,0 1-1 0 0,1-1 0 0 0,-1 1 0 0 0,1-1 0 0 0,-1 0 1 0 0,1 1-1 0 0,-1-1 0 0 0,1 1 0 0 0,-1-1 0 0 0,1 0 1 0 0,-1 0-1 0 0,1 1 0 0 0,0-1 0 0 0,-1 0 0 0 0,1 0 1 0 0,0 0-1 0 0,-1 1 0 0 0,1-1 0 0 0,0 0 0 0 0,-1 0 1 0 0,1 0-1 0 0,-1 0 0 0 0,1 0 0 0 0,1 0 0 0 0,27-1 234 0 0,-22 1-64 0 0,-1-1-107 0 0,-1 0-1 0 0,0 0 1 0 0,0-1-1 0 0,0 0 0 0 0,0 0 1 0 0,0 0-1 0 0,-1 0 1 0 0,1-1-1 0 0,-1 0 1 0 0,1 0-1 0 0,-1 0 0 0 0,0 0 1 0 0,0-1-1 0 0,0 1 1 0 0,4-6-1 0 0,-8 8-25 0 0,1 1 0 0 0,0-1 1 0 0,-1 1-1 0 0,1-1 0 0 0,0 0 0 0 0,-1 1 0 0 0,1-1 0 0 0,-1 0 1 0 0,1 1-1 0 0,-1-1 0 0 0,1 0 0 0 0,-1 0 0 0 0,0 0 0 0 0,1 0 1 0 0,-1 1-1 0 0,0-1 0 0 0,0 0 0 0 0,0 0 0 0 0,1 0 1 0 0,-1 0-1 0 0,0 0 0 0 0,0 0 0 0 0,0 1 0 0 0,0-1 0 0 0,0 0 1 0 0,-1 0-1 0 0,1 0 0 0 0,0 0 0 0 0,0 0 0 0 0,-1 0 0 0 0,1 1 1 0 0,0-1-1 0 0,-1 0 0 0 0,1 0 0 0 0,-1 0 0 0 0,1 1 0 0 0,-1-1 1 0 0,1 0-1 0 0,-1 1 0 0 0,0-1 0 0 0,1 0 0 0 0,-1 1 0 0 0,0-1 1 0 0,0 0-1 0 0,-2-1-25 0 0,0 1 0 0 0,0-1 0 0 0,0 1 0 0 0,0 0 1 0 0,0 0-1 0 0,0 0 0 0 0,0 0 0 0 0,0 0 0 0 0,-1 0 0 0 0,1 1 1 0 0,-4 0-1 0 0,-3 0-150 0 0,8-1 153 0 0,-1 1 0 0 0,0 0 0 0 0,0-1 0 0 0,0 1 0 0 0,1 1 0 0 0,-1-1 0 0 0,0 0 0 0 0,0 1 0 0 0,1-1 0 0 0,-1 1 0 0 0,0 0 0 0 0,1 0 0 0 0,-1 0 0 0 0,1 0 0 0 0,-1 0 0 0 0,1 1 0 0 0,0-1 0 0 0,-1 1 0 0 0,1 0 0 0 0,0-1 0 0 0,0 1-1 0 0,-3 4 1 0 0,3-4 13 0 0,0 0-25 0 0,1 0 0 0 0,-1-1 0 0 0,1 1 0 0 0,0 0 0 0 0,-1 0 0 0 0,1 0 0 0 0,0 0-1 0 0,0 0 1 0 0,0 0 0 0 0,1 0 0 0 0,-1 0 0 0 0,0 0 0 0 0,1 0 0 0 0,-1 0 0 0 0,1 3-1 0 0,0-4-86 0 0,4-1 133 0 0,0 0 1 0 0,0 0-1 0 0,0 0 0 0 0,0 0 1 0 0,0-1-1 0 0,0 1 0 0 0,0-1 1 0 0,-1 0-1 0 0,1 0 0 0 0,0-1 1 0 0,0 1-1 0 0,-1-1 1 0 0,1 0-1 0 0,-1 0 0 0 0,1 0 1 0 0,-1 0-1 0 0,0-1 0 0 0,0 1 1 0 0,0-1-1 0 0,0 0 0 0 0,3-4 1 0 0,-5 6-5 0 0,-1 1 1 0 0,1-1-1 0 0,-1 0 1 0 0,0 0 0 0 0,1 0-1 0 0,-1 0 1 0 0,0 0-1 0 0,0 0 1 0 0,1 0-1 0 0,-1 0 1 0 0,0 0-1 0 0,0 0 1 0 0,0 0-1 0 0,0 0 1 0 0,0 0-1 0 0,0 0 1 0 0,-1 0-1 0 0,1 1 1 0 0,0-1-1 0 0,0 0 1 0 0,-1 0 0 0 0,1 0-1 0 0,-1 0 1 0 0,1 0-1 0 0,0 0 1 0 0,-1 0-1 0 0,0 1 1 0 0,1-1-1 0 0,-1 0 1 0 0,1 0-1 0 0,-1 1 1 0 0,0-1-1 0 0,0 0 1 0 0,1 1-1 0 0,-1-1 1 0 0,0 1 0 0 0,0-1-1 0 0,0 1 1 0 0,0-1-1 0 0,0 1 1 0 0,1 0-1 0 0,-1-1 1 0 0,0 1-1 0 0,0 0 1 0 0,0 0-1 0 0,0 0 1 0 0,-1 0-1 0 0,0-1-38 0 0,0 1 1 0 0,1-1-1 0 0,-1 1 0 0 0,0 0 0 0 0,0-1 0 0 0,0 1 0 0 0,1 0 0 0 0,-1 0 1 0 0,0 1-1 0 0,0-1 0 0 0,0 0 0 0 0,1 0 0 0 0,-1 1 0 0 0,0 0 0 0 0,0-1 0 0 0,1 1 1 0 0,-1 0-1 0 0,1-1 0 0 0,-1 1 0 0 0,0 0 0 0 0,1 0 0 0 0,0 0 0 0 0,-1 1 1 0 0,1-1-1 0 0,0 0 0 0 0,-2 2 0 0 0,-2 7-78 0 0,0 0 0 0 0,1 1 0 0 0,0-1 0 0 0,1 1 0 0 0,0 0 0 0 0,1-1 0 0 0,0 1 0 0 0,0 12 0 0 0,2-21 92 0 0,0 0 0 0 0,0 0 0 0 0,1-1 0 0 0,-1 1 0 0 0,0 0 0 0 0,1 0 0 0 0,-1 0 0 0 0,1 0 0 0 0,0-1 0 0 0,-1 1 0 0 0,1 0 0 0 0,0 0 0 0 0,0-1 0 0 0,0 1 0 0 0,1-1 0 0 0,-1 1 0 0 0,0-1 0 0 0,0 1 0 0 0,1-1 0 0 0,-1 0 0 0 0,1 0 0 0 0,-1 0 0 0 0,1 1 0 0 0,0-2 0 0 0,-1 1 0 0 0,1 0 0 0 0,0 0 0 0 0,0 0 0 0 0,-1-1 0 0 0,1 1 0 0 0,0-1 0 0 0,0 0 0 0 0,0 1 0 0 0,0-1 0 0 0,0 0 0 0 0,0 0 0 0 0,0 0 0 0 0,0 0 0 0 0,-1 0 0 0 0,1-1 0 0 0,0 1 0 0 0,0-1 0 0 0,0 1 0 0 0,0-1 0 0 0,-1 0 0 0 0,1 1 0 0 0,0-1 0 0 0,0 0 0 0 0,2-2 0 0 0,1 0 4 0 0,-1 0 0 0 0,0-1-1 0 0,0 1 1 0 0,-1-1-1 0 0,1 0 1 0 0,-1 0 0 0 0,1 0-1 0 0,-1 0 1 0 0,-1 0 0 0 0,1-1-1 0 0,0 1 1 0 0,-1-1 0 0 0,0 0-1 0 0,0 0 1 0 0,-1 0-1 0 0,1 0 1 0 0,-1 0 0 0 0,0 0-1 0 0,0 0 1 0 0,-1 0 0 0 0,1 0-1 0 0,-1-1 1 0 0,-1 1 0 0 0,0-9-1 0 0,0 11-11 0 0,-1 1 0 0 0,1-1 0 0 0,0 1 0 0 0,-1 0 0 0 0,0 0 0 0 0,1-1-1 0 0,-1 1 1 0 0,0 0 0 0 0,0 1 0 0 0,0-1 0 0 0,0 0 0 0 0,-1 0 0 0 0,1 1 0 0 0,0 0 0 0 0,-1-1-1 0 0,1 1 1 0 0,-1 0 0 0 0,-2-1 0 0 0,-1 0-34 0 0,0 0 0 0 0,-1 0 0 0 0,1 0-1 0 0,-1 1 1 0 0,1 0 0 0 0,-8-1 0 0 0,13 3 14 0 0,0-1 0 0 0,1 0-1 0 0,-1 0 1 0 0,1 0 0 0 0,-1 0 0 0 0,0 0 0 0 0,1 1 0 0 0,-1-1-1 0 0,1 0 1 0 0,-1 1 0 0 0,1-1 0 0 0,-1 0 0 0 0,1 1 0 0 0,-1-1-1 0 0,1 1 1 0 0,-1-1 0 0 0,1 1 0 0 0,-1-1 0 0 0,1 1 0 0 0,0-1-1 0 0,-1 1 1 0 0,1-1 0 0 0,0 1 0 0 0,-1-1 0 0 0,1 1 0 0 0,0 0-1 0 0,0-1 1 0 0,0 1 0 0 0,0-1 0 0 0,-1 1 0 0 0,1 0 0 0 0,0 0-1 0 0,0 22-406 0 0,0-19 357 0 0,-1 9 8 0 0,2 14 103 0 0,-1-26-37 0 0,0-1 1 0 0,1 1 0 0 0,-1 0-1 0 0,0-1 1 0 0,0 1 0 0 0,1-1-1 0 0,-1 1 1 0 0,1 0 0 0 0,-1-1-1 0 0,0 1 1 0 0,1-1 0 0 0,-1 1-1 0 0,1-1 1 0 0,-1 1 0 0 0,1-1-1 0 0,0 1 1 0 0,-1-1 0 0 0,1 0-1 0 0,-1 1 1 0 0,1-1 0 0 0,0 0-1 0 0,-1 0 1 0 0,1 1 0 0 0,0-1-1 0 0,-1 0 1 0 0,1 0-1 0 0,0 0 1 0 0,0 0 0 0 0,-1 0-1 0 0,1 0 1 0 0,1 0 0 0 0,1 0 56 0 0,1 0 0 0 0,-1 0-1 0 0,0 0 1 0 0,1-1 0 0 0,-1 1 0 0 0,0-1 0 0 0,1 0 0 0 0,-1 0 0 0 0,0 0 0 0 0,0-1 0 0 0,0 1-1 0 0,4-3 1 0 0,-5 2-33 0 0,-1 1-1 0 0,1 0 1 0 0,-1-1-1 0 0,1 0 0 0 0,-1 1 1 0 0,0-1-1 0 0,0 0 0 0 0,1 1 1 0 0,-1-1-1 0 0,-1 0 1 0 0,1 0-1 0 0,0 0 0 0 0,0 0 1 0 0,-1 0-1 0 0,1 0 1 0 0,-1 0-1 0 0,1 0 0 0 0,-1 0 1 0 0,0 0-1 0 0,0-4 1 0 0,0 1 141 0 0,0 4-168 0 0,1 1 0 0 0,-1-1 0 0 0,0 1 0 0 0,0-1 0 0 0,0 1 0 0 0,0-1 0 0 0,0 1 0 0 0,0-1 0 0 0,0 1 0 0 0,0-1 0 0 0,0 1 0 0 0,0-1 0 0 0,0 1 0 0 0,0-1 0 0 0,0 1 0 0 0,0-1 0 0 0,0 1 0 0 0,0-1 0 0 0,-1 1 0 0 0,1-1 0 0 0,0 1 0 0 0,0-1 0 0 0,-1 1 0 0 0,1 0 0 0 0,0-1 0 0 0,-1 1 0 0 0,1-1 0 0 0,0 1 0 0 0,-1 0 0 0 0,1-1 0 0 0,0 1 0 0 0,-1 0 0 0 0,1-1 0 0 0,-1 1 0 0 0,1 0 0 0 0,-1 0 0 0 0,1 0 0 0 0,-1-1 0 0 0,1 1 0 0 0,-1 0 0 0 0,1 0 0 0 0,-1 0 0 0 0,1 0 0 0 0,-1 0 0 0 0,0 0 0 0 0,0 0-209 0 0,-2 10-891 0 0,3-10 1079 0 0,-1 1 0 0 0,1 0 1 0 0,-1 0-1 0 0,1-1 0 0 0,0 1 0 0 0,-1 0 0 0 0,1 0 1 0 0,0 0-1 0 0,0 0 0 0 0,-1-1 0 0 0,1 1 1 0 0,0 0-1 0 0,0 0 0 0 0,0 0 0 0 0,0 0 0 0 0,0 0 1 0 0,0 0-1 0 0,1 0 0 0 0,-1-1 0 0 0,0 1 1 0 0,0 0-1 0 0,0 0 0 0 0,1 0 0 0 0,-1 0 1 0 0,1-1-1 0 0,-1 1 0 0 0,0 0 0 0 0,1 0 0 0 0,-1-1 1 0 0,1 1-1 0 0,0 0 0 0 0,0 0 0 0 0,2 1-440 0 0,0-1-1 0 0,1 1 0 0 0,-1-1 1 0 0,0 0-1 0 0,1 0 0 0 0,-1 0 0 0 0,1 0 1 0 0,-1-1-1 0 0,1 1 0 0 0,-1-1 1 0 0,1 0-1 0 0,-1 0 0 0 0,1 0 0 0 0,-1 0 1 0 0,1-1-1 0 0,-1 0 0 0 0,4 0 1 0 0,-3-4-717 0 0,-12-2 188 0 0,-59-11 2 0 0</inkml:trace>
</inkml:ink>
</file>

<file path=ppt/ink/ink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18"/>
    </inkml:context>
    <inkml:brush xml:id="br0">
      <inkml:brushProperty name="width" value="0.035" units="cm"/>
      <inkml:brushProperty name="height" value="0.035" units="cm"/>
      <inkml:brushProperty name="color" value="#E71224"/>
    </inkml:brush>
  </inkml:definitions>
  <inkml:trace contextRef="#ctx0" brushRef="#br0">90 24 344 0 0,'0'0'1062'0'0,"4"0"-946"0"0,2 0 221 0 0,1 0-1 0 0,-1-1 1 0 0,1 1-1 0 0,-1-2 1 0 0,10-2-1 0 0,-8-3 3567 0 0,-8 7-3814 0 0,0-1 0 0 0,0 1 0 0 0,0 0 0 0 0,0 0 1 0 0,0 0-1 0 0,0 0 0 0 0,0 0 0 0 0,0 0 0 0 0,0 0 0 0 0,0 0 0 0 0,0 0 1 0 0,0 0-1 0 0,0-1 0 0 0,0 1 0 0 0,0 0 0 0 0,0 0 0 0 0,0 0 0 0 0,0 0 1 0 0,0 0-1 0 0,0 0 356 0 0,0 0-355 0 0,0 0-59 0 0,0 0 1 0 0,-1 0 0 0 0,1 0 0 0 0,0 0-1 0 0,-1 0 1 0 0,1 0 0 0 0,0 0-1 0 0,-1 0 1 0 0,1 0 0 0 0,0 0 0 0 0,-1 1-1 0 0,1-1 1 0 0,0 0 0 0 0,-1 0 0 0 0,1 0-1 0 0,0 1 1 0 0,0-1 0 0 0,-1 0 0 0 0,1 0-1 0 0,0 1 1 0 0,0-1 0 0 0,0 0-1 0 0,-1 0 1 0 0,1 1 0 0 0,0-1 0 0 0,0 0-1 0 0,0 1 1 0 0,0-1 0 0 0,0 0 0 0 0,-1 1-1 0 0,1-1 1 0 0,0 0 0 0 0,0 1 0 0 0,0-1-1 0 0,0 0 1 0 0,0 1 0 0 0,0-1 0 0 0,0 0-1 0 0,0 1 1 0 0,0-1 0 0 0,1 1-1 0 0,0 0-53 0 0,1 0 0 0 0,0 0 0 0 0,0 0-1 0 0,-1-1 1 0 0,1 1 0 0 0,0-1 0 0 0,0 1-1 0 0,0-1 1 0 0,0 1 0 0 0,0-1-1 0 0,0 0 1 0 0,0 0 0 0 0,0 0 0 0 0,2-1-1 0 0,5 2 220 0 0,6-2 201 0 0,-14 0-326 0 0,-1 1 0 0 0,1 0 1 0 0,-1-1-1 0 0,0 1 0 0 0,1-1 0 0 0,-1 1 0 0 0,0-1 0 0 0,1 1 0 0 0,-1 0 0 0 0,0-1 0 0 0,1 1 0 0 0,-1-1 0 0 0,0 1 0 0 0,0-1 0 0 0,0 0 0 0 0,1 1 0 0 0,-1-1 0 0 0,0 1 0 0 0,0-1 0 0 0,0 1 0 0 0,0-1 0 0 0,0 1 0 0 0,0-1 0 0 0,0-1 1 0 0,-30-5 303 0 0,27 6-383 0 0,0 0-1 0 0,0 1 0 0 0,0 0 0 0 0,0-1 1 0 0,0 1-1 0 0,-1 1 0 0 0,1-1 1 0 0,0 0-1 0 0,0 1 0 0 0,0-1 1 0 0,0 1-1 0 0,0 0 0 0 0,0 0 1 0 0,0 0-1 0 0,1 1 0 0 0,-1-1 0 0 0,0 1 1 0 0,0-1-1 0 0,1 1 0 0 0,-1 0 1 0 0,1 0-1 0 0,-4 4 0 0 0,3-3-26 0 0,1 1-1 0 0,-1-1 1 0 0,1 1-1 0 0,-1 0 1 0 0,1 0-1 0 0,0 0 1 0 0,1 0 0 0 0,-1 0-1 0 0,1 1 1 0 0,0-1-1 0 0,0 0 1 0 0,0 1-1 0 0,1-1 1 0 0,-1 9-1 0 0,1-13 27 0 0,1 0-1 0 0,0 1 0 0 0,-1-1 1 0 0,1 0-1 0 0,-1 0 1 0 0,1 1-1 0 0,-1-1 1 0 0,1 0-1 0 0,0 0 1 0 0,-1 0-1 0 0,1 0 0 0 0,-1 0 1 0 0,1 0-1 0 0,0 0 1 0 0,-1 0-1 0 0,1 0 1 0 0,-1 0-1 0 0,1 0 0 0 0,0 0 1 0 0,-1 0-1 0 0,1-1 1 0 0,0 1-1 0 0,21-4 125 0 0,-17 3-8 0 0,-4 0-81 0 0,1 0 0 0 0,0 1 0 0 0,0-1 0 0 0,0 0 0 0 0,-1 0 0 0 0,1 0 0 0 0,0-1 0 0 0,-1 1 0 0 0,1 0 0 0 0,-1-1 1 0 0,0 1-1 0 0,1-1 0 0 0,-1 1 0 0 0,0-1 0 0 0,0 1 0 0 0,0-1 0 0 0,0 0 0 0 0,0 0 0 0 0,0 0 0 0 0,0 1 0 0 0,-1-1 0 0 0,1 0 0 0 0,-1 0 0 0 0,1 0 0 0 0,-1 0 0 0 0,0 0 0 0 0,0 0 1 0 0,0 0-1 0 0,0 0 0 0 0,0 0 0 0 0,0 0 0 0 0,-1 0 0 0 0,0-3 0 0 0,0 4-32 0 0,0 0 0 0 0,0-1 0 0 0,-1 1 0 0 0,1 0 0 0 0,-1 0 0 0 0,1 0 0 0 0,0 0 0 0 0,-1 0 0 0 0,0 1 0 0 0,1-1 0 0 0,-1 0 0 0 0,0 1 0 0 0,1-1 0 0 0,-1 1 0 0 0,0 0 0 0 0,1-1 0 0 0,-1 1 0 0 0,0 0 0 0 0,0 0 0 0 0,1 0 0 0 0,-3 0 0 0 0,0 0-38 0 0,1 0 0 0 0,-1 1 0 0 0,1-1 1 0 0,-1 1-1 0 0,1-1 0 0 0,-1 1 0 0 0,1 0 0 0 0,-1 0 0 0 0,-5 3 0 0 0,0 4 132 0 0,0-1 0 0 0,0 2 0 0 0,-13 14 0 0 0,14-13-63 0 0,6-7-45 0 0,0 0 0 0 0,0 1 0 0 0,1-1 0 0 0,-1 1 1 0 0,1-1-1 0 0,0 1 0 0 0,0 0 0 0 0,0-1 0 0 0,1 1 1 0 0,0 0-1 0 0,-1 0 0 0 0,1-1 0 0 0,1 7 1 0 0,-1-10 17 0 0,0 1-7 0 0,1 0 1 0 0,-1 0-1 0 0,1 0 0 0 0,-1-1 0 0 0,1 1 0 0 0,0 0 0 0 0,-1-1 0 0 0,1 1 1 0 0,0 0-1 0 0,0-1 0 0 0,-1 1 0 0 0,1-1 0 0 0,0 1 0 0 0,0-1 1 0 0,0 0-1 0 0,0 1 0 0 0,0-1 0 0 0,-1 0 0 0 0,1 1 0 0 0,0-1 1 0 0,0 0-1 0 0,0 0 0 0 0,0 0 0 0 0,0 0 0 0 0,0 0 0 0 0,0 0 0 0 0,0 0 1 0 0,0 0-1 0 0,1-1 0 0 0,31-1 136 0 0,-27 0-100 0 0,-1 0 0 0 0,1-1 0 0 0,-1 0 1 0 0,0 0-1 0 0,0 0 0 0 0,0-1 0 0 0,-1 0 0 0 0,1 0 1 0 0,-1 0-1 0 0,6-7 0 0 0,2-1-129 0 0,-10 10 114 0 0,0 0-1 0 0,0 0 1 0 0,0 0 0 0 0,-1-1-1 0 0,0 1 1 0 0,1 0-1 0 0,-1-1 1 0 0,0 1 0 0 0,0-1-1 0 0,0 1 1 0 0,0-1-1 0 0,0 1 1 0 0,-1-1 0 0 0,1 0-1 0 0,-1 1 1 0 0,0-1-1 0 0,0 0 1 0 0,0 0 0 0 0,0 1-1 0 0,-1-4 1 0 0,1-3 165 0 0,0 8-179 0 0,0 0 0 0 0,-1-1 0 0 0,1 1 0 0 0,-1 0 0 0 0,1 0 1 0 0,-1 0-1 0 0,1 0 0 0 0,-1 0 0 0 0,1 1 0 0 0,-1-1 0 0 0,0 0 0 0 0,0 0 0 0 0,1 0 0 0 0,-1 0 0 0 0,0 1 1 0 0,0-1-1 0 0,0 0 0 0 0,0 1 0 0 0,0-1 0 0 0,0 1 0 0 0,0-1 0 0 0,0 1 0 0 0,0-1 0 0 0,0 1 0 0 0,0 0 1 0 0,0 0-1 0 0,0-1 0 0 0,0 1 0 0 0,-1 0 0 0 0,-1 0 0 0 0,1 0-45 0 0,-1 0 0 0 0,1-1 0 0 0,0 1 0 0 0,-1 0 0 0 0,1 0 0 0 0,-1 1 0 0 0,1-1 0 0 0,0 0 0 0 0,-1 1 0 0 0,1 0 0 0 0,0-1 0 0 0,-1 1 0 0 0,-3 2 0 0 0,2 1 10 0 0,1-1 0 0 0,0 1 0 0 0,-1 0 1 0 0,1 0-1 0 0,1 1 0 0 0,-1-1 0 0 0,1 0 0 0 0,-1 1 0 0 0,1 0 1 0 0,1-1-1 0 0,-1 1 0 0 0,1 0 0 0 0,-1 0 0 0 0,2 0 0 0 0,-1 0 1 0 0,0 0-1 0 0,1 0 0 0 0,0 9 0 0 0,0-13 34 0 0,0 0 1 0 0,0 0-1 0 0,1 0 0 0 0,-1 0 1 0 0,0-1-1 0 0,0 1 0 0 0,0 0 0 0 0,1 0 1 0 0,-1 0-1 0 0,0 0 0 0 0,1-1 1 0 0,-1 1-1 0 0,1 0 0 0 0,-1-1 0 0 0,1 1 1 0 0,-1 0-1 0 0,1-1 0 0 0,-1 1 1 0 0,1 0-1 0 0,0-1 0 0 0,-1 1 0 0 0,1-1 1 0 0,0 1-1 0 0,0-1 0 0 0,-1 1 1 0 0,1-1-1 0 0,0 0 0 0 0,0 1 0 0 0,0-1 1 0 0,0 0-1 0 0,-1 0 0 0 0,1 0 1 0 0,0 0-1 0 0,0 1 0 0 0,2-1 0 0 0,-1 0 50 0 0,0 0 0 0 0,0-1 0 0 0,0 1 0 0 0,0 0 0 0 0,1 0 0 0 0,-1-1 0 0 0,0 1 0 0 0,0-1 0 0 0,0 0 0 0 0,0 0 0 0 0,0 0 0 0 0,0 0 0 0 0,0 0 0 0 0,2-1 0 0 0,2-4 43 0 0,1 1 0 0 0,-1-1 0 0 0,-1 0 1 0 0,8-9-1 0 0,-11 12-77 0 0,0-1 0 0 0,0 1 0 0 0,0 0-1 0 0,-1-1 1 0 0,0 1 0 0 0,1-1 0 0 0,-1 0 0 0 0,-1 1 0 0 0,1-1 0 0 0,0 0 0 0 0,-1 0-1 0 0,0-4 1 0 0,0 7-14 0 0,-1 0-1 0 0,0 1 0 0 0,1-1 1 0 0,-1 0-1 0 0,0 1 1 0 0,1-1-1 0 0,-1 1 0 0 0,0-1 1 0 0,0 1-1 0 0,1-1 1 0 0,-1 1-1 0 0,0 0 0 0 0,0-1 1 0 0,0 1-1 0 0,0 0 1 0 0,0 0-1 0 0,0 0 0 0 0,1-1 1 0 0,-1 1-1 0 0,0 0 1 0 0,0 0-1 0 0,0 0 0 0 0,-2 1 1 0 0,2-1-98 0 0,-1-1 1 0 0,1 1-1 0 0,-1 0 1 0 0,0 0-1 0 0,1 1 1 0 0,-1-1-1 0 0,0 0 1 0 0,1 1-1 0 0,-1-1 1 0 0,1 0-1 0 0,-1 1 1 0 0,1 0 0 0 0,-1-1-1 0 0,1 1 1 0 0,-2 1-1 0 0,-1 3-85 0 0,1 0 1 0 0,0 0-1 0 0,0 0 0 0 0,0 0 1 0 0,1 1-1 0 0,0-1 0 0 0,0 1 1 0 0,0-1-1 0 0,1 1 0 0 0,-1 0 0 0 0,0 9 1 0 0,1 20-5407 0 0</inkml:trace>
</inkml:ink>
</file>

<file path=ppt/ink/ink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19"/>
    </inkml:context>
    <inkml:brush xml:id="br0">
      <inkml:brushProperty name="width" value="0.035" units="cm"/>
      <inkml:brushProperty name="height" value="0.035" units="cm"/>
      <inkml:brushProperty name="color" value="#E71224"/>
    </inkml:brush>
  </inkml:definitions>
  <inkml:trace contextRef="#ctx0" brushRef="#br0">36 2 440 0 0,'0'0'1688'0'0,"6"4"4943"0"0,-6-4-6614 0 0,0 0 0 0 0,-1-1 0 0 0,1 1-1 0 0,0 0 1 0 0,-1-1 0 0 0,1 1 0 0 0,0 0-1 0 0,-1-1 1 0 0,1 1 0 0 0,0 0 0 0 0,-1-1-1 0 0,1 1 1 0 0,0 0 0 0 0,-1 0 0 0 0,1 0-1 0 0,-1-1 1 0 0,1 1 0 0 0,-1 0 0 0 0,1 0-1 0 0,-1 0 1 0 0,1 0 0 0 0,-1 0 0 0 0,1 0-1 0 0,0 0 1 0 0,-1 0 0 0 0,1 0 0 0 0,-1 0-1 0 0,1 0 1 0 0,-1 0 0 0 0,1 0 0 0 0,-1 0-1 0 0,1 0 1 0 0,-1 1 0 0 0,-2-1 4 0 0,2 0-105 0 0,-11 11-1013 0 0,12-11 1081 0 0,0 1 0 0 0,0-1 0 0 0,0 1 0 0 0,0-1 0 0 0,0 1 0 0 0,0-1 0 0 0,0 1 0 0 0,0-1 0 0 0,0 1 0 0 0,1-1 0 0 0,-1 1 0 0 0,0-1 0 0 0,0 1 0 0 0,0-1 0 0 0,1 1 0 0 0,-1-1 0 0 0,0 0 0 0 0,0 1 0 0 0,1-1 0 0 0,-1 1 0 0 0,0-1 0 0 0,1 0 0 0 0,-1 1 0 0 0,0-1 0 0 0,1 0 0 0 0,-1 1 0 0 0,1-1 0 0 0,-1 0 0 0 0,1 0 0 0 0,-1 1 0 0 0,1-1 0 0 0,-1 0 0 0 0,0 0 0 0 0,1 0 0 0 0,-1 0 0 0 0,1 0 0 0 0,0 1 0 0 0,0-1 115 0 0,8-1 647 0 0,-6 0 187 0 0,-10 0-612 0 0,7 1-386 0 0,-1 1 0 0 0,1-1 1 0 0,0 0-1 0 0,-1 0 1 0 0,1 1-1 0 0,-1-1 1 0 0,1 0-1 0 0,0 1 1 0 0,0-1-1 0 0,-1 0 1 0 0,1 1-1 0 0,0-1 0 0 0,-1 0 1 0 0,1 1-1 0 0,0-1 1 0 0,0 1-1 0 0,0-1 1 0 0,-1 1-1 0 0,1-1 1 0 0,0 0-1 0 0,0 1 0 0 0,0-1 1 0 0,0 1-1 0 0,0-1 1 0 0,0 1-1 0 0,0-1 1 0 0,0 1-1 0 0,0-1 1 0 0,0 1-1 0 0,0-1 1 0 0,0 1-1 0 0,0-1 0 0 0,1 0 1 0 0,-1 2-1 0 0,0 2-94 0 0,0-3 152 0 0,18-6 984 0 0,-16-4 54 0 0,-1 8-1005 0 0,-1 1 0 0 0,1-1 0 0 0,-1 1 1 0 0,0-1-1 0 0,1 1 0 0 0,-1-1 0 0 0,0 0 1 0 0,0 1-1 0 0,1-1 0 0 0,-1 0 0 0 0,0 1 1 0 0,0-1-1 0 0,0 0 0 0 0,0 1 0 0 0,0-1 1 0 0,0 0-1 0 0,0 1 0 0 0,0-1 0 0 0,0 1 1 0 0,0-1-1 0 0,0 0 0 0 0,0 1 0 0 0,0-1 1 0 0,-1 0-1 0 0,1 1 0 0 0,0-1 0 0 0,-1 1 1 0 0,1-1-1 0 0,0 0 0 0 0,-1 1 1 0 0,1-1-1 0 0,0 1 0 0 0,-1-1 0 0 0,1 1 1 0 0,-1-1-1 0 0,1 1 0 0 0,-1 0 0 0 0,1-1 1 0 0,-1 1-1 0 0,0-1 0 0 0,1 1 0 0 0,-1 0 1 0 0,1 0-1 0 0,-1-1 0 0 0,0 1 0 0 0,0 0 1 0 0,-22-3-449 0 0,23 3 383 0 0,-1 1 1 0 0,0-1-1 0 0,0 1 0 0 0,1-1 0 0 0,-1 1 0 0 0,0 0 0 0 0,1-1 0 0 0,-1 1 0 0 0,1 0 0 0 0,-1-1 1 0 0,1 1-1 0 0,-1 0 0 0 0,1-1 0 0 0,0 1 0 0 0,-1 0 0 0 0,1 0 0 0 0,0 0 0 0 0,-1-1 1 0 0,1 1-1 0 0,0 0 0 0 0,0 0 0 0 0,0 0 0 0 0,0 0 0 0 0,0 1 0 0 0,-3 23-327 0 0,3-25 320 0 0,1 0 123 0 0,0 0-1 0 0,0 0 1 0 0,0 0-1 0 0,0 0 1 0 0,0-1-1 0 0,-1 1 1 0 0,1 0 0 0 0,0-1-1 0 0,0 1 1 0 0,0-1-1 0 0,-1 1 1 0 0,1-1-1 0 0,0 1 1 0 0,-1-1-1 0 0,1 1 1 0 0,0-1 0 0 0,-1 0-1 0 0,1 1 1 0 0,-1-1-1 0 0,1 0 1 0 0,0-1-1 0 0,0 1 414 0 0,-1 2-579 0 0,1 16-1226 0 0,6-20 1839 0 0,3-4-196 0 0,-8 6-237 0 0,-1-1 0 0 0,1 1 0 0 0,-1-1 0 0 0,0 1 0 0 0,1-1 0 0 0,-1 0-1 0 0,0 0 1 0 0,0 1 0 0 0,0-1 0 0 0,0 0 0 0 0,0 0 0 0 0,-1 0 0 0 0,1 0 0 0 0,0 0 0 0 0,-1 0-1 0 0,0 0 1 0 0,1 0 0 0 0,-1-3 0 0 0,0 4 182 0 0,-1 2-330 0 0,-1-1 0 0 0,1 0 0 0 0,0 1 0 0 0,0-1 0 0 0,0 1 0 0 0,0-1 0 0 0,-1 1 0 0 0,1-1 0 0 0,0 1 0 0 0,0 0 0 0 0,0-1 0 0 0,0 1 0 0 0,0 0 0 0 0,0 0 0 0 0,1 0 0 0 0,-1 0 0 0 0,0 0 0 0 0,0 0 0 0 0,1 0 0 0 0,-1 0 0 0 0,0 0 0 0 0,1 0 0 0 0,-1 1 0 0 0,1-1 0 0 0,0 0 0 0 0,-1 0 0 0 0,1 0 0 0 0,0 1 0 0 0,0-1 0 0 0,0 0 0 0 0,-1 0 0 0 0,1 1 0 0 0,1-1 0 0 0,-1 0 0 0 0,0 2 0 0 0,1-2 55 0 0,0 0 0 0 0,-1-1 0 0 0,1 1 0 0 0,0-1 0 0 0,0 0 0 0 0,-1 1 0 0 0,1-1 0 0 0,0 0 0 0 0,0 1 0 0 0,0-1 0 0 0,0 0 0 0 0,0 0 0 0 0,-1 0 0 0 0,1 1 0 0 0,0-1 0 0 0,0 0 0 0 0,0 0 0 0 0,2-1 0 0 0,16 0 721 0 0,-13-4-499 0 0,-5 5-160 0 0,0-1 1 0 0,-1 1-1 0 0,1-1 0 0 0,0 1 0 0 0,0-1 0 0 0,-1 0 1 0 0,1 1-1 0 0,0-1 0 0 0,-1 0 0 0 0,1 0 0 0 0,-1 1 0 0 0,1-1 1 0 0,-1 0-1 0 0,0 0 0 0 0,1 0 0 0 0,-1 0 0 0 0,0 0 1 0 0,1 0-1 0 0,-1 0 0 0 0,0 0 0 0 0,0 1 0 0 0,0-1 1 0 0,0 0-1 0 0,0 0 0 0 0,0 0 0 0 0,0 0 0 0 0,0-2 1 0 0,-5 2-163 0 0,1 0 1 0 0,-1 1-1 0 0,1-1 1 0 0,-1 1-1 0 0,1 0 1 0 0,-7 1 0 0 0,8-1-34 0 0,2 0 22 0 0,-4 7-194 0 0,5-7 279 0 0,-1 0 0 0 0,1 1 0 0 0,-1-1 0 0 0,1 0-1 0 0,-1 1 1 0 0,1-1 0 0 0,-1 1 0 0 0,1-1 0 0 0,0 1 0 0 0,-1-1 0 0 0,1 1 0 0 0,0-1 0 0 0,-1 1 0 0 0,1-1 0 0 0,0 1 0 0 0,0-1 0 0 0,0 1 0 0 0,-1 0 0 0 0,1-1 0 0 0,0 2 0 0 0,0-2 3 0 0,0 1 1 0 0,0 0-1 0 0,0 0 0 0 0,0 0 0 0 0,0 0 0 0 0,0 0 1 0 0,0 0-1 0 0,1 0 0 0 0,-1 0 0 0 0,0 0 1 0 0,1 0-1 0 0,-1 0 0 0 0,0 0 0 0 0,1-1 1 0 0,-1 1-1 0 0,1 0 0 0 0,-1 0 0 0 0,1 0 1 0 0,0-1-1 0 0,-1 1 0 0 0,1 0 0 0 0,0-1 1 0 0,1 2-1 0 0,-1-2 60 0 0,0 1 0 0 0,1-1 0 0 0,-1 0 0 0 0,0 0 0 0 0,1 1 0 0 0,-1-1 0 0 0,0 0 0 0 0,1 0 0 0 0,-1 0 0 0 0,0 0 0 0 0,1-1 0 0 0,-1 1 0 0 0,0 0 1 0 0,1-1-1 0 0,-1 1 0 0 0,0-1 0 0 0,3 0 0 0 0,10-7 1034 0 0,-28 6 73 0 0,-28 2-1982 0 0,41 0 823 0 0,0 0 0 0 0,0 0-1 0 0,0 1 1 0 0,0-1 0 0 0,1 0 0 0 0,-1 1 0 0 0,0-1-1 0 0,0 1 1 0 0,0-1 0 0 0,0 1 0 0 0,0-1-1 0 0,1 1 1 0 0,-1-1 0 0 0,0 1 0 0 0,1 0-1 0 0,-1-1 1 0 0,0 1 0 0 0,1 0 0 0 0,-1 0 0 0 0,1 0-1 0 0,-1-1 1 0 0,1 1 0 0 0,-1 0 0 0 0,1 0-1 0 0,0 0 1 0 0,-1 0 0 0 0,1 0 0 0 0,0 1-1 0 0,-5 30-841 0 0,7-31 907 0 0,0-1 0 0 0,0 0 0 0 0,-1 0 0 0 0,1 0 0 0 0,0-1-1 0 0,0 1 1 0 0,-1 0 0 0 0,1-1 0 0 0,0 1 0 0 0,-1-1 0 0 0,1 1 0 0 0,2-2-1 0 0,-1 0 97 0 0,-1 1-53 0 0,1 1-1 0 0,-1-1 1 0 0,0 0-1 0 0,0-1 1 0 0,0 1-1 0 0,0 0 1 0 0,0-1-1 0 0,0 1 1 0 0,0-1-1 0 0,0 1 1 0 0,-1-1-1 0 0,1 0 1 0 0,-1 0-1 0 0,1 0 1 0 0,-1 0-1 0 0,0 0 0 0 0,0 0 1 0 0,1 0-1 0 0,-2 0 1 0 0,1-1-1 0 0,0 1 1 0 0,1-5-1 0 0,-3 7-92 0 0,0-1 1 0 0,1 1-1 0 0,-1-1 0 0 0,0 1 0 0 0,0-1 0 0 0,0 1 0 0 0,0 0 0 0 0,1-1 0 0 0,-1 1 0 0 0,0 0 1 0 0,0 0-1 0 0,0 0 0 0 0,0 0 0 0 0,0 0 0 0 0,0 0 0 0 0,0 0 0 0 0,-1 0 0 0 0,-16 0-712 0 0,17 2 629 0 0,0 0-1 0 0,0 0 0 0 0,0 0 1 0 0,0 0-1 0 0,1 0 0 0 0,-1 1 0 0 0,1-1 1 0 0,-1 0-1 0 0,1 0 0 0 0,0 1 1 0 0,0-1-1 0 0,0 0 0 0 0,0 5 1 0 0,0-5 23 0 0,0-2 67 0 0,0 1-1 0 0,0-1 0 0 0,0 1 1 0 0,0-1-1 0 0,-1 1 0 0 0,1-1 0 0 0,0 1 1 0 0,0-1-1 0 0,0 1 0 0 0,0-1 1 0 0,0 1-1 0 0,0-1 0 0 0,1 1 1 0 0,-1-1-1 0 0,0 1 0 0 0,0-1 0 0 0,0 1 1 0 0,0-1-1 0 0,1 1 0 0 0,-1-1 1 0 0,0 0-1 0 0,0 1 0 0 0,1-1 1 0 0,-1 1-1 0 0,0-1 0 0 0,1 0 0 0 0,-1 1 1 0 0,0-1-1 0 0,1 0 0 0 0,-1 1 1 0 0,0-1-1 0 0,1 0 0 0 0,-1 0 0 0 0,1 1 1 0 0,-1-1-1 0 0,1 0 0 0 0,1 0 71 0 0,-1-1-1 0 0,0 1 1 0 0,1-1-1 0 0,-1 1 1 0 0,0-1-1 0 0,0 0 1 0 0,1 0-1 0 0,-1 0 0 0 0,0 1 1 0 0,0-1-1 0 0,0 0 1 0 0,1-2-1 0 0,0 0-19 0 0,0 0 1 0 0,0 0-1 0 0,0 0 0 0 0,0 0 1 0 0,-1-1-1 0 0,0 1 0 0 0,1 0 1 0 0,-1-1-1 0 0,0 1 0 0 0,-1-1 0 0 0,1 0 1 0 0,-1 1-1 0 0,1-8 0 0 0,-1 11-73 0 0,-1-1 1 0 0,1 1-1 0 0,0-1 0 0 0,-1 1 0 0 0,1 0 1 0 0,0-1-1 0 0,-1 1 0 0 0,1 0 0 0 0,0-1 1 0 0,-1 1-1 0 0,1 0 0 0 0,-1 0 0 0 0,1-1 0 0 0,0 1 1 0 0,-1 0-1 0 0,1 0 0 0 0,-1 0 0 0 0,1-1 1 0 0,-1 1-1 0 0,1 0 0 0 0,-1 0 0 0 0,1 0 0 0 0,-1 0 1 0 0,1 0-1 0 0,-1 0 0 0 0,1 0 0 0 0,-1 0 1 0 0,1 0-1 0 0,-1 0 0 0 0,1 0 0 0 0,-1 1 0 0 0,0-1 1 0 0,0 0-36 0 0,1 0 1 0 0,-1 0-1 0 0,0 0 1 0 0,1 1-1 0 0,-1-1 1 0 0,0 0 0 0 0,1 0-1 0 0,-1 0 1 0 0,1 1-1 0 0,-1-1 1 0 0,0 0-1 0 0,1 1 1 0 0,-1-1-1 0 0,1 1 1 0 0,-1-1-1 0 0,1 0 1 0 0,-1 1 0 0 0,1-1-1 0 0,-1 1 1 0 0,1-1-1 0 0,0 1 1 0 0,-1 0-1 0 0,1-1 1 0 0,0 1-1 0 0,-1-1 1 0 0,1 1-1 0 0,0 0 1 0 0,0-1 0 0 0,-1 2-1 0 0,1 39-119 0 0,1-41 166 0 0,0 0 0 0 0,0 0-1 0 0,0 1 1 0 0,0-2 0 0 0,0 1 0 0 0,1 0-1 0 0,-1 0 1 0 0,0 0 0 0 0,0 0 0 0 0,0-1 0 0 0,0 1-1 0 0,0 0 1 0 0,0-1 0 0 0,1 0 0 0 0,-1 0 80 0 0,0-1 0 0 0,0 0 0 0 0,0 0 0 0 0,-1 1 0 0 0,1-1 0 0 0,-1 0 0 0 0,1 0 0 0 0,-1 0 0 0 0,1 0 0 0 0,-1 0 0 0 0,0 0 0 0 0,0-2 0 0 0,0 4 104 0 0,-1 0-212 0 0,1 0 1 0 0,-1 0-1 0 0,0 0 0 0 0,1 0 1 0 0,-1 0-1 0 0,0 0 1 0 0,1 0-1 0 0,-1 0 0 0 0,0 0 1 0 0,1 0-1 0 0,-1 1 0 0 0,0-1 1 0 0,1 0-1 0 0,-1 0 1 0 0,1 1-1 0 0,-1-1 0 0 0,0 0 1 0 0,1 1-1 0 0,-1-1 1 0 0,1 1-1 0 0,-1-1 0 0 0,1 1 1 0 0,-1-1-1 0 0,1 1 1 0 0,-1 0-1 0 0,-1 17-2657 0 0,2-14 1969 0 0,0-4 554 0 0,1 0-1 0 0,-1 0 0 0 0,0 1 0 0 0,1-1 0 0 0,-1 0 0 0 0,0 0 0 0 0,1 0 0 0 0,-1 0 0 0 0,0 0 1 0 0,1 0-1 0 0,-1 0 0 0 0,1 0 0 0 0,-1 0 0 0 0,0 0 0 0 0,1 0 0 0 0,-1-1 0 0 0,0 1 0 0 0,1 0 1 0 0,-1 0-1 0 0,0 0 0 0 0,0 0 0 0 0,1 0 0 0 0,-1-1 0 0 0,0 1 0 0 0,1 0 0 0 0,-1 0 0 0 0,0-1 1 0 0,0 1-1 0 0,1 0 0 0 0,-1 0 0 0 0,0-1 0 0 0,0 1 0 0 0,0 0 0 0 0,1-1 0 0 0,-1 1 1 0 0,1-25-1942 0 0</inkml:trace>
</inkml:ink>
</file>

<file path=ppt/ink/ink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20"/>
    </inkml:context>
    <inkml:brush xml:id="br0">
      <inkml:brushProperty name="width" value="0.035" units="cm"/>
      <inkml:brushProperty name="height" value="0.035" units="cm"/>
      <inkml:brushProperty name="color" value="#E71224"/>
    </inkml:brush>
  </inkml:definitions>
  <inkml:trace contextRef="#ctx0" brushRef="#br0">18 49 668 0 0,'0'0'3199'0'0,"-1"-29"2346"0"0,-3 19-5075 0 0,5 10-384 0 0,-1-1 0 0 0,0 1 0 0 0,0-1 0 0 0,0 1 0 0 0,0 0 0 0 0,-1-1 0 0 0,1 1 0 0 0,0 0 1 0 0,0-1-1 0 0,0 1 0 0 0,0 0 0 0 0,0-1 0 0 0,0 1 0 0 0,0 0 0 0 0,-1-1 0 0 0,1 1 0 0 0,0 0 0 0 0,0-1 1 0 0,0 1-1 0 0,-1 0 0 0 0,1-1 0 0 0,0 1 0 0 0,0 0 0 0 0,-1 0 0 0 0,1 0 0 0 0,0-1 0 0 0,-1 1 0 0 0,1 0 1 0 0,0 0-1 0 0,-1 0 0 0 0,1 0 0 0 0,0-1 0 0 0,-1 1 0 0 0,1 0 0 0 0,0 1-4 0 0,-6 31 58 0 0,5-18-65 0 0,1-4 32 0 0,0-1 0 0 0,0 1-1 0 0,1-1 1 0 0,4 17-1 0 0,-2 11 41 0 0,-1-9-32 0 0,1-8-39 0 0,-2 1 0 0 0,0 0 0 0 0,-3 22 0 0 0,0 4 121 0 0,2 39 516 0 0,0-86-463 0 0,0 1-731 0 0,0-1 467 0 0,0 1-1 0 0,0-1 0 0 0,0 0 1 0 0,-1 1-1 0 0,1-1 1 0 0,0 0-1 0 0,0 1 0 0 0,0-1 1 0 0,0 0-1 0 0,0 1 1 0 0,0-1-1 0 0,0 1 0 0 0,0-1 1 0 0,0 0-1 0 0,0 1 1 0 0,0-1-1 0 0,0 0 1 0 0,0 1-1 0 0,1-1 0 0 0,-1 0 1 0 0,0 1-1 0 0,0-1 1 0 0,0 0-1 0 0,0 1 0 0 0,1-1 1 0 0,-1 0-1 0 0,0 1 1 0 0,5 6-1660 0 0,-4-7 1555 0 0,-1 0 1 0 0,0 1-1 0 0,0-1 1 0 0,0 0-1 0 0,0 1 0 0 0,1-1 1 0 0,-1 0-1 0 0,0 0 1 0 0,0 1-1 0 0,1-1 0 0 0,-1 0 1 0 0,0 0-1 0 0,1 0 1 0 0,-1 1-1 0 0,0-1 1 0 0,0 0-1 0 0,1 0 0 0 0,-1 0 1 0 0,0 0-1 0 0,1 0 1 0 0,-1 1-1 0 0,0-1 0 0 0,1 0 1 0 0,-1 0-1 0 0,1 0 1 0 0,-1 0-1 0 0,1 0 1 0 0,-1 0 23 0 0,0 0 0 0 0,0 0 0 0 0,0 0 1 0 0,0 0-1 0 0,0 0 0 0 0,0 0 1 0 0,0 0-1 0 0,1 0 0 0 0,-1 0 1 0 0,0 0-1 0 0,0 1 0 0 0,0-1 1 0 0,0 0-1 0 0,0 0 0 0 0,0 0 1 0 0,1 0-1 0 0,-1 0 0 0 0,0 0 1 0 0,0 0-1 0 0,0 0 0 0 0,0 0 1 0 0,0 0-1 0 0,0 0 0 0 0,1 0 1 0 0,-1 0-1 0 0,0 0 0 0 0,0-1 1 0 0,0 1-1 0 0,0 0 0 0 0,0 0 1 0 0,0 0-1 0 0,0 0 0 0 0,1 0 1 0 0,-1 0-1 0 0,0 0 0 0 0,0 0 1 0 0,0 0-1 0 0,0 0 0 0 0,0 0 1 0 0,0-1-1 0 0,0 1 0 0 0,0 0 0 0 0,0 0 1 0 0,0 0-1 0 0,0 0 0 0 0,0 0 1 0 0,1 0-1 0 0,-1 0 0 0 0,0-1 1 0 0,0 1-1 0 0,0 0 0 0 0,0 0 1 0 0,0 0-1 0 0,0 0 0 0 0,0 0 1 0 0,0 0-1 0 0,0-1 0 0 0,0 1 1 0 0,0 0-1 0 0,0 0 0 0 0,0 0 1 0 0,-1 0-1 0 0,1 0 0 0 0,0-1 1 0 0,-19-15-3320 0 0</inkml:trace>
</inkml:ink>
</file>

<file path=ppt/ink/ink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21"/>
    </inkml:context>
    <inkml:brush xml:id="br0">
      <inkml:brushProperty name="width" value="0.035" units="cm"/>
      <inkml:brushProperty name="height" value="0.035" units="cm"/>
      <inkml:brushProperty name="color" value="#E71224"/>
    </inkml:brush>
  </inkml:definitions>
  <inkml:trace contextRef="#ctx0" brushRef="#br0">0 0 1008 0 0,'0'0'3589'0'0,"6"10"-1028"0"0,5 17-19 0 0,-8-7-1815 0 0,1 2-242 0 0,-1-15-353 0 0,0 1 0 0 0,-1-1 0 0 0,0 0-1 0 0,-1 1 1 0 0,1 0 0 0 0,-1 14 0 0 0,-2 52 727 0 0,0-30-436 0 0,1 62-77 0 0,0-106-552 0 0,-1-9-7568 0 0,-4-2 4691 0 0</inkml:trace>
</inkml:ink>
</file>

<file path=ppt/ink/ink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22"/>
    </inkml:context>
    <inkml:brush xml:id="br0">
      <inkml:brushProperty name="width" value="0.035" units="cm"/>
      <inkml:brushProperty name="height" value="0.035" units="cm"/>
      <inkml:brushProperty name="color" value="#E71224"/>
    </inkml:brush>
  </inkml:definitions>
  <inkml:trace contextRef="#ctx0" brushRef="#br0">1 34 3224 0 0,'0'0'4572'0'0,"11"-2"-4900"0"0,85-24 1316 0 0,-90 24-1341 0 0,0 1-1 0 0,1 0 1 0 0,-1 0-1 0 0,1 1 0 0 0,-1-1 1 0 0,1 2-1 0 0,12 1 1 0 0,-12 4-2125 0 0,-1-3 984 0 0</inkml:trace>
</inkml:ink>
</file>

<file path=ppt/ink/ink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23"/>
    </inkml:context>
    <inkml:brush xml:id="br0">
      <inkml:brushProperty name="width" value="0.035" units="cm"/>
      <inkml:brushProperty name="height" value="0.035" units="cm"/>
      <inkml:brushProperty name="color" value="#E71224"/>
    </inkml:brush>
  </inkml:definitions>
  <inkml:trace contextRef="#ctx0" brushRef="#br0">36 67 1244 0 0,'0'0'5678'0'0,"-2"2"-5368"0"0,0 0-132 0 0,0 0 1 0 0,0 0-1 0 0,0 0 1 0 0,0 1-1 0 0,0-1 0 0 0,0 0 1 0 0,1 1-1 0 0,-1 0 0 0 0,1-1 1 0 0,0 1-1 0 0,-1 0 1 0 0,1 0-1 0 0,-1 4 0 0 0,1 3-63 0 0,0 0-1 0 0,0 0 0 0 0,1 13 0 0 0,0-23-113 0 0,1 1 0 0 0,-1-1-1 0 0,1 1 1 0 0,-1-1 0 0 0,1 1-1 0 0,0-1 1 0 0,-1 1 0 0 0,1-1 0 0 0,0 1-1 0 0,-1-1 1 0 0,1 0 0 0 0,0 1-1 0 0,-1-1 1 0 0,1 0 0 0 0,0 0-1 0 0,0 0 1 0 0,-1 1 0 0 0,1-1 0 0 0,0 0-1 0 0,0 0 1 0 0,0 0 0 0 0,1-1-1 0 0,22 2 319 0 0,-23-1-281 0 0,4 1 57 0 0,0-2 0 0 0,0 1 1 0 0,0-1-1 0 0,0 1 0 0 0,0-1 0 0 0,0-1 0 0 0,0 1 1 0 0,0-1-1 0 0,4-2 0 0 0,-6 3-70 0 0,0-1 0 0 0,-1 0 0 0 0,1 1 0 0 0,-1-1 0 0 0,0 0 0 0 0,0-1 0 0 0,1 1 0 0 0,-1 0 0 0 0,-1 0 0 0 0,1-1 0 0 0,0 0 0 0 0,-1 1 0 0 0,1-1 0 0 0,-1 0 0 0 0,0 1 0 0 0,2-7 0 0 0,-2 6-61 0 0,0-1-1 0 0,0 1 0 0 0,0-1 1 0 0,-1 0-1 0 0,1 1 0 0 0,-1-1 1 0 0,0 0-1 0 0,0 1 0 0 0,0-1 1 0 0,-1 0-1 0 0,1 1 0 0 0,-1-1 1 0 0,0 1-1 0 0,0-1 0 0 0,0 1 0 0 0,-1-1 1 0 0,1 1-1 0 0,-1 0 0 0 0,0-1 1 0 0,0 1-1 0 0,0 0 0 0 0,0 0 1 0 0,0 0-1 0 0,-1 1 0 0 0,1-1 1 0 0,-1 0-1 0 0,0 1 0 0 0,0 0 1 0 0,0 0-1 0 0,0 0 0 0 0,0 0 0 0 0,0 0 1 0 0,0 0-1 0 0,-1 1 0 0 0,1 0 1 0 0,-1-1-1 0 0,1 1 0 0 0,-1 1 1 0 0,1-1-1 0 0,-1 0 0 0 0,-5 1 1 0 0,6 0 56 0 0,1 0 0 0 0,-1 1 0 0 0,1 0 1 0 0,-1-1-1 0 0,1 1 0 0 0,0 0 0 0 0,-1 0 0 0 0,1 0 1 0 0,0 1-1 0 0,0-1 0 0 0,-1 0 0 0 0,1 1 1 0 0,0 0-1 0 0,0-1 0 0 0,1 1 0 0 0,-1 0 1 0 0,0 0-1 0 0,1 0 0 0 0,-1 0 0 0 0,-2 4 1 0 0,-1 2 11 0 0,3-6-138 0 0,1 0 0 0 0,0 0-1 0 0,1 1 1 0 0,-1-1 0 0 0,0 0 0 0 0,1 1 0 0 0,-1-1-1 0 0,1 1 1 0 0,0-1 0 0 0,0 4 0 0 0,2-5-508 0 0,1 0 0 0 0,0 0 0 0 0,0 0 0 0 0,0 0 0 0 0,0-1 0 0 0,0 0-1 0 0,5 1 1 0 0,-6-1 273 0 0,4-1-1620 0 0,-6 1 1926 0 0,1 0 0 0 0,-1 0 0 0 0,0 0 0 0 0,0 0-1 0 0,0 0 1 0 0,0-1 0 0 0,0 1 0 0 0,0 0 0 0 0,0 0 0 0 0,0 0 0 0 0,0 0 0 0 0,0 0 0 0 0,0 0 0 0 0,0-1 0 0 0,0 1 0 0 0,0 0 0 0 0,0 0 0 0 0,0 0 0 0 0,0 0 0 0 0,0 0 0 0 0,0-1 0 0 0,0 1 0 0 0,0 0 0 0 0,0 0 0 0 0,0 0 0 0 0,0 0 0 0 0,0 0 0 0 0,0 0 0 0 0,0 0 0 0 0,0-1 0 0 0,0 1-1 0 0,0 0 1 0 0,0 0 0 0 0,-1 0 0 0 0,1 0 0 0 0,0 0 0 0 0,0 0 0 0 0,0 0 0 0 0,0 0 0 0 0,0-1 0 0 0,0 1 0 0 0,0 0 0 0 0,0 0 0 0 0,-1 0 0 0 0,1 0 0 0 0,0 0 0 0 0,0 0 0 0 0,0 0 0 0 0,0 0 0 0 0,0 0 0 0 0,0 0 0 0 0,-1 0 0 0 0,-27-19-578 0 0</inkml:trace>
</inkml:ink>
</file>

<file path=ppt/ink/ink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24"/>
    </inkml:context>
    <inkml:brush xml:id="br0">
      <inkml:brushProperty name="width" value="0.035" units="cm"/>
      <inkml:brushProperty name="height" value="0.035" units="cm"/>
      <inkml:brushProperty name="color" value="#E71224"/>
    </inkml:brush>
  </inkml:definitions>
  <inkml:trace contextRef="#ctx0" brushRef="#br0">5 0 944 0 0,'0'0'5971'0'0,"-1"5"-6998"0"0,-3 15 1180 0 0,7-2 1309 0 0,-1-6-108 0 0,10 44 867 0 0,-11-49-2108 0 0,-1 0 0 0 0,1 0 0 0 0,1 0 1 0 0,3 11-1 0 0,-3-11 47 0 0,0 0 0 0 0,0 0 0 0 0,-1 0 0 0 0,1 13 0 0 0,4 76 994 0 0,-6-89-1262 0 0,-1 9 234 0 0,1-15-269 0 0,0-1 1 0 0,0 0-1 0 0,0 1 0 0 0,0-1 0 0 0,0 0 0 0 0,1 1 1 0 0,-1-1-1 0 0,0 0 0 0 0,0 1 0 0 0,0-1 0 0 0,0 0 1 0 0,0 1-1 0 0,0-1 0 0 0,0 0 0 0 0,1 1 0 0 0,-1-1 0 0 0,0 0 1 0 0,0 1-1 0 0,0-1 0 0 0,1 0 0 0 0,-1 0 0 0 0,0 0 1 0 0,1 1-1 0 0,-1-1 0 0 0,0 0 0 0 0,0 0 0 0 0,1 0 1 0 0,-1 1-1 0 0,0-1 0 0 0,1 0 0 0 0,-1 0 0 0 0,1 0 0 0 0,-1-8-4656 0 0,0-1 2531 0 0</inkml:trace>
</inkml:ink>
</file>

<file path=ppt/ink/ink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25"/>
    </inkml:context>
    <inkml:brush xml:id="br0">
      <inkml:brushProperty name="width" value="0.035" units="cm"/>
      <inkml:brushProperty name="height" value="0.035" units="cm"/>
      <inkml:brushProperty name="color" value="#E71224"/>
    </inkml:brush>
  </inkml:definitions>
  <inkml:trace contextRef="#ctx0" brushRef="#br0">1 21 2340 0 0,'0'0'5169'0'0,"17"-5"-2179"0"0,-12 2-2930 0 0,0 1 0 0 0,1 0-1 0 0,0 0 1 0 0,-1 1 0 0 0,1-1 0 0 0,0 1 0 0 0,0 0-1 0 0,0 1 1 0 0,9-1 0 0 0,0 1-140 0 0,21 2-1456 0 0,-34-2 1074 0 0,0 1-1 0 0,0 0 1 0 0,1 0-1 0 0,-1 0 1 0 0,0 0 0 0 0,0 0-1 0 0,0 0 1 0 0,2 3-1 0 0,0-2-1247 0 0</inkml:trace>
</inkml:ink>
</file>

<file path=ppt/ink/ink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26"/>
    </inkml:context>
    <inkml:brush xml:id="br0">
      <inkml:brushProperty name="width" value="0.035" units="cm"/>
      <inkml:brushProperty name="height" value="0.035" units="cm"/>
      <inkml:brushProperty name="color" value="#E71224"/>
    </inkml:brush>
  </inkml:definitions>
  <inkml:trace contextRef="#ctx0" brushRef="#br0">19 1 120 0 0,'0'0'10555'0'0,"0"7"-10123"0"0,-1 20-56 0 0,-1 1-1 0 0,-6 28 1 0 0,7-48-574 0 0,0 0 0 0 0,0 0 0 0 0,1 0 0 0 0,1 8 0 0 0,0 5-3557 0 0,-2-19 1494 0 0,-4-1-599 0 0</inkml:trace>
</inkml:ink>
</file>

<file path=ppt/ink/ink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27"/>
    </inkml:context>
    <inkml:brush xml:id="br0">
      <inkml:brushProperty name="width" value="0.035" units="cm"/>
      <inkml:brushProperty name="height" value="0.035" units="cm"/>
      <inkml:brushProperty name="color" value="#E71224"/>
    </inkml:brush>
  </inkml:definitions>
  <inkml:trace contextRef="#ctx0" brushRef="#br0">19 2 56 0 0,'0'-2'11662'0'0,"-6"17"-11114"0"0,6 201 890 0 0,0-214-1373 0 0,-1 1 1 0 0,1-1-1 0 0,-1 1 1 0 0,0-1-1 0 0,0 0 0 0 0,0 0 1 0 0,0 1-1 0 0,-4 3 1 0 0,4-5 836 0 0,1-7-1778 0 0,1 4-1135 0 0</inkml:trace>
</inkml:ink>
</file>

<file path=ppt/ink/ink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28"/>
    </inkml:context>
    <inkml:brush xml:id="br0">
      <inkml:brushProperty name="width" value="0.035" units="cm"/>
      <inkml:brushProperty name="height" value="0.035" units="cm"/>
      <inkml:brushProperty name="color" value="#E71224"/>
    </inkml:brush>
  </inkml:definitions>
  <inkml:trace contextRef="#ctx0" brushRef="#br0">1 0 160 0 0,'0'0'1476'0'0</inkml:trace>
</inkml:ink>
</file>

<file path=ppt/ink/ink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29"/>
    </inkml:context>
    <inkml:brush xml:id="br0">
      <inkml:brushProperty name="width" value="0.035" units="cm"/>
      <inkml:brushProperty name="height" value="0.035" units="cm"/>
      <inkml:brushProperty name="color" value="#E71224"/>
    </inkml:brush>
  </inkml:definitions>
  <inkml:trace contextRef="#ctx0" brushRef="#br0">1 0 1164 0 0</inkml:trace>
</inkml:ink>
</file>

<file path=ppt/ink/ink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30"/>
    </inkml:context>
    <inkml:brush xml:id="br0">
      <inkml:brushProperty name="width" value="0.035" units="cm"/>
      <inkml:brushProperty name="height" value="0.035" units="cm"/>
      <inkml:brushProperty name="color" value="#E71224"/>
    </inkml:brush>
  </inkml:definitions>
  <inkml:trace contextRef="#ctx0" brushRef="#br0">26 52 1164 0 0,'-20'-41'1060'0'0,"15"35"3027"0"0,4 15-4695 0 0,3 6-4438 0 0,-2-43 4389 0 0</inkml:trace>
</inkml:ink>
</file>

<file path=ppt/ink/ink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31"/>
    </inkml:context>
    <inkml:brush xml:id="br0">
      <inkml:brushProperty name="width" value="0.035" units="cm"/>
      <inkml:brushProperty name="height" value="0.035" units="cm"/>
      <inkml:brushProperty name="color" value="#E71224"/>
    </inkml:brush>
  </inkml:definitions>
  <inkml:trace contextRef="#ctx0" brushRef="#br0">1 1 280 0 0,'0'0'6477'0'0,"0"5"-12228"0"0,0-10 4745 0 0</inkml:trace>
</inkml:ink>
</file>

<file path=ppt/ink/ink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32"/>
    </inkml:context>
    <inkml:brush xml:id="br0">
      <inkml:brushProperty name="width" value="0.035" units="cm"/>
      <inkml:brushProperty name="height" value="0.035" units="cm"/>
      <inkml:brushProperty name="color" value="#E71224"/>
    </inkml:brush>
  </inkml:definitions>
  <inkml:trace contextRef="#ctx0" brushRef="#br0">1 1 1060 0 0</inkml:trace>
</inkml:ink>
</file>

<file path=ppt/ink/ink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33"/>
    </inkml:context>
    <inkml:brush xml:id="br0">
      <inkml:brushProperty name="width" value="0.035" units="cm"/>
      <inkml:brushProperty name="height" value="0.035" units="cm"/>
      <inkml:brushProperty name="color" value="#E71224"/>
    </inkml:brush>
  </inkml:definitions>
  <inkml:trace contextRef="#ctx0" brushRef="#br0">1 1 1060 0 0,'20'139'2047'0'0,"-16"-111"2863"0"0,-7 1-5286 0 0,1-19-2119 0 0,7-36-2651 0 0</inkml:trace>
</inkml:ink>
</file>

<file path=ppt/ink/ink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34"/>
    </inkml:context>
    <inkml:brush xml:id="br0">
      <inkml:brushProperty name="width" value="0.035" units="cm"/>
      <inkml:brushProperty name="height" value="0.035" units="cm"/>
      <inkml:brushProperty name="color" value="#E71224"/>
    </inkml:brush>
  </inkml:definitions>
  <inkml:trace contextRef="#ctx0" brushRef="#br0">1 1 1124 0 0,'0'0'6693'0'0,"0"25"-11666"0"0,0-23 4582 0 0,0-4-1222 0 0,0-23 773 0 0</inkml:trace>
</inkml:ink>
</file>

<file path=ppt/ink/ink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35"/>
    </inkml:context>
    <inkml:brush xml:id="br0">
      <inkml:brushProperty name="width" value="0.035" units="cm"/>
      <inkml:brushProperty name="height" value="0.035" units="cm"/>
      <inkml:brushProperty name="color" value="#E71224"/>
    </inkml:brush>
  </inkml:definitions>
  <inkml:trace contextRef="#ctx0" brushRef="#br0">1 1 220 0 0</inkml:trace>
</inkml:ink>
</file>

<file path=ppt/ink/ink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36"/>
    </inkml:context>
    <inkml:brush xml:id="br0">
      <inkml:brushProperty name="width" value="0.035" units="cm"/>
      <inkml:brushProperty name="height" value="0.035" units="cm"/>
      <inkml:brushProperty name="color" value="#E71224"/>
    </inkml:brush>
  </inkml:definitions>
  <inkml:trace contextRef="#ctx0" brushRef="#br0">13 1 220 0 0,'5'105'1283'0'0,"-4"-80"6240"0"0,-1-7-7235 0 0,-1-16-265 0 0,1 0 0 0 0,0 0 0 0 0,0 1 0 0 0,-1-1 0 0 0,1 0 0 0 0,-1 0 0 0 0,0 0 0 0 0,1-1 0 0 0,-2 3 0 0 0,1-2-33 0 0,0 0 0 0 0,0 0 0 0 0,0 0 0 0 0,1 0-1 0 0,-1 0 1 0 0,1 0 0 0 0,-1 0 0 0 0,1 0-1 0 0,0 3 1 0 0,-3 8 64 0 0,0-1-1687 0 0,3-3-3372 0 0</inkml:trace>
</inkml:ink>
</file>

<file path=ppt/ink/ink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37"/>
    </inkml:context>
    <inkml:brush xml:id="br0">
      <inkml:brushProperty name="width" value="0.035" units="cm"/>
      <inkml:brushProperty name="height" value="0.035" units="cm"/>
      <inkml:brushProperty name="color" value="#E71224"/>
    </inkml:brush>
  </inkml:definitions>
  <inkml:trace contextRef="#ctx0" brushRef="#br0">13 1 1256 0 0,'0'0'3191'0'0,"-1"2"-3123"0"0,-1 5-63 0 0,2-5 1 0 0,0 0 1 0 0,-1 0 0 0 0,1 0-1 0 0,-1 0 1 0 0,1-1-1 0 0,-1 1 1 0 0,0 0-1 0 0,0-1 1 0 0,-1 3-1 0 0,1-2-193 0 0,0 1-1 0 0,1-1 1 0 0,0 0-1 0 0,-1 1 0 0 0,1-1 1 0 0,0 0-1 0 0,0 0 1 0 0,0 1-1 0 0,1 3 1 0 0,0-1-962 0 0,-1-2 376 0 0</inkml:trace>
</inkml:ink>
</file>

<file path=ppt/ink/ink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38"/>
    </inkml:context>
    <inkml:brush xml:id="br0">
      <inkml:brushProperty name="width" value="0.035" units="cm"/>
      <inkml:brushProperty name="height" value="0.035" units="cm"/>
      <inkml:brushProperty name="color" value="#E71224"/>
    </inkml:brush>
  </inkml:definitions>
  <inkml:trace contextRef="#ctx0" brushRef="#br0">0 1 1100 0 0</inkml:trace>
</inkml:ink>
</file>

<file path=ppt/ink/ink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39"/>
    </inkml:context>
    <inkml:brush xml:id="br0">
      <inkml:brushProperty name="width" value="0.035" units="cm"/>
      <inkml:brushProperty name="height" value="0.035" units="cm"/>
      <inkml:brushProperty name="color" value="#E71224"/>
    </inkml:brush>
  </inkml:definitions>
  <inkml:trace contextRef="#ctx0" brushRef="#br0">24 1 1100 0 0,'-10'135'1253'0'0,"5"-108"-680"0"0,3-24 2318 0 0,2 2 548 0 0,-6 17-3577 0 0,6 6-1207 0 0,0-23-4563 0 0,0-38 4043 0 0</inkml:trace>
</inkml:ink>
</file>

<file path=ppt/ink/ink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40"/>
    </inkml:context>
    <inkml:brush xml:id="br0">
      <inkml:brushProperty name="width" value="0.035" units="cm"/>
      <inkml:brushProperty name="height" value="0.035" units="cm"/>
      <inkml:brushProperty name="color" value="#E71224"/>
    </inkml:brush>
  </inkml:definitions>
  <inkml:trace contextRef="#ctx0" brushRef="#br0">36 5 1832 0 0,'0'0'6983'0'0,"-12"-5"-4538"0"0,6 70 453 0 0,0 1-3149 0 0,0 99 1042 0 0,0-56-456 0 0,6-33-2368 0 0,17-109-2584 0 0,-17 32 4390 0 0,3-12-1631 0 0,-2 9 647 0 0,-3 8-254 0 0,-17 43-2157 0 0</inkml:trace>
</inkml:ink>
</file>

<file path=ppt/ink/ink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41"/>
    </inkml:context>
    <inkml:brush xml:id="br0">
      <inkml:brushProperty name="width" value="0.035" units="cm"/>
      <inkml:brushProperty name="height" value="0.035" units="cm"/>
      <inkml:brushProperty name="color" value="#E71224"/>
    </inkml:brush>
  </inkml:definitions>
  <inkml:trace contextRef="#ctx0" brushRef="#br0">0 57 4476 0 0,'0'0'6096'0'0,"18"0"-4996"0"0,-1-2-950 0 0,1-1 0 0 0,-1 0 0 0 0,0-1 0 0 0,0-1 0 0 0,0-1 0 0 0,21-10 0 0 0,-8-1-484 0 0,-29 16 68 0 0,4 1-4394 0 0</inkml:trace>
</inkml:ink>
</file>

<file path=ppt/ink/ink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42"/>
    </inkml:context>
    <inkml:brush xml:id="br0">
      <inkml:brushProperty name="width" value="0.035" units="cm"/>
      <inkml:brushProperty name="height" value="0.035" units="cm"/>
      <inkml:brushProperty name="color" value="#E71224"/>
    </inkml:brush>
  </inkml:definitions>
  <inkml:trace contextRef="#ctx0" brushRef="#br0">2 114 720 0 0,'0'0'11675'0'0,"0"0"-11615"0"0,-1 21-71 0 0,1-18 49 0 0,0 1 0 0 0,-1-1 0 0 0,1 0 0 0 0,0 0 0 0 0,0 1 0 0 0,1-1 0 0 0,-1 0 0 0 0,1 0 0 0 0,0 1 0 0 0,-1-1 0 0 0,1 0 0 0 0,3 5 1 0 0,-2-2 11 0 0,0-1 1 0 0,0 0 0 0 0,0 1 0 0 0,-1-1 0 0 0,0 1 0 0 0,0-1 0 0 0,0 1 0 0 0,-1 8 0 0 0,0-3 287 0 0,0-8 1036 0 0,0-10-1000 0 0,0 7-397 0 0,0-22-547 0 0,0-1 481 0 0,1 13 41 0 0,-1-1 0 0 0,0 1 0 0 0,-1-1 0 0 0,0 1 0 0 0,-3-11 0 0 0,2 13-45 0 0,0 1 0 0 0,1-1 0 0 0,-1 0 0 0 0,1-7 1 0 0,1 12 55 0 0,0 1 0 0 0,0-1-1 0 0,0 0 1 0 0,0 1 0 0 0,1-1 0 0 0,-1 1 0 0 0,1-1 0 0 0,-1 1 0 0 0,1 0 0 0 0,0-1 0 0 0,0 1 0 0 0,0 0 0 0 0,0-1 0 0 0,1 1 0 0 0,2-4 0 0 0,0 1-84 0 0,1 1 0 0 0,0-1 0 0 0,0 1 1 0 0,0 0-1 0 0,8-5 0 0 0,-9 7 53 0 0,0 1 0 0 0,-1 0 0 0 0,1-1 0 0 0,1 1 0 0 0,-1 1 0 0 0,0-1 0 0 0,0 1 0 0 0,0-1 0 0 0,6 1 0 0 0,-5 0 36 0 0,-1 0-1 0 0,1 1 1 0 0,0-1-1 0 0,-1 1 1 0 0,1 0-1 0 0,0 0 1 0 0,-1 0-1 0 0,0 0 1 0 0,1 1-1 0 0,-1 0 1 0 0,0 0 0 0 0,6 4-1 0 0,-2 4-2319 0 0,-7-6 70 0 0,-38-31-4713 0 0</inkml:trace>
</inkml:ink>
</file>

<file path=ppt/ink/ink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43"/>
    </inkml:context>
    <inkml:brush xml:id="br0">
      <inkml:brushProperty name="width" value="0.035" units="cm"/>
      <inkml:brushProperty name="height" value="0.035" units="cm"/>
      <inkml:brushProperty name="color" value="#E71224"/>
    </inkml:brush>
  </inkml:definitions>
  <inkml:trace contextRef="#ctx0" brushRef="#br0">42 117 1660 0 0,'0'0'2708'0'0,"10"-5"-2372"0"0,5 0-177 0 0,-7 2 73 0 0,1 0 1 0 0,-1-1-1 0 0,0 0 1 0 0,11-7-1 0 0,9-20 2616 0 0,-10 13 93 0 0,-17 18-2919 0 0,-1 0-1 0 0,0-1 1 0 0,1 1 0 0 0,-1 0 0 0 0,0 0-1 0 0,1 0 1 0 0,-1-1 0 0 0,0 1 0 0 0,0 0 0 0 0,1-1-1 0 0,-1 1 1 0 0,0 0 0 0 0,0 0 0 0 0,1-1-1 0 0,-1 1 1 0 0,0-1 0 0 0,0 1 0 0 0,0 0 0 0 0,0-1-1 0 0,1 1 1 0 0,-1 0 0 0 0,0-1 0 0 0,0 1-1 0 0,0-1 1 0 0,0 1 0 0 0,0 0 0 0 0,0-1 0 0 0,0 1-1 0 0,0 0 1 0 0,0-1 0 0 0,0 1 0 0 0,0-1 0 0 0,-1 1-1 0 0,1 0 1 0 0,0-1 0 0 0,0 1 0 0 0,0 0-1 0 0,0-1 1 0 0,-1 1 0 0 0,1 0 0 0 0,0-1 0 0 0,0 1-1 0 0,-1-1 1 0 0,-1 0-56 0 0,1 0 1 0 0,-1-1-1 0 0,0 1 0 0 0,0 0 1 0 0,0 0-1 0 0,-1 1 0 0 0,1-1 0 0 0,-3-1 1 0 0,-6 0-335 0 0,0 0-1 0 0,-19-1 1 0 0,27 3 346 0 0,-1 0 0 0 0,1 1-1 0 0,-1-1 1 0 0,1 1-1 0 0,-1 0 1 0 0,1 0-1 0 0,0 0 1 0 0,0 1 0 0 0,0-1-1 0 0,-1 1 1 0 0,1-1-1 0 0,0 1 1 0 0,1 0-1 0 0,-1 0 1 0 0,0 1 0 0 0,1-1-1 0 0,-1 0 1 0 0,1 1-1 0 0,0 0 1 0 0,-1-1-1 0 0,1 1 1 0 0,1 0 0 0 0,-1 0-1 0 0,-2 6 1 0 0,-3 2 177 0 0,6-9-133 0 0,-1-1 0 0 0,1 1 0 0 0,0 0 1 0 0,1-1-1 0 0,-1 1 0 0 0,0 0 0 0 0,0 0 0 0 0,1-1 1 0 0,-1 1-1 0 0,1 0 0 0 0,0 0 0 0 0,-1 0 0 0 0,1 3 1 0 0,-6 44 419 0 0,6-5-288 0 0,1-43-135 0 0,-1 1 1 0 0,1-1-1 0 0,-1 0 1 0 0,1-1-1 0 0,0 1 1 0 0,-1 0-1 0 0,1 0 1 0 0,0 0-1 0 0,0 0 1 0 0,0 0 0 0 0,-1-1-1 0 0,1 1 1 0 0,0 0-1 0 0,0-1 1 0 0,0 1-1 0 0,0-1 1 0 0,0 1-1 0 0,1-1 1 0 0,-1 1-1 0 0,1-1 1 0 0,27 9 266 0 0,-24-8-209 0 0,1 0 1 0 0,0-1-1 0 0,0 1 0 0 0,0-1 1 0 0,1 0-1 0 0,-1 0 1 0 0,0-1-1 0 0,0 0 0 0 0,-1 0 1 0 0,1-1-1 0 0,0 1 1 0 0,6-3-1 0 0,10-1-1493 0 0,-19 5 754 0 0,0 0 1 0 0,0-1-1 0 0,0 1 1 0 0,0-1 0 0 0,0 0-1 0 0,0 0 1 0 0,0 0 0 0 0,4-2-1 0 0,-2-3-2006 0 0,-4-5-863 0 0</inkml:trace>
</inkml:ink>
</file>

<file path=ppt/ink/ink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44"/>
    </inkml:context>
    <inkml:brush xml:id="br0">
      <inkml:brushProperty name="width" value="0.035" units="cm"/>
      <inkml:brushProperty name="height" value="0.035" units="cm"/>
      <inkml:brushProperty name="color" value="#E71224"/>
    </inkml:brush>
  </inkml:definitions>
  <inkml:trace contextRef="#ctx0" brushRef="#br0">173 26 1740 0 0,'0'0'7009'0'0,"-7"-2"-6684"0"0,-9-4-503 0 0,-31-9 1757 0 0,43 14-1427 0 0,1 1 0 0 0,-1-1 0 0 0,1 1 1 0 0,-1-1-1 0 0,1 1 0 0 0,-1 0 0 0 0,0 0 0 0 0,1 1 1 0 0,-1-1-1 0 0,1 1 0 0 0,-5 1 0 0 0,4 0-156 0 0,0 0 1 0 0,1 0-1 0 0,-1 1 0 0 0,0 0 0 0 0,1-1 1 0 0,0 1-1 0 0,0 1 0 0 0,0-1 1 0 0,0 0-1 0 0,0 1 0 0 0,1-1 0 0 0,0 1 1 0 0,-1 0-1 0 0,1 0 0 0 0,0 0 0 0 0,1 0 1 0 0,-1 0-1 0 0,1 1 0 0 0,0-1 1 0 0,0 0-1 0 0,0 8 0 0 0,2-7 39 0 0,0 0 0 0 0,0 0 0 0 0,1 0 1 0 0,0-1-1 0 0,0 1 0 0 0,0 0 0 0 0,0-1 0 0 0,1 0 0 0 0,0 1 0 0 0,0-1 0 0 0,0 0 1 0 0,0-1-1 0 0,5 5 0 0 0,3 5 50 0 0,-8-9-58 0 0,-1 0 0 0 0,1 1-1 0 0,-1-1 1 0 0,0 1 0 0 0,0-1 0 0 0,-1 1 0 0 0,3 9 0 0 0,-4-10-9 0 0,2 0 0 0 0,-1 0 0 0 0,0 0 0 0 0,1 1 0 0 0,0-1 0 0 0,0-1 0 0 0,4 8 0 0 0,-4-5-205 0 0,1 3 754 0 0,-1-21-13242 0 0</inkml:trace>
</inkml:ink>
</file>

<file path=ppt/ink/ink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45"/>
    </inkml:context>
    <inkml:brush xml:id="br0">
      <inkml:brushProperty name="width" value="0.035" units="cm"/>
      <inkml:brushProperty name="height" value="0.035" units="cm"/>
      <inkml:brushProperty name="color" value="#E71224"/>
    </inkml:brush>
  </inkml:definitions>
  <inkml:trace contextRef="#ctx0" brushRef="#br0">1 54 2520 0 0,'0'0'7375'0'0,"3"0"-7275"0"0,7-1 365 0 0,0 0 0 0 0,0-2 0 0 0,0 1 0 0 0,-1-1 0 0 0,19-8 0 0 0,-12 4-530 0 0,30-7-1 0 0,-36 12-154 0 0,9-2-1458 0 0,-6 3-2899 0 0,-8 0 2329 0 0,-4-3-559 0 0</inkml:trace>
</inkml:ink>
</file>

<file path=ppt/ink/ink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6:31:10.546"/>
    </inkml:context>
    <inkml:brush xml:id="br0">
      <inkml:brushProperty name="width" value="0.035" units="cm"/>
      <inkml:brushProperty name="height" value="0.035" units="cm"/>
      <inkml:brushProperty name="color" value="#E71224"/>
    </inkml:brush>
  </inkml:definitions>
  <inkml:trace contextRef="#ctx0" brushRef="#br0">1 3211 16096,'3693'-3210'0</inkml:trace>
</inkml:ink>
</file>

<file path=ppt/ink/ink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22.471"/>
    </inkml:context>
    <inkml:brush xml:id="br0">
      <inkml:brushProperty name="width" value="0.035" units="cm"/>
      <inkml:brushProperty name="height" value="0.035" units="cm"/>
      <inkml:brushProperty name="color" value="#E71224"/>
    </inkml:brush>
  </inkml:definitions>
  <inkml:trace contextRef="#ctx0" brushRef="#br0">0 146 212 0 0,'0'0'4274'0'0,"1"-2"-4072"0"0,3-4-142 0 0,-3 4 137 0 0,0 0 1 0 0,0 0-1 0 0,0 0 0 0 0,-1 0 0 0 0,1 0 1 0 0,0 0-1 0 0,-1 0 0 0 0,1 0 1 0 0,-1 0-1 0 0,0 0 0 0 0,0-3 0 0 0,6-29 2375 0 0,-6-13-734 0 0,0 46-1773 0 0,-1 0 0 0 0,0-1 0 0 0,1 1 0 0 0,-1 0 0 0 0,0 0 0 0 0,0 0 0 0 0,0 0 0 0 0,0 0 0 0 0,0 0 0 0 0,0 0-1 0 0,0 0 1 0 0,0 0 0 0 0,0 1 0 0 0,0-1 0 0 0,0 0 0 0 0,-3 0 1709 0 0,28 1-1382 0 0,11 2-99 0 0,-34-2-219 0 0,23 0 303 0 0,25-6 420 0 0,3 0-793 0 0,13 4-76 0 0,-43 5 22 0 0,-21-3 52 0 0,0 0 0 0 0,0 0 0 0 0,0 0 0 0 0,0 1-1 0 0,1-1 1 0 0,-1 0 0 0 0,0 0 0 0 0,0 1 0 0 0,0-1 0 0 0,0 1-1 0 0,0-1 1 0 0,0 1 0 0 0,0 0 0 0 0,0-1 0 0 0,0 1-1 0 0,-1 0 1 0 0,2 1 0 0 0,34 13 97 0 0,10 6 120 0 0,8-11 42 0 0,-44-7-196 0 0,-1-1 0 0 0,1 0 1 0 0,0 0-1 0 0,0-1 0 0 0,14 0 0 0 0,58 1 716 0 0,-35 1-130 0 0,-46-3-687 0 0,-1 0-133 0 0,0 0 13 0 0,0 1 1 0 0,1-1 0 0 0,-1 1 0 0 0,0-1-1 0 0,0 0 1 0 0,1 1 0 0 0,-1-1 0 0 0,0 0 0 0 0,1 1-1 0 0,-1-1 1 0 0,0 0 0 0 0,1 1 0 0 0,-1-1 0 0 0,1 0-1 0 0,-1 0 1 0 0,0 1 0 0 0,1-1 0 0 0,-1 0 0 0 0,1 0-1 0 0,-1 0 1 0 0,1 0 0 0 0,-1 0 0 0 0,0 0 0 0 0,1 0-1 0 0,-1 0 1 0 0,1 0 0 0 0,-1 0 0 0 0,1 0 0 0 0,-1 0-1 0 0,1 0 1 0 0,-1 0 0 0 0,1 0 0 0 0,-1 0 0 0 0,1 0-1 0 0,-1 0 1 0 0,0-1 0 0 0,1 1 0 0 0,-1 0 0 0 0,1 0-1 0 0,-1 0 1 0 0,0-1 0 0 0,1 1 0 0 0,8-6-4470 0 0,-9 6 4580 0 0,0 0-1 0 0,0 0 0 0 0,0 0 0 0 0,0 0 0 0 0,0 0 1 0 0,0 0-1 0 0,0-1 0 0 0,1 1 0 0 0,-1 0 0 0 0,0 0 1 0 0,0 0-1 0 0,0 0 0 0 0,0 0 0 0 0,0 0 0 0 0,0 0 1 0 0,0-1-1 0 0,0 1 0 0 0,0 0 0 0 0,0 0 0 0 0,0 0 1 0 0,0 0-1 0 0,0 0 0 0 0,0 0 0 0 0,0 0 0 0 0,0-1 1 0 0,0 1-1 0 0,0 0 0 0 0,0 0 0 0 0,-1 0 0 0 0,1 0 1 0 0,0 0-1 0 0,0 0 0 0 0,0 0 0 0 0,0 0 0 0 0,0 0 1 0 0,0-1-1 0 0,0 1 0 0 0,0 0 0 0 0,0 0 0 0 0,0 0 1 0 0,0 0-1 0 0,0 0 0 0 0,-1 0 0 0 0,1 0 0 0 0,0 0 1 0 0,0 0-1 0 0,0 0 0 0 0,0 0 0 0 0,0 0 0 0 0,0 0 1 0 0,0 0-1 0 0,-1 0 0 0 0,1 0 0 0 0,0 0 0 0 0,0 0 1 0 0,0 0-1 0 0,0 0 0 0 0,0 0 0 0 0,0 0 0 0 0,-24 6-4290 0 0</inkml:trace>
</inkml:ink>
</file>

<file path=ppt/ink/ink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24.709"/>
    </inkml:context>
    <inkml:brush xml:id="br0">
      <inkml:brushProperty name="width" value="0.035" units="cm"/>
      <inkml:brushProperty name="height" value="0.035" units="cm"/>
      <inkml:brushProperty name="color" value="#E71224"/>
    </inkml:brush>
  </inkml:definitions>
  <inkml:trace contextRef="#ctx0" brushRef="#br0">1 8 364 0 0,'0'0'9100'0'0,"5"-7"-4965"0"0,-4 7-4317 0 0,17 0-364 0 0,64 7 933 0 0,-44-8 41 0 0,-31 1-339 0 0,0-1 1 0 0,1 1-1 0 0,-1 1 0 0 0,10 1 1 0 0,17 5-208 0 0,92-3 646 0 0,51 1 766 0 0,-141-7-1217 0 0,-35 2-128 0 0,12 0 66 0 0</inkml:trace>
</inkml:ink>
</file>

<file path=ppt/ink/ink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26.765"/>
    </inkml:context>
    <inkml:brush xml:id="br0">
      <inkml:brushProperty name="width" value="0.035" units="cm"/>
      <inkml:brushProperty name="height" value="0.035" units="cm"/>
      <inkml:brushProperty name="color" value="#E71224"/>
    </inkml:brush>
  </inkml:definitions>
  <inkml:trace contextRef="#ctx0" brushRef="#br0">0 67 616 0 0,'0'0'7215'0'0,"14"-1"-6993"0"0,-9 0 2262 0 0,-4-1-2467 0 0,0 1 1 0 0,0 0-1 0 0,0 0 1 0 0,0 0-1 0 0,-1-1 0 0 0,1 1 1 0 0,0 0-1 0 0,-1-1 1 0 0,1 1-1 0 0,-1-1 0 0 0,1 1 1 0 0,-1-1-1 0 0,0 1 1 0 0,1-3-1 0 0,0-34-348 0 0,-1 35 212 0 0,24 30 1327 0 0,-22-25-1117 0 0,0 1 1 0 0,0 0-1 0 0,0 0 0 0 0,0 0 0 0 0,0 0 0 0 0,-1 1 0 0 0,1-1 0 0 0,-1 0 0 0 0,2 7 0 0 0,14 32 603 0 0,-15-36-611 0 0,0 1 0 0 0,1-1 1 0 0,-1 0-1 0 0,6 8 0 0 0,4 13 82 0 0,-8-17-80 0 0,0 0 0 0 0,1 1 0 0 0,11 17 0 0 0,8 21 150 0 0,-24-48-365 0 0,0-1 1 0 0,1 1-1 0 0,-1-1 0 0 0,0 0 0 0 0,1 1 0 0 0,-1-1 0 0 0,1 0 0 0 0,-1 1 0 0 0,1-1 0 0 0,-1 0 0 0 0,1 1 1 0 0,-1-1-1 0 0,1 0 0 0 0,-1 0 0 0 0,1 0 0 0 0,-1 1 0 0 0,1-1 0 0 0,-1 0 0 0 0,1 0 0 0 0,0 0 0 0 0,-1 0 1 0 0,1 0-1 0 0,-1 0 0 0 0,1 0 0 0 0,-1 0 0 0 0,1 0 0 0 0,0-1 0 0 0,-1 1 0 0 0,1 0 0 0 0,-1 0 0 0 0,1 0 1 0 0,-1-1-1 0 0,1 1 0 0 0,-1 0 0 0 0,1 0 0 0 0,-1-1 0 0 0,1 1 0 0 0,-1 0 0 0 0,0-1 0 0 0,1 1 1 0 0,-1-1-1 0 0,1 1 0 0 0,-1-1 0 0 0,0 1 0 0 0,1-1 0 0 0,-1 1 0 0 0,0-1 0 0 0,0 1 0 0 0,1-1 0 0 0,-1 1 1 0 0,0-1-1 0 0,0 1 0 0 0,0-1 0 0 0,0 0 0 0 0,5-14-2972 0 0,-5 15 3074 0 0,0 0-1 0 0,1 0 0 0 0,-1 0 1 0 0,0 0-1 0 0,0 0 1 0 0,0 0-1 0 0,0-1 0 0 0,0 1 1 0 0,0 0-1 0 0,0 0 0 0 0,0 0 1 0 0,0 0-1 0 0,0 0 0 0 0,0 0 1 0 0,0 0-1 0 0,0 0 1 0 0,0-1-1 0 0,1 1 0 0 0,-1 0 1 0 0,0 0-1 0 0,0 0 0 0 0,0 0 1 0 0,0 0-1 0 0,0 0 0 0 0,0 0 1 0 0,0-1-1 0 0,0 1 1 0 0,0 0-1 0 0,0 0 0 0 0,-1 0 1 0 0,1 0-1 0 0,0 0 0 0 0,0 0 1 0 0,0 0-1 0 0,0 0 1 0 0,0-1-1 0 0,0 1 0 0 0,0 0 1 0 0,0 0-1 0 0,0 0 0 0 0,0 0 1 0 0,0 0-1 0 0,0 0 0 0 0,0 0 1 0 0,0 0-1 0 0,-1 0 1 0 0,1 0-1 0 0,0 0 0 0 0,0-1 1 0 0,0 1-1 0 0,0 0 0 0 0,0 0 1 0 0,0 0-1 0 0,0 0 0 0 0,0 0 1 0 0,-1 0-1 0 0,1 0 1 0 0,0 0-1 0 0,0 0 0 0 0,0 0 1 0 0,0 0-1 0 0,0 0 0 0 0,0 0 1 0 0,0 0-1 0 0,-1 0 1 0 0,-19 32-2154 0 0</inkml:trace>
</inkml:ink>
</file>

<file path=ppt/ink/ink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27.305"/>
    </inkml:context>
    <inkml:brush xml:id="br0">
      <inkml:brushProperty name="width" value="0.035" units="cm"/>
      <inkml:brushProperty name="height" value="0.035" units="cm"/>
      <inkml:brushProperty name="color" value="#E71224"/>
    </inkml:brush>
  </inkml:definitions>
  <inkml:trace contextRef="#ctx0" brushRef="#br0">1 1 772 0 0,'0'0'6042'0'0,"0"5"-5251"0"0,0-1-692 0 0,-1 6 420 0 0,2 0 0 0 0,-1 1 0 0 0,5 17 0 0 0,-3-13 101 0 0,2 2-191 0 0,20 33 1046 0 0,-4 4-314 0 0,-10-25-616 0 0,-4-10-329 0 0,1-1 0 0 0,1-1 0 0 0,0 1 0 0 0,1-1 0 0 0,1-1 0 0 0,1 0 0 0 0,13 16-1 0 0,-24-31-263 0 0,0-1-1 0 0,1 1 1 0 0,-1-1-1 0 0,0 1 1 0 0,1-1-1 0 0,-1 1 1 0 0,0-1-1 0 0,1 1 0 0 0,-1-1 1 0 0,1 0-1 0 0,-1 1 1 0 0,0-1-1 0 0,1 0 1 0 0,-1 1-1 0 0,1-1 1 0 0,-1 0-1 0 0,1 0 0 0 0,-1 1 1 0 0,1-1-1 0 0,0 0 1 0 0,-1 0-1 0 0,1 0 1 0 0,-1 0-1 0 0,1 0 0 0 0,-1 1 1 0 0,1-1-1 0 0,-1 0 1 0 0,1-1-1 0 0,0 1 1 0 0,-1 0-1 0 0,1 0 1 0 0,-1 0-1 0 0,1 0 0 0 0,-1 0 1 0 0,1 0-1 0 0,-1-1 1 0 0,1 1-1 0 0,-1 0 1 0 0,1 0-1 0 0,-1-1 1 0 0,1 1-1 0 0,-1 0 0 0 0,1-1 1 0 0,-1 1-1 0 0,1-1 1 0 0,-1 1-1 0 0,0 0 1 0 0,1-1-1 0 0,-1 1 1 0 0,0-1-1 0 0,0 1 0 0 0,1-1 1 0 0,-1 1-1 0 0,0-1 1 0 0,0 1-1 0 0,1-1 1 0 0,-1 1-1 0 0,0-1 1 0 0,0 0-1 0 0,0 1 0 0 0,0-2 1 0 0,2-4-1135 0 0,-1 0 0 0 0,0-1 1 0 0,-1 0-1 0 0,1-7 0 0 0,-1 1-1878 0 0</inkml:trace>
</inkml:ink>
</file>

<file path=ppt/ink/ink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27.830"/>
    </inkml:context>
    <inkml:brush xml:id="br0">
      <inkml:brushProperty name="width" value="0.035" units="cm"/>
      <inkml:brushProperty name="height" value="0.035" units="cm"/>
      <inkml:brushProperty name="color" value="#E71224"/>
    </inkml:brush>
  </inkml:definitions>
  <inkml:trace contextRef="#ctx0" brushRef="#br0">1 1 840 0 0,'0'0'8306'0'0,"3"6"-7653"0"0,41 129 2899 0 0,-33-107-3359 0 0,21 67 180 0 0,-14-50-460 0 0,-18-42-51 0 0,1-1 1 0 0,0 0-1 0 0,0 0 1 0 0,0 0-1 0 0,0 0 1 0 0,0 0-1 0 0,1 0 1 0 0,-1 0-1 0 0,1 0 1 0 0,-1-1-1 0 0,1 1 0 0 0,2 2 1 0 0,-2-3-297 0 0,-1 0 0 0 0,1 0-1 0 0,0 1 1 0 0,-1-2 0 0 0,1 1 0 0 0,0 0 0 0 0,0 0 0 0 0,0-1 0 0 0,-1 1-1 0 0,1 0 1 0 0,0-1 0 0 0,0 0 0 0 0,2 1 0 0 0,2-4-2038 0 0,-5-9-388 0 0</inkml:trace>
</inkml:ink>
</file>

<file path=ppt/ink/ink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28.379"/>
    </inkml:context>
    <inkml:brush xml:id="br0">
      <inkml:brushProperty name="width" value="0.035" units="cm"/>
      <inkml:brushProperty name="height" value="0.035" units="cm"/>
      <inkml:brushProperty name="color" value="#E71224"/>
    </inkml:brush>
  </inkml:definitions>
  <inkml:trace contextRef="#ctx0" brushRef="#br0">0 0 852 0 0,'0'0'7678'0'0,"6"16"-7231"0"0,1 4-289 0 0,-3-7 12 0 0,1 0 1 0 0,0 0-1 0 0,10 16 0 0 0,3 15 1880 0 0,5 8-300 0 0,0 14-1274 0 0,-19-54-471 0 0,-4-11-67 0 0,0 0 0 0 0,0-1 0 0 0,0 1 0 0 0,0 0 0 0 0,0 0 0 0 0,0-1 0 0 0,0 1 0 0 0,1 0 0 0 0,-1-1 0 0 0,0 1 0 0 0,0 0-1 0 0,1-1 1 0 0,-1 1 0 0 0,1-1 0 0 0,-1 1 0 0 0,1 0 0 0 0,-1-1 0 0 0,1 1 0 0 0,-1-1 0 0 0,1 1 0 0 0,-1-1 0 0 0,1 0 0 0 0,0 1 0 0 0,0 0-849 0 0,-1-1 823 0 0,0 0-1 0 0,0 0 1 0 0,1 0-1 0 0,-1 0 1 0 0,0 0-1 0 0,0 1 1 0 0,0-1-1 0 0,0 0 1 0 0,0 0-1 0 0,1 0 1 0 0,-1 0-1 0 0,0 0 1 0 0,0 0-1 0 0,0 0 1 0 0,0 0-1 0 0,1 0 1 0 0,-1 0-1 0 0,0 0 1 0 0,0 0-1 0 0,0 0 1 0 0,1 0-1 0 0,-1 0 1 0 0,0 0-1 0 0,0 0 1 0 0,0 0-1 0 0,0 0 1 0 0,1 0-1 0 0,-1 0 1 0 0,0 0-1 0 0,0 0 1 0 0,0 0-1 0 0,0 0 1 0 0,1-1-1 0 0,-1 1 1 0 0,0 0 0 0 0,0 0-1 0 0,0 0 1 0 0,0 0-1 0 0,0 0 1 0 0,0 0-1 0 0,1-1 1 0 0,-1 1-1 0 0,0 0 1 0 0,0 0-1 0 0,0 0 1 0 0,0 0-1 0 0,0 0 1 0 0,0-1-1 0 0,0 1 1 0 0,0 0-1 0 0,0 0 1 0 0,0-1-1 0 0,5-11-3307 0 0,-5-5 433 0 0</inkml:trace>
</inkml:ink>
</file>

<file path=ppt/ink/ink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28.926"/>
    </inkml:context>
    <inkml:brush xml:id="br0">
      <inkml:brushProperty name="width" value="0.035" units="cm"/>
      <inkml:brushProperty name="height" value="0.035" units="cm"/>
      <inkml:brushProperty name="color" value="#E71224"/>
    </inkml:brush>
  </inkml:definitions>
  <inkml:trace contextRef="#ctx0" brushRef="#br0">1 0 1008 0 0,'0'0'5627'0'0,"2"2"-5165"0"0,0 1-84 0 0,0 0 1 0 0,0 1-1 0 0,0-1 1 0 0,-1 0 0 0 0,0 1-1 0 0,1-1 1 0 0,-1 1-1 0 0,0-1 1 0 0,0 1 0 0 0,0 4-1 0 0,4 13 880 0 0,-1-2-530 0 0,5 14 122 0 0,-6-25-767 0 0,0-1 0 0 0,-1 2 0 0 0,3 11 1 0 0,7 24-45 0 0,16 23 37 0 0,-21-51-129 0 0,4 8 103 0 0,-10-23-138 0 0,-1 0 0 0 0,1 0 1 0 0,0-1-1 0 0,0 1 0 0 0,0 0 0 0 0,0 0 1 0 0,-1-1-1 0 0,1 1 0 0 0,0 0 1 0 0,0-1-1 0 0,0 1 0 0 0,1-1 0 0 0,-1 1 1 0 0,0-1-1 0 0,0 0 0 0 0,0 1 1 0 0,0-1-1 0 0,0 0 0 0 0,0 0 1 0 0,3 0-1 0 0,-3 0-842 0 0,10-6-2933 0 0,-10 5 3735 0 0,0-1-298 0 0,1 0-1 0 0,-1 0 1 0 0,0 0 0 0 0,0 0 0 0 0,0 0 0 0 0,0-1 0 0 0,0 1 0 0 0,0-3 0 0 0,0-18-2074 0 0</inkml:trace>
</inkml:ink>
</file>

<file path=ppt/ink/ink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29.432"/>
    </inkml:context>
    <inkml:brush xml:id="br0">
      <inkml:brushProperty name="width" value="0.035" units="cm"/>
      <inkml:brushProperty name="height" value="0.035" units="cm"/>
      <inkml:brushProperty name="color" value="#E71224"/>
    </inkml:brush>
  </inkml:definitions>
  <inkml:trace contextRef="#ctx0" brushRef="#br0">0 10 84 0 0,'0'0'7610'0'0,"1"-3"-6913"0"0,3-3-393 0 0,-2 6 12 0 0,0 12 395 0 0,0 7 245 0 0,2-5-574 0 0,1 0 0 0 0,-1-1 1 0 0,2 0-1 0 0,0 0 1 0 0,1 0-1 0 0,9 13 1 0 0,-7-12-182 0 0,-1 0 0 0 0,11 27 0 0 0,-7-15-117 0 0,2 18 35 0 0,-12-35-126 0 0,0-1 1 0 0,1 0-1 0 0,6 15 0 0 0,-3-7-528 0 0,-5-14 366 0 0,-1 0 0 0 0,1 0 0 0 0,0 0-1 0 0,0 0 1 0 0,0 0 0 0 0,0 0 0 0 0,0 0-1 0 0,2 3 1 0 0,-2-5-186 0 0,0 1-1 0 0,-1-1 1 0 0,1 1-1 0 0,0-1 1 0 0,-1 1 0 0 0,1-1-1 0 0,0 0 1 0 0,0 1-1 0 0,-1-1 1 0 0,1 0-1 0 0,0 1 1 0 0,0-1 0 0 0,0 0-1 0 0,0 0 1 0 0,-1 0-1 0 0,3 0 1 0 0,1-1-2337 0 0,-3-8-386 0 0</inkml:trace>
</inkml:ink>
</file>

<file path=ppt/ink/ink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29.951"/>
    </inkml:context>
    <inkml:brush xml:id="br0">
      <inkml:brushProperty name="width" value="0.035" units="cm"/>
      <inkml:brushProperty name="height" value="0.035" units="cm"/>
      <inkml:brushProperty name="color" value="#E71224"/>
    </inkml:brush>
  </inkml:definitions>
  <inkml:trace contextRef="#ctx0" brushRef="#br0">0 1 1504 0 0,'0'0'8263'0'0,"6"13"-7693"0"0,1 3-377 0 0,0-1 112 0 0,-1-1-1 0 0,5 20 1 0 0,7 5 1408 0 0,6 17-372 0 0,-19-39-1192 0 0,1 0 0 0 0,10 21 0 0 0,8 20-419 0 0,-16-41-1227 0 0,2-14-2618 0 0,-9-5 533 0 0,-1-3 1625 0 0</inkml:trace>
</inkml:ink>
</file>

<file path=ppt/ink/ink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30.484"/>
    </inkml:context>
    <inkml:brush xml:id="br0">
      <inkml:brushProperty name="width" value="0.035" units="cm"/>
      <inkml:brushProperty name="height" value="0.035" units="cm"/>
      <inkml:brushProperty name="color" value="#E71224"/>
    </inkml:brush>
  </inkml:definitions>
  <inkml:trace contextRef="#ctx0" brushRef="#br0">0 0 1636 0 0,'0'0'7207'0'0,"1"7"-6436"0"0,0 2-624 0 0,0 4 363 0 0,1 1 0 0 0,1-1-1 0 0,0 0 1 0 0,0 0 0 0 0,1 0 0 0 0,8 16-1 0 0,-9-22-352 0 0,0 1-1 0 0,0-1 0 0 0,0 1 1 0 0,-1 0-1 0 0,0 0 0 0 0,1 11 1 0 0,1 2 173 0 0,-3-6-192 0 0,4 9-60 0 0,2-3-64 0 0,-6-18-39 0 0,0 0 0 0 0,-1 0 0 0 0,1 0 0 0 0,1 0 0 0 0,-1 0 0 0 0,3 5 0 0 0,5-2-3765 0 0,-9-6 3637 0 0,0-1-1 0 0,0 1 1 0 0,1 0-1 0 0,-1 0 1 0 0,0 0 0 0 0,1 0-1 0 0,-1-1 1 0 0,0 1-1 0 0,0 0 1 0 0,1 0 0 0 0,-1 0-1 0 0,0-1 1 0 0,0 1-1 0 0,0 0 1 0 0,1 0 0 0 0,-1-1-1 0 0,0 1 1 0 0,0 0-1 0 0,0 0 1 0 0,0-1 0 0 0,0 1-1 0 0,0 0 1 0 0,1-1-1 0 0,-1 1 1 0 0,0 0 0 0 0,0-1-1 0 0,0 1 1 0 0,0 0-1 0 0,0 0 1 0 0,0-1 0 0 0,0 1-1 0 0,0 0 1 0 0,0-1-1 0 0,-1 1 1 0 0,1 0 0 0 0,0-1-1 0 0,0-12-2565 0 0</inkml:trace>
</inkml:ink>
</file>

<file path=ppt/ink/ink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31.020"/>
    </inkml:context>
    <inkml:brush xml:id="br0">
      <inkml:brushProperty name="width" value="0.035" units="cm"/>
      <inkml:brushProperty name="height" value="0.035" units="cm"/>
      <inkml:brushProperty name="color" value="#E71224"/>
    </inkml:brush>
  </inkml:definitions>
  <inkml:trace contextRef="#ctx0" brushRef="#br0">0 0 1152 0 0,'0'0'6779'0'0,"1"5"-6085"0"0,5 26 683 0 0,-5-20-772 0 0,1 0 1 0 0,0 0-1 0 0,1 0 1 0 0,6 16-1 0 0,-6-20-331 0 0,-1 0 0 0 0,1 1-1 0 0,-2 0 1 0 0,3 13 0 0 0,-3-12-46 0 0,1 0 0 0 0,0 0 0 0 0,4 11 0 0 0,8 29 160 0 0,-12-40-374 0 0,0 0 0 0 0,0 1 0 0 0,2-1 0 0 0,-1 0 0 0 0,1-1 0 0 0,6 12 0 0 0,13 22-2702 0 0,-23-41 2430 0 0,1-1 1 0 0,-1 1-1 0 0,0-1 0 0 0,1 0 1 0 0,-1 1-1 0 0,0-1 1 0 0,1 1-1 0 0,-1-1 0 0 0,1 0 1 0 0,-1 0-1 0 0,1 1 1 0 0,-1-1-1 0 0,0 0 0 0 0,1 0 1 0 0,-1 0-1 0 0,1 1 1 0 0,-1-1-1 0 0,1 0 0 0 0,0 0 1 0 0,-1 0-1 0 0,1 0 0 0 0,-1 0 1 0 0,1 0-1 0 0,-1 0 1 0 0,1 0-1 0 0,-1 0 0 0 0,1 0 1 0 0,-1 0-1 0 0,1 0 1 0 0,-1-1-1 0 0,1 1 0 0 0,-1 0 1 0 0,1 0-1 0 0,-1-1 1 0 0,1 1-1 0 0,0-1 0 0 0,0-9-2602 0 0</inkml:trace>
</inkml:ink>
</file>

<file path=ppt/ink/ink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31.513"/>
    </inkml:context>
    <inkml:brush xml:id="br0">
      <inkml:brushProperty name="width" value="0.035" units="cm"/>
      <inkml:brushProperty name="height" value="0.035" units="cm"/>
      <inkml:brushProperty name="color" value="#E71224"/>
    </inkml:brush>
  </inkml:definitions>
  <inkml:trace contextRef="#ctx0" brushRef="#br0">0 0 880 0 0,'0'0'7454'0'0,"1"7"-6909"0"0,2 9-311 0 0,-2-2 491 0 0,1 0 0 0 0,1 0 0 0 0,0 0 0 0 0,8 21 1 0 0,-7-25-426 0 0,0 0 1 0 0,-1 1 0 0 0,-1-1 0 0 0,2 14 0 0 0,9 31 459 0 0,-9-41-782 0 0,0 0 1 0 0,-1 0-1 0 0,0 0 0 0 0,-1 0 1 0 0,0 24-1 0 0,4-11-1862 0 0,0-9-3191 0 0,0-17-103 0 0</inkml:trace>
</inkml:ink>
</file>

<file path=ppt/ink/ink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32.005"/>
    </inkml:context>
    <inkml:brush xml:id="br0">
      <inkml:brushProperty name="width" value="0.035" units="cm"/>
      <inkml:brushProperty name="height" value="0.035" units="cm"/>
      <inkml:brushProperty name="color" value="#E71224"/>
    </inkml:brush>
  </inkml:definitions>
  <inkml:trace contextRef="#ctx0" brushRef="#br0">8 0 420 0 0,'0'0'9072'0'0,"-1"12"-8757"0"0,-1 2 364 0 0,0 0 0 0 0,0 1 0 0 0,2-1 0 0 0,1 22 0 0 0,-1-5 6 0 0,1-22-507 0 0,0 0-1 0 0,1 0 1 0 0,-1 0-1 0 0,6 15 1 0 0,-4-16-94 0 0,0 1-1 0 0,-1 0 1 0 0,-1-1 0 0 0,2 16-1 0 0,3 48-2219 0 0,-1-68 384 0 0</inkml:trace>
</inkml:ink>
</file>

<file path=ppt/ink/ink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32.484"/>
    </inkml:context>
    <inkml:brush xml:id="br0">
      <inkml:brushProperty name="width" value="0.035" units="cm"/>
      <inkml:brushProperty name="height" value="0.035" units="cm"/>
      <inkml:brushProperty name="color" value="#E71224"/>
    </inkml:brush>
  </inkml:definitions>
  <inkml:trace contextRef="#ctx0" brushRef="#br0">1 0 108 0 0,'0'0'8537'0'0,"5"22"-8244"0"0,-1-2-204 0 0,3 12 187 0 0,16 42-1 0 0,4-3 1687 0 0,-13-36-1122 0 0,-2 0 0 0 0,9 39 1 0 0,-3-17-729 0 0,-17-55-407 0 0,0 1-1 0 0,0 0 1 0 0,0-1 0 0 0,0 1-1 0 0,0-1 1 0 0,1 1-1 0 0,-1-1 1 0 0,1 0-1 0 0,0 1 1 0 0,0-1 0 0 0,-1 0-1 0 0,1 0 1 0 0,1 0-1 0 0,-1 0 1 0 0,0-1-1 0 0,0 1 1 0 0,5 2-1 0 0,-6-12-3980 0 0,-1-11 1293 0 0</inkml:trace>
</inkml:ink>
</file>

<file path=ppt/ink/ink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33.149"/>
    </inkml:context>
    <inkml:brush xml:id="br0">
      <inkml:brushProperty name="width" value="0.035" units="cm"/>
      <inkml:brushProperty name="height" value="0.035" units="cm"/>
      <inkml:brushProperty name="color" value="#E71224"/>
    </inkml:brush>
  </inkml:definitions>
  <inkml:trace contextRef="#ctx0" brushRef="#br0">1 0 1100 0 0,'0'0'6720'0'0,"0"3"-6175"0"0,0 6 1505 0 0,-1 0-1675 0 0,1 0-1 0 0,0 0 1 0 0,1 0-1 0 0,0 0 0 0 0,1 0 1 0 0,0-1-1 0 0,5 15 1 0 0,4 4 24 0 0,0 1 0 0 0,9 37 0 0 0,-17-56-382 0 0,0 0 0 0 0,0-1 0 0 0,6 10 0 0 0,1 5-8 0 0,-7-12-14 0 0,-3-9-131 0 0,1-1 1 0 0,-1 0 0 0 0,0 0-1 0 0,0 1 1 0 0,1-1 0 0 0,-1 0-1 0 0,1 0 1 0 0,-1 0 0 0 0,1 0-1 0 0,0 0 1 0 0,-1 0 0 0 0,1 0-1 0 0,2 2 1 0 0,-2-1 343 0 0</inkml:trace>
</inkml:ink>
</file>

<file path=ppt/ink/ink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33.698"/>
    </inkml:context>
    <inkml:brush xml:id="br0">
      <inkml:brushProperty name="width" value="0.035" units="cm"/>
      <inkml:brushProperty name="height" value="0.035" units="cm"/>
      <inkml:brushProperty name="color" value="#E71224"/>
    </inkml:brush>
  </inkml:definitions>
  <inkml:trace contextRef="#ctx0" brushRef="#br0">0 0 632 0 0,'0'0'8083'0'0,"2"20"-7849"0"0,7 63-7 0 0,-9-80-193 0 0,0 0 0 0 0,0-1 0 0 0,1 1 1 0 0,-1 0-1 0 0,1 0 0 0 0,-1 0 1 0 0,1-1-1 0 0,0 1 0 0 0,0 0 1 0 0,0-1-1 0 0,0 1 0 0 0,1-1 1 0 0,-1 1-1 0 0,3 2 0 0 0,3 5 192 0 0,10 23 953 0 0,11 17 595 0 0,-17-33-1396 0 0,16 34-1 0 0,7 9-292 0 0,-32-57-285 0 0,-1 0 0 0 0,1 0-1 0 0,-1 0 1 0 0,0 1 0 0 0,0-1-1 0 0,0 0 1 0 0,0 0 0 0 0,0 1-1 0 0,-1-1 1 0 0,1 4 0 0 0,-1-6-752 0 0,4-1-1066 0 0,-2-15-5126 0 0</inkml:trace>
</inkml:ink>
</file>

<file path=ppt/ink/ink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34.283"/>
    </inkml:context>
    <inkml:brush xml:id="br0">
      <inkml:brushProperty name="width" value="0.035" units="cm"/>
      <inkml:brushProperty name="height" value="0.035" units="cm"/>
      <inkml:brushProperty name="color" value="#E71224"/>
    </inkml:brush>
  </inkml:definitions>
  <inkml:trace contextRef="#ctx0" brushRef="#br0">0 7 1256 0 0,'0'0'6368'0'0,"2"-2"-5805"0"0,-2 2-541 0 0,1 0 0 0 0,-1 0 0 0 0,0-1 0 0 0,0 1 0 0 0,0 0 0 0 0,0 0 0 0 0,1-1 0 0 0,-1 1 0 0 0,0 0 0 0 0,0 0 0 0 0,1-1 0 0 0,-1 1 0 0 0,0 0 1 0 0,0 0-1 0 0,1 0 0 0 0,-1 0 0 0 0,0 0 0 0 0,0-1 0 0 0,1 1 0 0 0,-1 0 0 0 0,0 0 0 0 0,1 0 0 0 0,-1 0 0 0 0,0 0 0 0 0,1 0 0 0 0,-1 0 0 0 0,0 0 0 0 0,0 0 0 0 0,1 0 0 0 0,-1 0 0 0 0,0 0 0 0 0,1 0 1 0 0,3 11 1219 0 0,-4-9-1104 0 0,1 0 1 0 0,0 1-1 0 0,-1-1 0 0 0,1 0 0 0 0,0 0 1 0 0,0 1-1 0 0,0-1 0 0 0,2 3 1 0 0,10 12 1014 0 0,-9-11-772 0 0,0 0 0 0 0,1-1-1 0 0,0 1 1 0 0,6 5 0 0 0,18 27 633 0 0,-18-28-975 0 0,-8-8-41 0 0,0 0 0 0 0,0 1-1 0 0,0-1 1 0 0,-1 1 0 0 0,1 0-1 0 0,-1 0 1 0 0,0 0 0 0 0,0 0-1 0 0,0 0 1 0 0,0 0-1 0 0,2 6 1 0 0,1-7-306 0 0,-4-19-11044 0 0</inkml:trace>
</inkml:ink>
</file>

<file path=ppt/ink/ink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34.765"/>
    </inkml:context>
    <inkml:brush xml:id="br0">
      <inkml:brushProperty name="width" value="0.035" units="cm"/>
      <inkml:brushProperty name="height" value="0.035" units="cm"/>
      <inkml:brushProperty name="color" value="#E71224"/>
    </inkml:brush>
  </inkml:definitions>
  <inkml:trace contextRef="#ctx0" brushRef="#br0">0 2 316 0 0,'0'0'8127'0'0,"6"-1"-3924"0"0,0 24-3593 0 0,-5-20-580 0 0,-1 1-1 0 0,1-1 1 0 0,0 1-1 0 0,0-1 1 0 0,0 0 0 0 0,0 0-1 0 0,0 1 1 0 0,1-1 0 0 0,-1 0-1 0 0,1 0 1 0 0,0 0 0 0 0,0-1-1 0 0,0 1 1 0 0,0 0 0 0 0,1-1-1 0 0,3 4 1 0 0,-5-5 662 0 0,-1 0-877 0 0,0-1 0 0 0,0 0 1 0 0,0 0-1 0 0,0 1 0 0 0,0-1 0 0 0,0 0 0 0 0,0 0 1 0 0,1 1-1 0 0,-1-1 0 0 0,0 0 0 0 0,0 0 0 0 0,0 1 0 0 0,0-1 1 0 0,0 0-1 0 0,1 0 0 0 0,-1 0 0 0 0,0 1 0 0 0,0-1 1 0 0,0 0-1 0 0,1 0 0 0 0,-1 0 0 0 0,0 0 0 0 0,0 1 1 0 0,1-1-1 0 0,-1 0 0 0 0,0 0 0 0 0,0 0 0 0 0,1 0 0 0 0,-1 0 1 0 0,0 0-1 0 0,1 0 0 0 0,-1 0 0 0 0,0 0 0 0 0,0 0 1 0 0,1 0-1 0 0,-1 0 0 0 0,0 0 0 0 0,0 0 0 0 0,1 0 1 0 0,-1 0-1 0 0,0 0 0 0 0,0 0 0 0 0,1 0 0 0 0,-1 0 0 0 0,0-1 1 0 0,0 1-1 0 0,1 0 0 0 0,-1 0 0 0 0,0 0 0 0 0,0 0 1 0 0,1-1-1 0 0,0-7-3985 0 0</inkml:trace>
</inkml:ink>
</file>

<file path=ppt/ink/ink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3:29.115"/>
    </inkml:context>
    <inkml:brush xml:id="br0">
      <inkml:brushProperty name="width" value="0.035" units="cm"/>
      <inkml:brushProperty name="height" value="0.035" units="cm"/>
      <inkml:brushProperty name="color" value="#E71224"/>
    </inkml:brush>
  </inkml:definitions>
  <inkml:trace contextRef="#ctx0" brushRef="#br0">816 64 2624 0 0,'0'0'8875'0'0,"-5"-8"-8738"0"0,-16-24-16 0 0,21 31-55 0 0,-1 0 1 0 0,1 0-1 0 0,0 0 1 0 0,-1 0-1 0 0,1 0 0 0 0,-1 0 1 0 0,0 0-1 0 0,1 0 0 0 0,-1 0 1 0 0,0 1-1 0 0,1-1 1 0 0,-1 0-1 0 0,0 0 0 0 0,0 1 1 0 0,0-1-1 0 0,0 1 0 0 0,0-1 1 0 0,0 0-1 0 0,0 1 1 0 0,0 0-1 0 0,0-1 0 0 0,0 1 1 0 0,0 0-1 0 0,0-1 0 0 0,0 1 1 0 0,-2 0-1 0 0,-34-5 444 0 0,27 5-512 0 0,0 0 0 0 0,-1 1 0 0 0,1 0 0 0 0,0 1 0 0 0,-1 1 0 0 0,1-1-1 0 0,0 1 1 0 0,1 1 0 0 0,-1 0 0 0 0,-13 7 0 0 0,-2 2 16 0 0,11-5 25 0 0,-25 16 1 0 0,3-3 52 0 0,-4 9-99 0 0,-2 13-42 0 0,30-25 80 0 0,-36 41 36 0 0,22-24-64 0 0,8 1-42 0 0,0-5 43 0 0,-8 9 50 0 0,-2 14-65 0 0,3-20 56 0 0,22-22-63 0 0,3-11 15 0 0,-1 1 0 0 0,1-1 0 0 0,0 1 0 0 0,-1-1 0 0 0,1 0 0 0 0,-1 1 0 0 0,1-1 0 0 0,-1 0 0 0 0,0 0 0 0 0,1 1 0 0 0,-1-1 0 0 0,-1 1 0 0 0,-30 48 11 0 0,26-40-19 0 0,1 0 8 0 0,-8 9 32 0 0,11-17-27 0 0,1 0-1 0 0,-1 0 0 0 0,1-1 0 0 0,0 1 0 0 0,0 0 1 0 0,-1 0-1 0 0,1 0 0 0 0,0 0 0 0 0,0 4 0 0 0,-2-2 15 0 0,2-3-13 0 0,1-1-1 0 0,-1 1 1 0 0,1 0 0 0 0,-1-1-1 0 0,1 1 1 0 0,-1 0-1 0 0,1-1 1 0 0,0 1 0 0 0,-1 0-1 0 0,1 0 1 0 0,0 0-1 0 0,-1-1 1 0 0,1 1-1 0 0,0 0 1 0 0,0 2 0 0 0,0-2-1 0 0,0 0 0 0 0,-1-1 0 0 0,1 1 0 0 0,0 0 0 0 0,0 0 0 0 0,-1 0 0 0 0,1 0 0 0 0,0 0 0 0 0,-1 0 0 0 0,1 0 0 0 0,-1 0 0 0 0,1-1 0 0 0,-1 1 0 0 0,0 0 0 0 0,1 0 0 0 0,-2 0 0 0 0,1 0 0 0 0,0 0 0 0 0,0 0 0 0 0,0 0 0 0 0,1 0 0 0 0,-1-1 0 0 0,0 1 0 0 0,1 0 0 0 0,-1 0-1 0 0,1 0 1 0 0,-1 1 0 0 0,1-1 0 0 0,-1 0 0 0 0,1 0 0 0 0,0 0 0 0 0,-1 0 0 0 0,1 0 0 0 0,0 2 0 0 0,-4 2-3 0 0,4-5 1 0 0,0 1 0 0 0,-1-1 0 0 0,1 0 0 0 0,0 1 0 0 0,-1-1 0 0 0,1 0 0 0 0,0 1 0 0 0,-1-1 0 0 0,1 1 1 0 0,0-1-1 0 0,0 0 0 0 0,-1 1 0 0 0,1-1 0 0 0,0 1 0 0 0,0-1 0 0 0,0 1 0 0 0,0-1 0 0 0,-1 1 0 0 0,1-1 0 0 0,0 0 0 0 0,0 2 0 0 0,-3 4 1 0 0,2-5-3 0 0,1-1 1 0 0,-1 1 0 0 0,1-1 0 0 0,-1 1 0 0 0,1-1-1 0 0,0 1 1 0 0,-1 0 0 0 0,1-1 0 0 0,0 1 0 0 0,-1 0-1 0 0,1-1 1 0 0,0 1 0 0 0,0 0 0 0 0,0 0-1 0 0,-1-1 1 0 0,1 2 0 0 0,0 0 1 0 0,0 0 0 0 0,0-1 0 0 0,-1 1 0 0 0,1 0 0 0 0,-1-1 1 0 0,1 1-1 0 0,-1-1 0 0 0,0 1 0 0 0,0 0 0 0 0,1-1 0 0 0,-1 0 0 0 0,-2 3 0 0 0,2-3 3 0 0,0 0 0 0 0,0 1 0 0 0,1-1 0 0 0,-1 0-1 0 0,0 1 1 0 0,0-1 0 0 0,1 1 0 0 0,-1-1 0 0 0,1 1 0 0 0,-1-1-1 0 0,1 1 1 0 0,0 2 0 0 0,-14 26-21 0 0,10-14 43 0 0,0-5 1 0 0,3-11-26 0 0,1 1 1 0 0,-1 0 0 0 0,1-1 0 0 0,-1 1-1 0 0,1 0 1 0 0,0-1 0 0 0,-1 1 0 0 0,1 0-1 0 0,0 0 1 0 0,0-1 0 0 0,-1 1 0 0 0,1 0-1 0 0,0 0 1 0 0,0 0 0 0 0,0 1 0 0 0,0 0-10 0 0,-1-1 1 0 0,1 1 0 0 0,-1 0-1 0 0,1 0 1 0 0,-1-1 0 0 0,0 1-1 0 0,0 0 1 0 0,0-1 0 0 0,-1 3-1 0 0,0-2 6 0 0,1-1 0 0 0,0 1 0 0 0,0 0 0 0 0,0 0-1 0 0,0-1 1 0 0,1 1 0 0 0,-1 0 0 0 0,0 0-1 0 0,1 0 1 0 0,-1 2 0 0 0,1-2 8 0 0,0-1 1 0 0,-1 1-1 0 0,1-1 0 0 0,-1 1 1 0 0,0-1-1 0 0,1 0 1 0 0,-1 1-1 0 0,0-1 0 0 0,0 0 1 0 0,-1 3-1 0 0,0-3-6 0 0,1 0 0 0 0,0 1 0 0 0,1-1 0 0 0,-1 0 0 0 0,0 1 0 0 0,0-1 0 0 0,1 1-1 0 0,-1-1 1 0 0,1 1 0 0 0,-1 3 1496 0 0,4-28-1242 0 0,2-15-292 0 0,-5-168-371 0 0,0 205 394 0 0,0 1 0 0 0,0-1 0 0 0,-1 0 0 0 0,1 1 0 0 0,0-1 0 0 0,-1 1 0 0 0,1-1 0 0 0,0 1 0 0 0,-1-1 0 0 0,1 1 0 0 0,-1 0 0 0 0,1-1 0 0 0,-1 1 0 0 0,1-1 0 0 0,-1 1 0 0 0,1 0 0 0 0,-1-1 0 0 0,1 1 0 0 0,-1 0 0 0 0,1 0 0 0 0,-1 0 0 0 0,0-1 0 0 0,1 1 0 0 0,-1 0 0 0 0,0 0 0 0 0,0 0-16 0 0,1 188-214 0 0,0-186 245 0 0,0 1 0 0 0,1-1 0 0 0,-1 1 0 0 0,0-1 0 0 0,1 0 0 0 0,0 1 0 0 0,-1-1 0 0 0,1 0 0 0 0,0 0 0 0 0,0 0 0 0 0,0 0 0 0 0,0 1 0 0 0,4 2 0 0 0,-5-3 6 0 0,0-2 321 0 0,20-5 46 0 0,18-13-42 0 0,-23 11-277 0 0,-1 0 1 0 0,24-15 0 0 0,-30 16-129 0 0,1 0-1 0 0,-1 1 1 0 0,19-7 0 0 0,-26 12-36 0 0,30 5-4836 0 0,-17 3 1461 0 0,-7-3 92 0 0,-59-23-568 0 0</inkml:trace>
</inkml:ink>
</file>

<file path=ppt/ink/ink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3:30.829"/>
    </inkml:context>
    <inkml:brush xml:id="br0">
      <inkml:brushProperty name="width" value="0.035" units="cm"/>
      <inkml:brushProperty name="height" value="0.035" units="cm"/>
      <inkml:brushProperty name="color" value="#E71224"/>
    </inkml:brush>
  </inkml:definitions>
  <inkml:trace contextRef="#ctx0" brushRef="#br0">0 1 4252 0 0,'0'0'7641'0'0,"3"12"-7388"0"0,13 91 858 0 0,-10-85-836 0 0,-5-15-250 0 0,0 1 0 0 0,0-1 1 0 0,0 0-1 0 0,0 0 0 0 0,-1 1 0 0 0,1 5 0 0 0,4 102 468 0 0,-10-18-643 0 0,5-92 480 0 0,5-16 25 0 0,-4 4-380 0 0,1 0 1 0 0,1 1-1 0 0,0-1 0 0 0,6-15 1 0 0,18-44 506 0 0,-26 67-499 0 0,1 1 1 0 0,-1-1-1 0 0,1 0 1 0 0,0 1-1 0 0,0-1 1 0 0,0 1-1 0 0,4-4 1 0 0,8-10-69 0 0,-12 14 74 0 0,0-1 1 0 0,1 1-1 0 0,-1 0 0 0 0,1 0 1 0 0,0 0-1 0 0,0 0 0 0 0,0 1 1 0 0,0-1-1 0 0,5-2 0 0 0,-6 4-5 0 0,-1-1 1 0 0,1 0-1 0 0,-1 1 0 0 0,1-1 1 0 0,0 1-1 0 0,-1-1 0 0 0,1 1 0 0 0,0 0 1 0 0,-1 0-1 0 0,1-1 0 0 0,0 1 1 0 0,-1 1-1 0 0,1-1 0 0 0,0 0 0 0 0,-1 0 1 0 0,1 0-1 0 0,-1 1 0 0 0,1-1 0 0 0,0 1 1 0 0,-1 0-1 0 0,4 1 0 0 0,1 4 17 0 0,0 0-1 0 0,-1 0 1 0 0,0 1-1 0 0,0-1 1 0 0,0 1-1 0 0,-1 1 0 0 0,1-1 1 0 0,5 16-1 0 0,-6-7-552 0 0,1 1 1 0 0,-2-1-1 0 0,0 1 0 0 0,-2 0 0 0 0,1 22 0 0 0,-2-25-2043 0 0,0-5-2044 0 0</inkml:trace>
</inkml:ink>
</file>

<file path=ppt/ink/ink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3:31.529"/>
    </inkml:context>
    <inkml:brush xml:id="br0">
      <inkml:brushProperty name="width" value="0.035" units="cm"/>
      <inkml:brushProperty name="height" value="0.035" units="cm"/>
      <inkml:brushProperty name="color" value="#E71224"/>
    </inkml:brush>
  </inkml:definitions>
  <inkml:trace contextRef="#ctx0" brushRef="#br0">151 2 1040 0 0,'0'0'9422'0'0,"-9"0"-9274"0"0,-49-1 935 0 0,55 1-1035 0 0,1 0 1 0 0,-1 1-1 0 0,0 0 1 0 0,0-1-1 0 0,0 1 0 0 0,1 0 1 0 0,-1 0-1 0 0,0 1 1 0 0,1-1-1 0 0,-1 1 0 0 0,1-1 1 0 0,0 1-1 0 0,-1 0 1 0 0,1 0-1 0 0,0 0 0 0 0,0 0 1 0 0,0 0-1 0 0,-2 3 0 0 0,1-1-69 0 0,-1 1 0 0 0,1 0 0 0 0,0 1 0 0 0,0-1 0 0 0,1 0-1 0 0,-1 1 1 0 0,1 0 0 0 0,-2 7 0 0 0,1-1 19 0 0,2-10-4 0 0,0 1-1 0 0,1 0 0 0 0,-1 0 0 0 0,0 0 0 0 0,1 0 0 0 0,0 0 0 0 0,-1 0 1 0 0,1 0-1 0 0,0 0 0 0 0,1 0 0 0 0,-1 0 0 0 0,0-1 0 0 0,1 1 1 0 0,0 0-1 0 0,-1 0 0 0 0,1 0 0 0 0,2 4 0 0 0,-2-5 13 0 0,0-1 0 0 0,0 1 0 0 0,0 0 0 0 0,-1-1 0 0 0,1 1 0 0 0,1 0 0 0 0,-1-1-1 0 0,0 0 1 0 0,0 1 0 0 0,1-1 0 0 0,-1 0 0 0 0,0 1 0 0 0,1-1 0 0 0,-1 0 0 0 0,1 0 0 0 0,0 0 0 0 0,-1 0 0 0 0,1-1-1 0 0,0 1 1 0 0,0 0 0 0 0,-1-1 0 0 0,1 1 0 0 0,0-1 0 0 0,0 0 0 0 0,0 1 0 0 0,0-1 0 0 0,-1 0 0 0 0,1 0 0 0 0,2 0-1 0 0,0 0 8 0 0,0-1 0 0 0,0 1 0 0 0,0-1 0 0 0,0 1 0 0 0,-1-1 0 0 0,1 0 0 0 0,0 0 0 0 0,0-1 0 0 0,-1 1-1 0 0,1-1 1 0 0,-1 0 0 0 0,0 0 0 0 0,1 0 0 0 0,-1 0 0 0 0,0 0 0 0 0,0-1 0 0 0,0 0 0 0 0,-1 1 0 0 0,1-1-1 0 0,0 0 1 0 0,-1 0 0 0 0,4-7 0 0 0,2-2-3 0 0,-7 11-11 0 0,0 0 0 0 0,0 0 0 0 0,0 0 0 0 0,0-1 0 0 0,-1 1 1 0 0,1 0-1 0 0,0-1 0 0 0,-1 1 0 0 0,1-1 0 0 0,-1 1 0 0 0,1-1 0 0 0,-1 1 1 0 0,0-1-1 0 0,1-2 0 0 0,8-48-26 0 0,-9 50 37 0 0,0 0 1 0 0,0 0-1 0 0,0-1 1 0 0,-1 1 0 0 0,1 0-1 0 0,-1 0 1 0 0,1-1-1 0 0,-1 1 1 0 0,1 0 0 0 0,-1 0-1 0 0,0 0 1 0 0,-2-4 0 0 0,0 1 629 0 0,3 8-805 0 0,2 11 249 0 0,-1-7-19 0 0,1 0 1 0 0,-1 0-1 0 0,1 0 0 0 0,1 0 1 0 0,0-1-1 0 0,-1 1 1 0 0,2-1-1 0 0,-1 0 0 0 0,1 0 1 0 0,0 0-1 0 0,0 0 1 0 0,1-1-1 0 0,5 6 0 0 0,1 5-98 0 0,-10-14 27 0 0,0 1 0 0 0,1-1 0 0 0,-1 0 0 0 0,1 0 0 0 0,-1 0 0 0 0,1 0 0 0 0,0 0 0 0 0,3 3 0 0 0,6 4-127 0 0,8 6-2627 0 0,-5-9-3112 0 0,-10-6 3399 0 0</inkml:trace>
</inkml:ink>
</file>

<file path=ppt/ink/ink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3:32.044"/>
    </inkml:context>
    <inkml:brush xml:id="br0">
      <inkml:brushProperty name="width" value="0.035" units="cm"/>
      <inkml:brushProperty name="height" value="0.035" units="cm"/>
      <inkml:brushProperty name="color" value="#E71224"/>
    </inkml:brush>
  </inkml:definitions>
  <inkml:trace contextRef="#ctx0" brushRef="#br0">135 0 172 0 0,'0'0'10122'0'0,"-14"8"-10328"0"0,-47 23 258 0 0,59-31-27 0 0,-1 1-1 0 0,1 0 0 0 0,0 1 0 0 0,-1-1 1 0 0,1 0-1 0 0,0 1 0 0 0,0-1 0 0 0,0 1 1 0 0,-3 3-1 0 0,-1 0 120 0 0,2-1-66 0 0,1 0-1 0 0,0 0 1 0 0,-1 0-1 0 0,1 0 1 0 0,1 0 0 0 0,-5 9-1 0 0,7-13-82 0 0,-1 1-1 0 0,1-1 0 0 0,0 1 1 0 0,0-1-1 0 0,-1 1 0 0 0,1 0 1 0 0,0-1-1 0 0,0 1 1 0 0,0 0-1 0 0,0-1 0 0 0,0 1 1 0 0,0-1-1 0 0,-1 1 0 0 0,2 0 1 0 0,-1-1-1 0 0,0 1 0 0 0,0 0 1 0 0,0-1-1 0 0,0 1 0 0 0,0 0 1 0 0,0-1-1 0 0,1 1 1 0 0,-1-1-1 0 0,0 1 0 0 0,1 0 1 0 0,-1-1-1 0 0,1 2 0 0 0,0-1 18 0 0,1 0 0 0 0,-1 0-1 0 0,0 0 1 0 0,1 0 0 0 0,-1 0-1 0 0,1 0 1 0 0,-1-1 0 0 0,1 1-1 0 0,-1 0 1 0 0,4 0 0 0 0,2 0 177 0 0,0 1 1 0 0,1-1 0 0 0,12 0-1 0 0,45-1 1205 0 0,-64 0-673 0 0,-1 2-719 0 0,-1 0 0 0 0,0 0 1 0 0,1 0-1 0 0,-1 0 0 0 0,0-1 0 0 0,0 1 0 0 0,0 0 1 0 0,0 0-1 0 0,0-1 0 0 0,-1 1 0 0 0,1-1 0 0 0,0 1 1 0 0,-3 1-1 0 0,-23 21 114 0 0,21-19-125 0 0,-16 11 23 0 0,-8 10-299 0 0,40-24-6060 0 0,4-4 4918 0 0,-6-2-876 0 0,3-4-711 0 0</inkml:trace>
</inkml:ink>
</file>

<file path=ppt/ink/ink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3:32.779"/>
    </inkml:context>
    <inkml:brush xml:id="br0">
      <inkml:brushProperty name="width" value="0.035" units="cm"/>
      <inkml:brushProperty name="height" value="0.035" units="cm"/>
      <inkml:brushProperty name="color" value="#E71224"/>
    </inkml:brush>
  </inkml:definitions>
  <inkml:trace contextRef="#ctx0" brushRef="#br0">0 0 5469 0 0,'0'0'5883'0'0,"3"15"-5966"0"0,8 84 447 0 0,-6-65 380 0 0,-1 40 1 0 0,-13 48 431 0 0,7-76-985 0 0,2 55 0 0 0,2-31-311 0 0,-2-69 116 0 0,0 0 0 0 0,0 0 0 0 0,1 1 0 0 0,-1-1 0 0 0,0 0 0 0 0,1 0 0 0 0,-1 0 0 0 0,1 0 0 0 0,0 1 0 0 0,-1-1 0 0 0,1 0 0 0 0,0 0 0 0 0,0 0 0 0 0,1 1 1 0 0,-1-1-5 0 0,0 0 1 0 0,-1 0 0 0 0,1 0 0 0 0,0 0 0 0 0,-1-1 0 0 0,1 1-1 0 0,0 0 1 0 0,-1 0 0 0 0,1 0 0 0 0,-1 0 0 0 0,0 0 0 0 0,1 0 0 0 0,-1 1-1 0 0,0 0 1 0 0,0-2 11 0 0,0 1 0 0 0,1-1 0 0 0,-1 0 0 0 0,0 0 0 0 0,0 0 0 0 0,0 0 0 0 0,0 0 1 0 0,0 0-1 0 0,0 1 0 0 0,0-1 0 0 0,0 0 0 0 0,0 0 0 0 0,0 0 0 0 0,0 0 0 0 0,0 0 0 0 0,0 0 0 0 0,1 0 0 0 0,-1 0 0 0 0,0 0 0 0 0,0 1 0 0 0,0-1 0 0 0,0 0 0 0 0,0 0 0 0 0,0 0 0 0 0,0 0 0 0 0,1 0 0 0 0,-1 0 0 0 0,0 0 0 0 0,0 0 0 0 0,0 0 0 0 0,0 0 0 0 0,0 0 0 0 0,0 0 0 0 0,1 0 0 0 0,-1 0 0 0 0,0 0 0 0 0,0 0 0 0 0,0 0 0 0 0,0 0 0 0 0,0 0 0 0 0,0 0 0 0 0,1 0 0 0 0,-1 0 0 0 0,0 0 0 0 0,0 0 0 0 0,0 0 0 0 0,0 0 0 0 0,0-1 0 0 0,0 1 0 0 0,1 0 1 0 0,-1 0-1 0 0,0 0 0 0 0,0 0 0 0 0,0 0 0 0 0,0 0 0 0 0,0 0 0 0 0,0 0 0 0 0,0-1 0 0 0,0 1 0 0 0,1 0-5 0 0,-1-1 0 0 0,0 1 0 0 0,1-1 0 0 0,-1 1 0 0 0,0 0 0 0 0,0-1 1 0 0,1 1-1 0 0,-1-1 0 0 0,0 1 0 0 0,0-1 0 0 0,0 1 0 0 0,0-1 0 0 0,1 1 1 0 0,-1-1-1 0 0,0 1 0 0 0,0-1 0 0 0,0 0 0 0 0,0 1 0 0 0,0-1 0 0 0,0 1 0 0 0,-1-1 1 0 0,1 1-1 0 0,0-1 0 0 0,0 1 0 0 0,0-2 0 0 0,-11-21-645 0 0,9 18 663 0 0,-1 0 0 0 0,1 0 1 0 0,0 0-1 0 0,1-1 0 0 0,-1 1 1 0 0,1-1-1 0 0,0 1 1 0 0,0 0-1 0 0,1-10 0 0 0,0 12 23 0 0,1-1-1 0 0,0 0 1 0 0,0 1-1 0 0,0-1 1 0 0,0 1-1 0 0,0-1 1 0 0,1 1-1 0 0,0 0 1 0 0,0-1-1 0 0,0 1 1 0 0,0 0-1 0 0,0 0 1 0 0,0 0-1 0 0,1 0 1 0 0,5-4-1 0 0,4-8 383 0 0,6-4-152 0 0,-1 7-182 0 0,10-5-77 0 0,-26 16-27 0 0,1 1 0 0 0,0-1-1 0 0,0 1 1 0 0,0-1 0 0 0,0 1-1 0 0,-1-1 1 0 0,1 1 0 0 0,0 0-1 0 0,0 0 1 0 0,0 0 0 0 0,0 0 0 0 0,0 0-1 0 0,0 0 1 0 0,0 1 0 0 0,-1-1-1 0 0,1 1 1 0 0,0-1 0 0 0,0 1 0 0 0,0 0-1 0 0,-1 0 1 0 0,1-1 0 0 0,0 1-1 0 0,-1 1 1 0 0,1-1 0 0 0,-1 0 0 0 0,1 0-1 0 0,-1 0 1 0 0,0 1 0 0 0,1-1-1 0 0,-1 1 1 0 0,0-1 0 0 0,0 1 0 0 0,0-1-1 0 0,2 4 1 0 0,1 4 1 0 0,0 1 1 0 0,-1 0 0 0 0,1 0-1 0 0,-2 0 1 0 0,2 11-1 0 0,-2-14-27 0 0,0 10-5 0 0,0 0-1 0 0,-2 0 0 0 0,0 17 0 0 0,-1-7-2978 0 0,2-26 2624 0 0,0-1 0 0 0,0 1 0 0 0,0 0 0 0 0,0-1 0 0 0,0 0 0 0 0,0 1-1 0 0,0-1 1 0 0,0 0 0 0 0,0 1 0 0 0,0-1 0 0 0,0 0 0 0 0,0 0 0 0 0,0 0 0 0 0,0 0 0 0 0,0 0 0 0 0,0 0 0 0 0,0 0 0 0 0,0 0 0 0 0,0-1 0 0 0,2 1 0 0 0,1-3-2781 0 0</inkml:trace>
</inkml:ink>
</file>

<file path=ppt/ink/ink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3:33.239"/>
    </inkml:context>
    <inkml:brush xml:id="br0">
      <inkml:brushProperty name="width" value="0.035" units="cm"/>
      <inkml:brushProperty name="height" value="0.035" units="cm"/>
      <inkml:brushProperty name="color" value="#E71224"/>
    </inkml:brush>
  </inkml:definitions>
  <inkml:trace contextRef="#ctx0" brushRef="#br0">56 91 2424 0 0,'0'0'8484'0'0,"15"-2"-8288"0"0,45-8-11 0 0,-56 10-150 0 0,-1-1 1 0 0,1 0-1 0 0,0 1 1 0 0,-1-1-1 0 0,0-1 0 0 0,1 1 1 0 0,-1-1-1 0 0,0 1 0 0 0,0-1 1 0 0,0 0-1 0 0,0 0 0 0 0,0 0 1 0 0,0 0-1 0 0,0-1 1 0 0,-1 1-1 0 0,5-6 0 0 0,-3 3-72 0 0,-2 3-78 0 0,0 0 1 0 0,-1-1-1 0 0,0 1 0 0 0,1-1 0 0 0,-1 1 0 0 0,0 0 1 0 0,0-1-1 0 0,0 0 0 0 0,-1 1 0 0 0,1-1 0 0 0,0-3 1 0 0,-2 6 59 0 0,1-1 0 0 0,-1 1-1 0 0,1-1 1 0 0,-1 1 0 0 0,1-1 0 0 0,-1 1 0 0 0,1-1 0 0 0,-1 1 0 0 0,1-1 0 0 0,-1 1 0 0 0,0 0 0 0 0,1-1 0 0 0,-1 1 0 0 0,0 0 0 0 0,1 0 0 0 0,-1-1 0 0 0,0 1 0 0 0,1 0 0 0 0,-1 0 0 0 0,0 0 0 0 0,0 0 0 0 0,1 0 0 0 0,-2 0 0 0 0,-18-1-137 0 0,10 1 378 0 0,0 0 1 0 0,0 1-1 0 0,1 0 1 0 0,-1 0-1 0 0,0 1 1 0 0,0 0-1 0 0,-9 5 1 0 0,-25 13 1570 0 0,41-18-1585 0 0,-1 0 1 0 0,1 0-1 0 0,-1 0 0 0 0,1 0 0 0 0,0 1 0 0 0,0 0 0 0 0,0-1 1 0 0,1 1-1 0 0,-6 7 0 0 0,8-8-137 0 0,-1-1 0 0 0,1 1 0 0 0,-1 0-1 0 0,1 1 1 0 0,0-1 0 0 0,-1 0 0 0 0,1 0 0 0 0,0 0 0 0 0,0 0 0 0 0,1 0 0 0 0,-1 0 0 0 0,0 0-1 0 0,1 0 1 0 0,-1 0 0 0 0,1 0 0 0 0,0 0 0 0 0,-1 0 0 0 0,1 0 0 0 0,0-1 0 0 0,0 1 0 0 0,0 0-1 0 0,1 0 1 0 0,-1-1 0 0 0,0 1 0 0 0,1-1 0 0 0,-1 1 0 0 0,4 2 0 0 0,5 1 102 0 0,0 0 0 0 0,0 0 0 0 0,1-1 1 0 0,0 0-1 0 0,0-1 0 0 0,0 0 0 0 0,14 2 1 0 0,29 0-2316 0 0,-3-4-6853 0 0,-42-1 5935 0 0</inkml:trace>
</inkml:ink>
</file>

<file path=ppt/ink/ink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3:33.969"/>
    </inkml:context>
    <inkml:brush xml:id="br0">
      <inkml:brushProperty name="width" value="0.035" units="cm"/>
      <inkml:brushProperty name="height" value="0.035" units="cm"/>
      <inkml:brushProperty name="color" value="#E71224"/>
    </inkml:brush>
  </inkml:definitions>
  <inkml:trace contextRef="#ctx0" brushRef="#br0">156 343 3428 0 0,'0'0'10160'0'0,"-14"0"-10452"0"0,-44 1 231 0 0,56-1 54 0 0,0 0-1 0 0,0 0 1 0 0,0 0 0 0 0,0 1 0 0 0,0-1 0 0 0,0 1 0 0 0,0-1 0 0 0,0 1 0 0 0,0 0 0 0 0,1 0 0 0 0,-1 0 0 0 0,0 0 0 0 0,0 0 0 0 0,1 0 0 0 0,-1 0 0 0 0,0 0 0 0 0,1 1 0 0 0,0-1 0 0 0,-1 1 0 0 0,1-1 0 0 0,0 1 0 0 0,-1 0 0 0 0,0 1 0 0 0,-4 6-20 0 0,2-5-17 0 0,1 0 0 0 0,0 1 0 0 0,0-1 0 0 0,0 1 0 0 0,0 0 0 0 0,0 0 0 0 0,1 0 0 0 0,0 0 0 0 0,-2 8 0 0 0,2-2-16 0 0,1 0 1 0 0,-1 0-1 0 0,2 20 0 0 0,0-30 58 0 0,0 1-1 0 0,0-1 1 0 0,0 1-1 0 0,0-1 1 0 0,1 0-1 0 0,-1 1 1 0 0,0-1-1 0 0,1 1 1 0 0,-1-1-1 0 0,1 0 1 0 0,0 1-1 0 0,-1-1 1 0 0,1 0-1 0 0,0 0 1 0 0,0 1-1 0 0,0-1 1 0 0,0 0-1 0 0,0 0 1 0 0,0 0-1 0 0,2 1 1 0 0,0 0 43 0 0,0 0 1 0 0,0-1-1 0 0,0 1 0 0 0,0-1 1 0 0,1 0-1 0 0,-1 0 1 0 0,0 0-1 0 0,0-1 1 0 0,5 1-1 0 0,-2 0 74 0 0,1-1 1 0 0,-1 0-1 0 0,1 0 0 0 0,-1 0 1 0 0,1-1-1 0 0,-1 0 0 0 0,0-1 1 0 0,1 1-1 0 0,9-5 0 0 0,-7 2-88 0 0,0-1 0 0 0,0 0 0 0 0,-1-1 0 0 0,1 0 0 0 0,-1 0 0 0 0,-1-1 0 0 0,1 1 0 0 0,-1-2 0 0 0,0 1-1 0 0,-1-1 1 0 0,0 0 0 0 0,0-1 0 0 0,0 1 0 0 0,-1-1 0 0 0,-1 0 0 0 0,1-1 0 0 0,-2 1 0 0 0,1-1 0 0 0,-1 1 0 0 0,-1-1 0 0 0,0 0-1 0 0,0 0 1 0 0,0-13 0 0 0,-2 6 39 0 0,-2 0-1 0 0,0 0 1 0 0,-1 0-1 0 0,-1 1 0 0 0,0-1 1 0 0,-11-23-1 0 0,-49-93 675 0 0,61 126-221 0 0,-1 0 0 0 0,0 1 1 0 0,0-1-1 0 0,-1 1 0 0 0,-9-10 0 0 0,14 16-527 0 0,0 0-1 0 0,0 0 0 0 0,0 0 0 0 0,0 0 0 0 0,0 0 0 0 0,0 0 0 0 0,0 0 1 0 0,-1 0-1 0 0,1 0 0 0 0,0 0 0 0 0,0 0 0 0 0,0 0 0 0 0,0 0 0 0 0,0 0 1 0 0,0 0-1 0 0,0 0 0 0 0,-1 0 0 0 0,1 0 0 0 0,0 0 0 0 0,0 0 0 0 0,0 0 1 0 0,0 0-1 0 0,0 0 0 0 0,0 0 0 0 0,0 0 0 0 0,0 0 0 0 0,-1 0 0 0 0,1 0 1 0 0,0 0-1 0 0,0 1 0 0 0,0-1 0 0 0,0 0 0 0 0,0 0 0 0 0,0 0 0 0 0,0 0 1 0 0,0 0-1 0 0,0 0 0 0 0,0 0 0 0 0,0 0 0 0 0,0 1 0 0 0,0-1 0 0 0,0 0 1 0 0,0 0-1 0 0,-1 0 0 0 0,1 0 0 0 0,0 0 0 0 0,0 0 0 0 0,0 0 0 0 0,0 0 1 0 0,0 1-1 0 0,0-1 0 0 0,0 0 0 0 0,1 0 0 0 0,-1 0 0 0 0,0 0 0 0 0,0 0 1 0 0,0 0-1 0 0,0 14-50 0 0,3 15 173 0 0,1-12-26 0 0,1 1 1 0 0,10 23-1 0 0,5 21 28 0 0,-6-10-79 0 0,-6-26 1 0 0,6 37 0 0 0,7 11-43 0 0,-6-17-416 0 0,-9-45-315 0 0,-5-12 675 0 0,-1 1 0 0 0,1-1 0 0 0,-1 1 0 0 0,1-1 0 0 0,-1 1 0 0 0,1-1 0 0 0,-1 1-1 0 0,0 0 1 0 0,1-1 0 0 0,-1 1 0 0 0,0 0 0 0 0,1-1 0 0 0,-1 1 0 0 0,0 0 0 0 0,0-1 0 0 0,0 1 0 0 0,0 1 0 0 0,1-1-179 0 0,-1 0 0 0 0,1 0-1 0 0,-1 0 1 0 0,1 0 0 0 0,-1 0 0 0 0,1 0 0 0 0,0 0 0 0 0,0-1 0 0 0,-1 1-1 0 0,1 0 1 0 0,0 0 0 0 0,0 0 0 0 0,0-1 0 0 0,0 1 0 0 0,0 0 0 0 0,0-1-1 0 0,0 1 1 0 0,0-1 0 0 0,0 0 0 0 0,2 1 0 0 0,-2 0-279 0 0,0-1 1 0 0,0 1-1 0 0,0-1 0 0 0,1 0 0 0 0,-1 0 1 0 0,0 1-1 0 0,0-1 0 0 0,0 0 1 0 0,1 0-1 0 0,-1 0 0 0 0,0 0 1 0 0,0 0-1 0 0,2-1 0 0 0,5-2-3773 0 0</inkml:trace>
</inkml:ink>
</file>

<file path=ppt/ink/ink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3:34.757"/>
    </inkml:context>
    <inkml:brush xml:id="br0">
      <inkml:brushProperty name="width" value="0.035" units="cm"/>
      <inkml:brushProperty name="height" value="0.035" units="cm"/>
      <inkml:brushProperty name="color" value="#E71224"/>
    </inkml:brush>
  </inkml:definitions>
  <inkml:trace contextRef="#ctx0" brushRef="#br0">128 9 6625 0 0,'0'0'8628'0'0,"-4"-2"-8942"0"0,3 1 304 0 0,0 1 1 0 0,0-1 0 0 0,0 0 0 0 0,0 1-1 0 0,0-1 1 0 0,-1 1 0 0 0,1-1 0 0 0,0 1-1 0 0,-1-1 1 0 0,1 1 0 0 0,0 0-1 0 0,-1 0 1 0 0,1 0 0 0 0,0 0 0 0 0,-1 0-1 0 0,1 0 1 0 0,0 0 0 0 0,-1 0 0 0 0,1 0-1 0 0,0 1 1 0 0,0-1 0 0 0,-1 0-1 0 0,1 1 1 0 0,0-1 0 0 0,0 1 0 0 0,-1 0-1 0 0,1-1 1 0 0,0 1 0 0 0,0 0 0 0 0,0 0-1 0 0,-1 0 1 0 0,-5 4-8 0 0,0 1 0 0 0,0-1 0 0 0,0 1 0 0 0,1 0 0 0 0,0 1 0 0 0,0-1 0 0 0,1 1 0 0 0,0 0 0 0 0,0 1 0 0 0,0-1 0 0 0,1 1 0 0 0,-5 14 0 0 0,8-20 13 0 0,0 0 0 0 0,1 0 0 0 0,-1 0 0 0 0,1 0 0 0 0,-1 1 0 0 0,1-1 0 0 0,0 0 0 0 0,0 0 0 0 0,0 0 1 0 0,0 0-1 0 0,0 0 0 0 0,1 0 0 0 0,-1 0 0 0 0,1 0 0 0 0,-1 0 0 0 0,1 0 0 0 0,0 0 0 0 0,-1 0 0 0 0,1 0 0 0 0,0 0 0 0 0,0 0 0 0 0,0-1 0 0 0,1 1 0 0 0,-1 0 0 0 0,0-1 0 0 0,1 1 0 0 0,-1-1 0 0 0,1 1 0 0 0,-1-1 0 0 0,1 0 0 0 0,0 0 0 0 0,0 0 0 0 0,0 0 0 0 0,-1 0 0 0 0,5 2 0 0 0,3-1 59 0 0,0 1 0 0 0,0-1 0 0 0,0 0 1 0 0,0-1-1 0 0,1 0 0 0 0,15 0 0 0 0,-23-2-48 0 0,0 1-1 0 0,0-1 1 0 0,0 1-1 0 0,0-1 1 0 0,0 0 0 0 0,0 0-1 0 0,0 0 1 0 0,0 0-1 0 0,0 0 1 0 0,0 0 0 0 0,-1-1-1 0 0,1 1 1 0 0,-1-1-1 0 0,1 1 1 0 0,-1-1 0 0 0,1 1-1 0 0,-1-1 1 0 0,1-2-1 0 0,9-7-27 0 0,-9 9-14 0 0,1-1 1 0 0,-1 1-1 0 0,0 0 0 0 0,0-1 0 0 0,-1 1 1 0 0,1-1-1 0 0,0 1 0 0 0,-1-1 0 0 0,1 0 1 0 0,-1 0-1 0 0,0 0 0 0 0,0 1 0 0 0,1-7 1 0 0,-1-2-146 0 0,0 1 1 0 0,0-20-1 0 0,-1 18 186 0 0,-8-10 658 0 0,7 18 21 0 0,10 15-512 0 0,-5-6-138 0 0,1-1 1 0 0,0 0-1 0 0,1 0 0 0 0,-1 0 0 0 0,1 0 0 0 0,-1-1 0 0 0,1 0 0 0 0,0 0 0 0 0,9 2 0 0 0,19 11-188 0 0,-17-6-668 0 0,18 9-1256 0 0,-11-8-5088 0 0,-19-10 4702 0 0,3 0-92 0 0</inkml:trace>
</inkml:ink>
</file>

<file path=ppt/ink/ink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3:35.093"/>
    </inkml:context>
    <inkml:brush xml:id="br0">
      <inkml:brushProperty name="width" value="0.035" units="cm"/>
      <inkml:brushProperty name="height" value="0.035" units="cm"/>
      <inkml:brushProperty name="color" value="#E71224"/>
    </inkml:brush>
  </inkml:definitions>
  <inkml:trace contextRef="#ctx0" brushRef="#br0">5 90 4876 0 0,'0'0'6964'0'0,"0"8"-6927"0"0,-1-2 173 0 0,-1 16-623 0 0,1-15 3118 0 0,1-15-2775 0 0,0 0 40 0 0,-1 0 0 0 0,2 0 0 0 0,-1 0 0 0 0,1 0 0 0 0,1 0 0 0 0,3-12 0 0 0,-4 8 252 0 0,-1 12-198 0 0,0-1 1 0 0,0 0-1 0 0,0 1 0 0 0,0-1 0 0 0,0 0 0 0 0,0 1 0 0 0,0-1 0 0 0,0 0 0 0 0,0 1 0 0 0,0-1 0 0 0,0 0 0 0 0,1 1 0 0 0,-1-1 0 0 0,0 1 0 0 0,0-1 0 0 0,1 0 0 0 0,-1 1 0 0 0,0-1 0 0 0,1 1 0 0 0,-1-1 0 0 0,1 0 0 0 0,8-9 304 0 0,-8 9-340 0 0,0 0 1 0 0,0-1-1 0 0,0 1 0 0 0,1 0 1 0 0,-1 0-1 0 0,0 0 1 0 0,0 0-1 0 0,1 0 0 0 0,-1 0 1 0 0,1 0-1 0 0,-1 0 1 0 0,1 1-1 0 0,-1-1 0 0 0,1 1 1 0 0,-1-1-1 0 0,1 1 1 0 0,-1-1-1 0 0,3 1 0 0 0,40-4-2527 0 0,3 5-4263 0 0,-42 0 5006 0 0,0 1-112 0 0</inkml:trace>
</inkml:ink>
</file>

<file path=ppt/ink/ink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3:35.471"/>
    </inkml:context>
    <inkml:brush xml:id="br0">
      <inkml:brushProperty name="width" value="0.035" units="cm"/>
      <inkml:brushProperty name="height" value="0.035" units="cm"/>
      <inkml:brushProperty name="color" value="#E71224"/>
    </inkml:brush>
  </inkml:definitions>
  <inkml:trace contextRef="#ctx0" brushRef="#br0">63 121 124 0 0,'0'0'11806'0'0,"5"2"-11578"0"0,0-1-208 0 0,0 1 0 0 0,0-1 0 0 0,0 0 0 0 0,0 0 0 0 0,0 0 0 0 0,0-1 0 0 0,1 0 0 0 0,-1 0 1 0 0,0 0-1 0 0,0-1 0 0 0,1 0 0 0 0,-1 0 0 0 0,0 0 0 0 0,0 0 0 0 0,0-1 0 0 0,5-2 0 0 0,-8 3-134 0 0,5-3-362 0 0,-1-1 0 0 0,1 1 0 0 0,9-10 1 0 0,-14 12 364 0 0,-1 0 1 0 0,1 0-1 0 0,-1 0 1 0 0,1 0-1 0 0,-1 0 1 0 0,0 0 0 0 0,0 0-1 0 0,0 0 1 0 0,0 0-1 0 0,0-1 1 0 0,-1 1-1 0 0,1 0 1 0 0,-1-1-1 0 0,1 1 1 0 0,-1-1 0 0 0,0-2-1 0 0,0 3-32 0 0,0-1 0 0 0,0 1-1 0 0,0 0 1 0 0,0-1 0 0 0,-1 1 0 0 0,1 0-1 0 0,-1 0 1 0 0,0-1 0 0 0,1 1-1 0 0,-1 0 1 0 0,0 0 0 0 0,0 0 0 0 0,0 0-1 0 0,-2-3 1 0 0,1 4 221 0 0,1-1 0 0 0,-1 1 1 0 0,0 0-1 0 0,1 0 0 0 0,-1 0 0 0 0,0-1 0 0 0,0 1 0 0 0,0 1 0 0 0,0-1 0 0 0,0 0 1 0 0,0 0-1 0 0,0 1 0 0 0,0-1 0 0 0,0 1 0 0 0,0 0 0 0 0,-2 0 0 0 0,-3 0 173 0 0,0 0-1 0 0,1 0 1 0 0,-1 1 0 0 0,1 0-1 0 0,-1 0 1 0 0,1 1-1 0 0,0 0 1 0 0,-1 0-1 0 0,1 1 1 0 0,0-1-1 0 0,0 1 1 0 0,1 1 0 0 0,-1-1-1 0 0,1 1 1 0 0,-1 0-1 0 0,1 0 1 0 0,0 0-1 0 0,1 1 1 0 0,-8 8 0 0 0,5-5 127 0 0,4-6-270 0 0,0 1 1 0 0,0 0-1 0 0,0 1 0 0 0,1-1 1 0 0,-1 0-1 0 0,1 1 0 0 0,0 0 1 0 0,0-1-1 0 0,0 1 0 0 0,0 0 0 0 0,0 0 1 0 0,1 0-1 0 0,-1 6 0 0 0,-1 3-76 0 0,3-12-29 0 0,-1 0 1 0 0,1 0-1 0 0,0 0 1 0 0,-1 0-1 0 0,1 0 1 0 0,0 0 0 0 0,0 0-1 0 0,0 0 1 0 0,0 0-1 0 0,-1 0 1 0 0,2 1-1 0 0,-1-1 1 0 0,0 0-1 0 0,0 0 1 0 0,0 0-1 0 0,0 0 1 0 0,1 0-1 0 0,-1 0 1 0 0,0 0-1 0 0,1 0 1 0 0,-1 0-1 0 0,1-1 1 0 0,1 3-1 0 0,3 3 38 0 0,-3-3-34 0 0,0-1-1 0 0,0 0 1 0 0,0 0 0 0 0,0 0-1 0 0,0 0 1 0 0,0 0 0 0 0,1 0-1 0 0,-1-1 1 0 0,1 1 0 0 0,-1-1-1 0 0,4 2 1 0 0,3 0-143 0 0,0-1 1 0 0,0 0-1 0 0,0 0 0 0 0,0-1 0 0 0,11 1 1 0 0,48-4-5046 0 0,-55 2 3490 0 0,-11 0 1532 0 0,24-6-3546 0 0,-9 0 2097 0 0</inkml:trace>
</inkml:ink>
</file>

<file path=ppt/ink/ink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3:36.043"/>
    </inkml:context>
    <inkml:brush xml:id="br0">
      <inkml:brushProperty name="width" value="0.035" units="cm"/>
      <inkml:brushProperty name="height" value="0.035" units="cm"/>
      <inkml:brushProperty name="color" value="#E71224"/>
    </inkml:brush>
  </inkml:definitions>
  <inkml:trace contextRef="#ctx0" brushRef="#br0">129 1 3636 0 0,'0'0'8316'0'0,"-13"7"-8550"0"0,-42 23 222 0 0,51-28 8 0 0,1-1 0 0 0,-1 2 0 0 0,1-1 0 0 0,-1 0 0 0 0,1 1 0 0 0,0 0 0 0 0,0-1-1 0 0,0 1 1 0 0,0 0 0 0 0,0 1 0 0 0,1-1 0 0 0,-1 0 0 0 0,1 1 0 0 0,0 0-1 0 0,0-1 1 0 0,1 1 0 0 0,-1 0 0 0 0,1 0 0 0 0,-1 0 0 0 0,0 8 0 0 0,0-8-10 0 0,1 1 0 0 0,0-1 0 0 0,1 1-1 0 0,-1 0 1 0 0,1 0 0 0 0,0-1 0 0 0,0 1 0 0 0,0 0 0 0 0,2 5 0 0 0,-2-9 11 0 0,1 1 0 0 0,0-1 0 0 0,0 1 0 0 0,0-1 0 0 0,0 0 0 0 0,0 1 0 0 0,0-1 0 0 0,0 0 0 0 0,0 0-1 0 0,0 0 1 0 0,1 0 0 0 0,-1 0 0 0 0,0 0 0 0 0,1 0 0 0 0,-1 0 0 0 0,1 0 0 0 0,-1-1 0 0 0,1 1 0 0 0,-1 0 0 0 0,1-1 0 0 0,0 0 0 0 0,-1 1 0 0 0,1-1-1 0 0,0 0 1 0 0,-1 0 0 0 0,1 0 0 0 0,0 0 0 0 0,-1 0 0 0 0,4 0 0 0 0,-1 0-1 0 0,-1 0 0 0 0,1 0 0 0 0,0-1 0 0 0,0 1 0 0 0,-1-1 0 0 0,1 1 0 0 0,0-1 0 0 0,-1 0 1 0 0,1-1-1 0 0,0 1 0 0 0,-1-1 0 0 0,0 1 0 0 0,1-1 0 0 0,-1 0 0 0 0,0 0 0 0 0,0 0 0 0 0,0-1 0 0 0,0 1 0 0 0,0-1 0 0 0,-1 0 0 0 0,1 0 0 0 0,-1 0 0 0 0,0 0 0 0 0,0 0 0 0 0,3-5 0 0 0,-3 3 21 0 0,0 1 18 0 0,0 1 0 0 0,0-1-1 0 0,0 0 1 0 0,-1 0 0 0 0,0 0 0 0 0,0 0-1 0 0,0 0 1 0 0,0-1 0 0 0,-1 1-1 0 0,1-7 1 0 0,-1-58 3840 0 0,-1 70-3901 0 0,1 0 0 0 0,-1-1-1 0 0,1 1 1 0 0,-1 0 0 0 0,1 0 0 0 0,-1 0 0 0 0,1-1-1 0 0,-1 1 1 0 0,1 0 0 0 0,0 0 0 0 0,0 0-1 0 0,-1 0 1 0 0,1 0 0 0 0,0 0 0 0 0,0 0-1 0 0,0 0 1 0 0,0 0 0 0 0,0 0 0 0 0,0 0 0 0 0,0-1-1 0 0,0 1 1 0 0,1 0 0 0 0,-1 0 0 0 0,1 1-1 0 0,4 27 141 0 0,-3-25-145 0 0,1 1 1 0 0,-1-1-1 0 0,1 1 1 0 0,0-1-1 0 0,1 0 1 0 0,-1 0-1 0 0,1 0 0 0 0,0 0 1 0 0,0-1-1 0 0,0 0 1 0 0,8 6-1 0 0,10 2-3180 0 0,0-4-4235 0 0,-17-6 3474 0 0</inkml:trace>
</inkml:ink>
</file>

<file path=ppt/ink/ink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3:36.843"/>
    </inkml:context>
    <inkml:brush xml:id="br0">
      <inkml:brushProperty name="width" value="0.035" units="cm"/>
      <inkml:brushProperty name="height" value="0.035" units="cm"/>
      <inkml:brushProperty name="color" value="#E71224"/>
    </inkml:brush>
  </inkml:definitions>
  <inkml:trace contextRef="#ctx0" brushRef="#br0">180 1 6685 0 0,'0'0'8272'0'0,"-12"0"-8174"0"0,-35 4 66 0 0,42-3-59 0 0,-1 0-1 0 0,1 0 0 0 0,0 1 0 0 0,0-1 0 0 0,0 1 1 0 0,0 0-1 0 0,0 0 0 0 0,0 1 0 0 0,0 0 0 0 0,1-1 1 0 0,-1 2-1 0 0,1-1 0 0 0,-7 7 0 0 0,-6 4-32 0 0,15-12-85 0 0,-1 1 0 0 0,1-1 0 0 0,-1 1 0 0 0,1 0 0 0 0,0 0 0 0 0,0 0 0 0 0,0 0 0 0 0,0 1 0 0 0,1-1 0 0 0,0 0 0 0 0,-1 1 0 0 0,1-1 0 0 0,0 1 0 0 0,0-1 0 0 0,0 6 0 0 0,1-7 5 0 0,0 0 1 0 0,-1 0 0 0 0,1 0-1 0 0,0 0 1 0 0,0 0-1 0 0,0 0 1 0 0,1 1 0 0 0,-1-1-1 0 0,0 0 1 0 0,1 0-1 0 0,0 0 1 0 0,-1 0-1 0 0,1 0 1 0 0,0 0 0 0 0,0 0-1 0 0,0 0 1 0 0,0 0-1 0 0,0-1 1 0 0,1 1-1 0 0,-1 0 1 0 0,0-1 0 0 0,1 1-1 0 0,-1-1 1 0 0,1 1-1 0 0,0-1 1 0 0,-1 0 0 0 0,4 2-1 0 0,4 1-52 0 0,0-1-1 0 0,0-1 1 0 0,0 0-1 0 0,1 0 1 0 0,-1-1-1 0 0,0 0 1 0 0,1 0 0 0 0,-1-1-1 0 0,1 0 1 0 0,-1-1-1 0 0,14-2 1 0 0,-4-1-1355 0 0,-1 0 0 0 0,1-1 1 0 0,0-1-1 0 0,26-13 0 0 0,-25 4-3597 0 0,-11 6 1645 0 0</inkml:trace>
</inkml:ink>
</file>

<file path=ppt/ink/ink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3:37.227"/>
    </inkml:context>
    <inkml:brush xml:id="br0">
      <inkml:brushProperty name="width" value="0.035" units="cm"/>
      <inkml:brushProperty name="height" value="0.035" units="cm"/>
      <inkml:brushProperty name="color" value="#E71224"/>
    </inkml:brush>
  </inkml:definitions>
  <inkml:trace contextRef="#ctx0" brushRef="#br0">39 28 7153 0 0,'0'0'7943'0'0,"-6"8"-8355"0"0,-18 28 420 0 0,23-34-7 0 0,0-1 0 0 0,0 1 0 0 0,0-1-1 0 0,1 1 1 0 0,-1 0 0 0 0,0-1 0 0 0,1 1 0 0 0,-1 0 0 0 0,1 0 0 0 0,-1-1-1 0 0,1 1 1 0 0,0 0 0 0 0,0 0 0 0 0,0 0 0 0 0,0 0 0 0 0,0-1 0 0 0,0 1-1 0 0,1 0 1 0 0,-1 0 0 0 0,0 0 0 0 0,1-1 0 0 0,-1 1 0 0 0,1 0 0 0 0,0 0-1 0 0,0-1 1 0 0,0 1 0 0 0,0-1 0 0 0,0 1 0 0 0,0-1 0 0 0,2 4 0 0 0,6 8 120 0 0,-8-12-113 0 0,0 1 1 0 0,1-1-1 0 0,-1 0 1 0 0,1 0-1 0 0,-1 1 0 0 0,1-1 1 0 0,-1 0-1 0 0,1 0 1 0 0,0-1-1 0 0,-1 1 0 0 0,1 0 1 0 0,0-1-1 0 0,0 1 1 0 0,-1-1-1 0 0,1 1 0 0 0,0-1 1 0 0,0 0-1 0 0,0 0 1 0 0,3 0-1 0 0,38 0 96 0 0,-40-1-102 0 0,1 0 1 0 0,-1 1-1 0 0,0-1 0 0 0,0 0 1 0 0,1-1-1 0 0,-1 1 0 0 0,0-1 1 0 0,0 1-1 0 0,0-1 0 0 0,-1 0 1 0 0,1 0-1 0 0,3-3 0 0 0,-3 3-51 0 0,0-1-1 0 0,-1 0 0 0 0,1 0 0 0 0,-1 0 0 0 0,1 0 0 0 0,-1-1 1 0 0,0 1-1 0 0,0 0 0 0 0,0-1 0 0 0,0 0 0 0 0,-1 1 0 0 0,0-1 1 0 0,0 0-1 0 0,0 0 0 0 0,0 0 0 0 0,0-4 0 0 0,-1 5-67 0 0,0 1 0 0 0,0-1 0 0 0,0 0-1 0 0,0 1 1 0 0,-1-1 0 0 0,1 1 0 0 0,-1 0 0 0 0,0-1-1 0 0,0 1 1 0 0,0-1 0 0 0,0 1 0 0 0,0 0 0 0 0,0 0-1 0 0,-3-4 1 0 0,0 2-94 0 0,1 1-1 0 0,-1 0 1 0 0,1 0-1 0 0,-1 1 1 0 0,0-1 0 0 0,0 1-1 0 0,-6-3 1 0 0,8 4 192 0 0,0 0 0 0 0,0 0 0 0 0,-1 0 0 0 0,1 0 0 0 0,0 0 0 0 0,-1 1-1 0 0,1-1 1 0 0,-1 1 0 0 0,1 0 0 0 0,-1-1 0 0 0,1 1 0 0 0,0 0 0 0 0,-1 1 0 0 0,1-1 0 0 0,-1 0 0 0 0,1 1 0 0 0,-1-1 0 0 0,1 1 0 0 0,0 0 0 0 0,-1 0 0 0 0,1 0 0 0 0,0 0 0 0 0,0 0 0 0 0,-1 0 0 0 0,1 0 0 0 0,0 1 0 0 0,0-1 0 0 0,1 1 0 0 0,-4 2 0 0 0,5-3-106 0 0,0 0-1 0 0,-1 0 1 0 0,1-1-1 0 0,0 1 1 0 0,-1 0 0 0 0,1 0-1 0 0,0 0 1 0 0,0-1 0 0 0,0 1-1 0 0,-1 0 1 0 0,1 0-1 0 0,0 0 1 0 0,0 0 0 0 0,0-1-1 0 0,1 1 1 0 0,-1 0 0 0 0,0 0-1 0 0,0 0 1 0 0,0 0-1 0 0,1-1 1 0 0,-1 1 0 0 0,0 0-1 0 0,1 0 1 0 0,-1-1 0 0 0,0 1-1 0 0,1 0 1 0 0,-1 0 0 0 0,1-1-1 0 0,0 1 1 0 0,-1-1-1 0 0,1 1 1 0 0,-1 0 0 0 0,1-1-1 0 0,0 1 1 0 0,-1-1 0 0 0,1 0-1 0 0,0 1 1 0 0,0-1-1 0 0,-1 1 1 0 0,1-1 0 0 0,0 0-1 0 0,0 0 1 0 0,0 1 0 0 0,-1-1-1 0 0,1 0 1 0 0,0 0-1 0 0,0 0 1 0 0,1 0 0 0 0,14 0-1745 0 0,-10 0 548 0 0</inkml:trace>
</inkml:ink>
</file>

<file path=ppt/ink/ink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3:37.673"/>
    </inkml:context>
    <inkml:brush xml:id="br0">
      <inkml:brushProperty name="width" value="0.035" units="cm"/>
      <inkml:brushProperty name="height" value="0.035" units="cm"/>
      <inkml:brushProperty name="color" value="#E71224"/>
    </inkml:brush>
  </inkml:definitions>
  <inkml:trace contextRef="#ctx0" brushRef="#br0">4 145 4828 0 0,'0'0'5598'0'0,"1"8"-5754"0"0,2 23 160 0 0,-2-23 962 0 0,-2-33-269 0 0,-1 19-581 0 0,1 1 0 0 0,-1 0 0 0 0,1-1 0 0 0,0 1 0 0 0,1 0 0 0 0,-1-11 0 0 0,1 13-24 0 0,1 0 1 0 0,0-1-1 0 0,-1 1 1 0 0,1 0-1 0 0,1 0 1 0 0,-1 0 0 0 0,0 0-1 0 0,1 0 1 0 0,-1 0-1 0 0,1 0 1 0 0,0 0 0 0 0,0 0-1 0 0,3-3 1 0 0,3-2 234 0 0,0 0 0 0 0,0 0 0 0 0,10-6 0 0 0,-12 10-319 0 0,0 0 0 0 0,0 0 0 0 0,0 0 0 0 0,1 1 0 0 0,0 0 0 0 0,-1 1 0 0 0,1-1 0 0 0,0 1 0 0 0,0 0 0 0 0,1 1 0 0 0,-1 0 0 0 0,0 0 0 0 0,0 1 0 0 0,1 0 0 0 0,10 1 0 0 0,-16-1-17 0 0,0 1 0 0 0,0 0 0 0 0,0 0 0 0 0,0 0 0 0 0,0 1 0 0 0,0-1 0 0 0,-1 0 0 0 0,1 1 0 0 0,0-1 0 0 0,-1 1 0 0 0,1 0 0 0 0,-1-1 0 0 0,2 4 0 0 0,18 30-203 0 0,-11-18-360 0 0,-9-13 377 0 0,0 0 0 0 0,0 0-1 0 0,0 1 1 0 0,0-1-1 0 0,0 0 1 0 0,-1 1 0 0 0,0-1-1 0 0,0 1 1 0 0,0-1 0 0 0,-1 5-1 0 0,0 7-5067 0 0</inkml:trace>
</inkml:ink>
</file>

<file path=ppt/ink/ink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3:38.039"/>
    </inkml:context>
    <inkml:brush xml:id="br0">
      <inkml:brushProperty name="width" value="0.035" units="cm"/>
      <inkml:brushProperty name="height" value="0.035" units="cm"/>
      <inkml:brushProperty name="color" value="#E71224"/>
    </inkml:brush>
  </inkml:definitions>
  <inkml:trace contextRef="#ctx0" brushRef="#br0">9 1 56 0 0,'0'0'13523'0'0,"-2"16"-13695"0"0,-4 51 264 0 0,6-55 38 0 0,-1-1 1 0 0,1 0-1 0 0,1 1 0 0 0,3 15 0 0 0,0 12 143 0 0,-4 182 734 0 0,0-219-1171 0 0,0 0-1 0 0,0 0 1 0 0,0 0-1 0 0,0 0 1 0 0,1 0 0 0 0,-1 0-1 0 0,1 0 1 0 0,-1 0-1 0 0,1 0 1 0 0,0 0 0 0 0,-1 0-1 0 0,1-1 1 0 0,0 1-1 0 0,1 0 1 0 0,-1-1-1 0 0,0 1 1 0 0,0-1 0 0 0,1 1-1 0 0,2 2 1 0 0,-4-12-9582 0 0</inkml:trace>
</inkml:ink>
</file>

<file path=ppt/ink/ink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3:38.289"/>
    </inkml:context>
    <inkml:brush xml:id="br0">
      <inkml:brushProperty name="width" value="0.035" units="cm"/>
      <inkml:brushProperty name="height" value="0.035" units="cm"/>
      <inkml:brushProperty name="color" value="#E71224"/>
    </inkml:brush>
  </inkml:definitions>
  <inkml:trace contextRef="#ctx0" brushRef="#br0">1 55 2808 0 0,'0'0'10379'0'0,"9"0"-10171"0"0,20-2-114 0 0,-1-2 0 0 0,0-1 1 0 0,34-11-1 0 0,-50 13-361 0 0,58-17-651 0 0,-20 15-7799 0 0,-46 5 5655 0 0</inkml:trace>
</inkml:ink>
</file>

<file path=ppt/ink/ink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3:38.883"/>
    </inkml:context>
    <inkml:brush xml:id="br0">
      <inkml:brushProperty name="width" value="0.035" units="cm"/>
      <inkml:brushProperty name="height" value="0.035" units="cm"/>
      <inkml:brushProperty name="color" value="#E71224"/>
    </inkml:brush>
  </inkml:definitions>
  <inkml:trace contextRef="#ctx0" brushRef="#br0">108 4 2748 0 0,'0'0'10713'0'0,"-10"1"-10966"0"0,-29 2 209 0 0,37-2 37 0 0,0-1 0 0 0,0 0 0 0 0,0 0 0 0 0,0 1 0 0 0,1-1 0 0 0,-1 1 0 0 0,0 0 0 0 0,0 0 0 0 0,0 0 0 0 0,1-1 0 0 0,-1 2 0 0 0,0-1 0 0 0,1 0 1 0 0,-1 0-1 0 0,1 0 0 0 0,-1 1 0 0 0,1-1 0 0 0,0 1 0 0 0,0-1 0 0 0,-1 1 0 0 0,1-1 0 0 0,0 1 0 0 0,0 0 0 0 0,-1 3 0 0 0,-6 8-14 0 0,7-12-4 0 0,0 1-1 0 0,0-1 0 0 0,0 1 1 0 0,0 0-1 0 0,0-1 1 0 0,0 1-1 0 0,0 0 0 0 0,0 0 1 0 0,1 0-1 0 0,-1-1 1 0 0,1 1-1 0 0,0 0 1 0 0,-1 0-1 0 0,1 0 0 0 0,0 0 1 0 0,0 0-1 0 0,0 0 1 0 0,0 0-1 0 0,1 0 0 0 0,-1 0 1 0 0,0-1-1 0 0,1 1 1 0 0,-1 0-1 0 0,1 0 0 0 0,0 0 1 0 0,0-1-1 0 0,-1 1 1 0 0,1 0-1 0 0,0-1 0 0 0,1 1 1 0 0,-1 0-1 0 0,0-1 1 0 0,2 2-1 0 0,2 0-57 0 0,-1 0 1 0 0,1-1-1 0 0,0 0 0 0 0,0 0 0 0 0,0-1 1 0 0,0 1-1 0 0,0-1 0 0 0,1 0 0 0 0,-1 0 1 0 0,0-1-1 0 0,0 1 0 0 0,1-1 1 0 0,8-1-1 0 0,-4 0-223 0 0,1-1 0 0 0,0 1 0 0 0,0-2 0 0 0,-1 0 0 0 0,17-6 0 0 0,-20 6 198 0 0,0 0-1 0 0,0 0 0 0 0,-1-1 1 0 0,0 1-1 0 0,0-2 0 0 0,7-4 1 0 0,-12 8 183 0 0,0 0 0 0 0,0-1 0 0 0,0 1 0 0 0,0 0 0 0 0,-1 0 0 0 0,1 0 0 0 0,0-1 0 0 0,-1 1 0 0 0,1 0 0 0 0,-1-1 0 0 0,1 1 0 0 0,-1 0 0 0 0,1-1 0 0 0,-1 1 0 0 0,0-1 0 0 0,0 1 0 0 0,0-1 0 0 0,0 1 0 0 0,0 0 0 0 0,0-1 0 0 0,0 1 0 0 0,0-1 0 0 0,-1 1 0 0 0,1-1 0 0 0,0 1 0 0 0,-1 0 0 0 0,1-1 0 0 0,-1 1 0 0 0,0 0 0 0 0,1 0 0 0 0,-1-1 1 0 0,0 1-1 0 0,0 0 0 0 0,0 0 0 0 0,0 0 0 0 0,0 0 0 0 0,-2-2 0 0 0,-1-1 432 0 0,0-1 0 0 0,0 1 1 0 0,-1 0-1 0 0,1 1 1 0 0,-10-6-1 0 0,14 9-505 0 0,0 0 0 0 0,0 0 0 0 0,0 0 0 0 0,0 0 0 0 0,0-1 0 0 0,0 1 0 0 0,0 0 0 0 0,0 0 0 0 0,0 0 1 0 0,0 0-1 0 0,-1 0 0 0 0,1 0 0 0 0,0 0 0 0 0,0 0 0 0 0,0 0 0 0 0,0 0 0 0 0,0 0 0 0 0,0 0 0 0 0,0 0 0 0 0,-1 0 0 0 0,1 0 0 0 0,0 0 0 0 0,0 0 0 0 0,0 0 0 0 0,0 0 0 0 0,0 0 1 0 0,0 0-1 0 0,0 0 0 0 0,0 0 0 0 0,-1 1 0 0 0,1-1 0 0 0,0 0 0 0 0,0 0 0 0 0,0 0 0 0 0,0 0 0 0 0,0 0 0 0 0,0 0 0 0 0,0 0 0 0 0,0 0 0 0 0,0 0 0 0 0,0 0 0 0 0,0 0 0 0 0,0 1 1 0 0,0-1-1 0 0,0 0 0 0 0,-1 0 0 0 0,1 0 0 0 0,0 0 0 0 0,0 0 0 0 0,0 0 0 0 0,0 0 0 0 0,0 0 0 0 0,0 1 0 0 0,0-1 0 0 0,0 0 0 0 0,0 0 0 0 0,0 0 0 0 0,0 0 0 0 0,0 0 0 0 0,4 10 189 0 0,9 9 324 0 0,-1-10-455 0 0,0 0 0 0 0,0-1 0 0 0,17 8-1 0 0,-21-13-781 0 0,1 1 0 0 0,1-2-1 0 0,13 4 1 0 0,-3 0-819 0 0,5 1-5675 0 0,-16-7 4650 0 0</inkml:trace>
</inkml:ink>
</file>

<file path=ppt/ink/ink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3:39.188"/>
    </inkml:context>
    <inkml:brush xml:id="br0">
      <inkml:brushProperty name="width" value="0.035" units="cm"/>
      <inkml:brushProperty name="height" value="0.035" units="cm"/>
      <inkml:brushProperty name="color" value="#E71224"/>
    </inkml:brush>
  </inkml:definitions>
  <inkml:trace contextRef="#ctx0" brushRef="#br0">1 0 6437 0 0,'0'0'9382'0'0,"1"10"-9567"0"0,12 72 171 0 0,-6-27-1486 0 0,-6-17-7069 0 0</inkml:trace>
</inkml:ink>
</file>

<file path=ppt/ink/ink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3:39.364"/>
    </inkml:context>
    <inkml:brush xml:id="br0">
      <inkml:brushProperty name="width" value="0.035" units="cm"/>
      <inkml:brushProperty name="height" value="0.035" units="cm"/>
      <inkml:brushProperty name="color" value="#E71224"/>
    </inkml:brush>
  </inkml:definitions>
  <inkml:trace contextRef="#ctx0" brushRef="#br0">1 23 4180 0 0,'0'0'12494'0'0,"7"-5"-16359"0"0,24-12 2856 0 0,-30 17 880 0 0,0 0 1 0 0,1 0-1 0 0,-1 0 0 0 0,0 0 1 0 0,0 0-1 0 0,0 0 0 0 0,0 0 1 0 0,0 0-1 0 0,1 1 1 0 0,-1-1-1 0 0,0 0 0 0 0,0 1 1 0 0,0-1-1 0 0,0 0 1 0 0,0 1-1 0 0,0-1 0 0 0,0 1 1 0 0,0 0-1 0 0,0-1 0 0 0,0 1 1 0 0,0 0-1 0 0,1 1 1 0 0,13 18-5363 0 0,-16-18 4214 0 0,-11-1 205 0 0,-54-11 70 0 0</inkml:trace>
</inkml:ink>
</file>

<file path=ppt/ink/ink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3:39.801"/>
    </inkml:context>
    <inkml:brush xml:id="br0">
      <inkml:brushProperty name="width" value="0.035" units="cm"/>
      <inkml:brushProperty name="height" value="0.035" units="cm"/>
      <inkml:brushProperty name="color" value="#E71224"/>
    </inkml:brush>
  </inkml:definitions>
  <inkml:trace contextRef="#ctx0" brushRef="#br0">1 126 1864 0 0,'0'0'8188'0'0,"2"9"-8306"0"0,1 1 117 0 0,-1-6 11 0 0,-1 0-1 0 0,0 0 0 0 0,0-1 1 0 0,0 1-1 0 0,0 0 0 0 0,-1 0 1 0 0,1 8 888 0 0,3-24 490 0 0,-4-3-1358 0 0,0 8-49 0 0,-1 0-1 0 0,2 0 0 0 0,-1 0 0 0 0,1 1 0 0 0,2-11 0 0 0,1 2 27 0 0,-4 12 37 0 0,1 1 1 0 0,-1-1 0 0 0,1 0 0 0 0,0 1-1 0 0,0-1 1 0 0,0 0 0 0 0,0 1-1 0 0,3-4 1 0 0,14-25 1858 0 0,-6 14-1180 0 0,-5 9-394 0 0,3 2-106 0 0,-7 5-255 0 0,0 1-1 0 0,0 0 0 0 0,0-1 0 0 0,0 1 1 0 0,-1 0-1 0 0,1 1 0 0 0,0-1 0 0 0,0 0 1 0 0,0 1-1 0 0,0 0 0 0 0,-1-1 0 0 0,1 1 1 0 0,0 0-1 0 0,-1 1 0 0 0,1-1 0 0 0,2 2 1 0 0,0 1 23 0 0,0-1 1 0 0,0 2 0 0 0,-1-1 0 0 0,0 0-1 0 0,0 1 1 0 0,6 8 0 0 0,-4-5-21 0 0,-5-7 20 0 0,0 0 0 0 0,1 1 1 0 0,-1 0-1 0 0,0-1 1 0 0,0 1-1 0 0,0 0 0 0 0,0-1 1 0 0,-1 1-1 0 0,1 0 0 0 0,1 4 1 0 0,15 39-926 0 0,-9-24-85 0 0,-6-18 753 0 0,-1 0-1 0 0,0-1 1 0 0,0 1 0 0 0,0 0 0 0 0,0 0 0 0 0,0 0 0 0 0,0 6 0 0 0,3 7-1739 0 0,2-5-2435 0 0,-2-8 1502 0 0</inkml:trace>
</inkml:ink>
</file>

<file path=ppt/ink/ink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3:40.412"/>
    </inkml:context>
    <inkml:brush xml:id="br0">
      <inkml:brushProperty name="width" value="0.035" units="cm"/>
      <inkml:brushProperty name="height" value="0.035" units="cm"/>
      <inkml:brushProperty name="color" value="#E71224"/>
    </inkml:brush>
  </inkml:definitions>
  <inkml:trace contextRef="#ctx0" brushRef="#br0">217 0 2844 0 0,'0'0'7021'0'0,"-14"2"-6693"0"0,-65 8 397 0 0,75-9-597 0 0,0 0 1 0 0,1 0 0 0 0,-1 0 0 0 0,1 0 0 0 0,-1 0-1 0 0,1 1 1 0 0,-1 0 0 0 0,1-1 0 0 0,0 1 0 0 0,0 1-1 0 0,-3 1 1 0 0,5-2-135 0 0,1-1 1 0 0,-1 1-1 0 0,1-1 0 0 0,0 1 1 0 0,0-1-1 0 0,-1 1 0 0 0,1-1 1 0 0,0 1-1 0 0,0-1 0 0 0,0 1 1 0 0,1 0-1 0 0,-1-1 0 0 0,0 1 0 0 0,0-1 1 0 0,1 1-1 0 0,-1-1 0 0 0,1 1 1 0 0,0-1-1 0 0,-1 0 0 0 0,1 1 1 0 0,0-1-1 0 0,0 0 0 0 0,0 1 1 0 0,0-1-1 0 0,1 2 0 0 0,51 24 1838 0 0,-51-27-1729 0 0,20 11 103 0 0,-22-11-203 0 0,0 0 0 0 0,1 1 0 0 0,-1-1-1 0 0,1 0 1 0 0,-1 1 0 0 0,0-1-1 0 0,1 0 1 0 0,-1 1 0 0 0,0-1-1 0 0,1 1 1 0 0,-1-1 0 0 0,0 1 0 0 0,0-1-1 0 0,1 0 1 0 0,-1 1 0 0 0,0-1-1 0 0,0 1 1 0 0,0-1 0 0 0,0 1 0 0 0,1-1-1 0 0,-1 1 1 0 0,0-1 0 0 0,0 1-1 0 0,0-1 1 0 0,0 1 0 0 0,0 0-1 0 0,0-1 1 0 0,-1 1 0 0 0,1-1 0 0 0,0 1-1 0 0,0-1 1 0 0,0 1 0 0 0,0-1-1 0 0,-1 0 1 0 0,1 1 0 0 0,0-1-1 0 0,0 1 1 0 0,-1-1 0 0 0,1 1 0 0 0,0-1-1 0 0,-1 0 1 0 0,0 1 0 0 0,-5 5 96 0 0,0-1 0 0 0,-1 0 1 0 0,0-1-1 0 0,0 0 0 0 0,-1 0 0 0 0,-9 4 1 0 0,-4 2-85 0 0,-11 5-29 0 0,20-10-75 0 0,0 1-1 0 0,-19 12 0 0 0,38-16-4760 0 0,11-2 3313 0 0,2-7-2222 0 0,-8 0 1197 0 0</inkml:trace>
</inkml:ink>
</file>

<file path=ppt/ink/ink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3:52.842"/>
    </inkml:context>
    <inkml:brush xml:id="br0">
      <inkml:brushProperty name="width" value="0.035" units="cm"/>
      <inkml:brushProperty name="height" value="0.035" units="cm"/>
      <inkml:brushProperty name="color" value="#E71224"/>
    </inkml:brush>
  </inkml:definitions>
  <inkml:trace contextRef="#ctx0" brushRef="#br0">27 55 1204 0 0,'0'-7'4298'0'0,"1"6"-3998"0"0,-1-1 1 0 0,0 1-1 0 0,0 0 1 0 0,0-1-1 0 0,0 1 1 0 0,0-1-1 0 0,0 1 1 0 0,0-1-1 0 0,0 1 1 0 0,-1-1-1 0 0,1 1 1 0 0,0 0-1 0 0,-1-1 1 0 0,1 1-1 0 0,-1 0 1 0 0,-1-3-1 0 0,-9-7 2265 0 0,11 10-2344 0 0,0 0 0 0 0,-1 0 0 0 0,1 1 0 0 0,-1-1 0 0 0,1 1 0 0 0,0-1 0 0 0,-1 0 0 0 0,1 1 0 0 0,-1-1 0 0 0,0 1 0 0 0,1-1 0 0 0,-1 1 0 0 0,1-1 0 0 0,-1 1 0 0 0,0 0 0 0 0,1-1 0 0 0,-1 1 0 0 0,-1-1 0 0 0,1 1-247 0 0,1 137-790 0 0,3-135-67 0 0</inkml:trace>
</inkml:ink>
</file>

<file path=ppt/ink/ink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3:53.102"/>
    </inkml:context>
    <inkml:brush xml:id="br0">
      <inkml:brushProperty name="width" value="0.035" units="cm"/>
      <inkml:brushProperty name="height" value="0.035" units="cm"/>
      <inkml:brushProperty name="color" value="#E71224"/>
    </inkml:brush>
  </inkml:definitions>
  <inkml:trace contextRef="#ctx0" brushRef="#br0">1 0 3544 0 0,'0'0'6788'0'0,"5"6"-8163"0"0,0-1 1135 0 0,23 21-1434 0 0,-25-20-975 0 0,-8-10 307 0 0,-31-35 290 0 0</inkml:trace>
</inkml:ink>
</file>

<file path=ppt/ink/ink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3:53.578"/>
    </inkml:context>
    <inkml:brush xml:id="br0">
      <inkml:brushProperty name="width" value="0.035" units="cm"/>
      <inkml:brushProperty name="height" value="0.035" units="cm"/>
      <inkml:brushProperty name="color" value="#E71224"/>
    </inkml:brush>
  </inkml:definitions>
  <inkml:trace contextRef="#ctx0" brushRef="#br0">10 174 2216 0 0,'0'0'9132'0'0,"0"9"-9096"0"0,0 40 3083 0 0,0-75-2465 0 0,-9-22-924 0 0,9 44 274 0 0,1 1 1 0 0,-1 0-1 0 0,1 0 1 0 0,0 0 0 0 0,0 0-1 0 0,0 0 1 0 0,0 0-1 0 0,0 0 1 0 0,1 0-1 0 0,-1 1 1 0 0,4-6 0 0 0,7-15 118 0 0,-9 18-70 0 0,0 0 0 0 0,0 0 0 0 0,0 0 0 0 0,1 1 0 0 0,0-1 0 0 0,0 1 0 0 0,0 0 0 0 0,5-4-1 0 0,2-2 146 0 0,-3 1-100 0 0,-5 6-48 0 0,0-1 1 0 0,1 0-1 0 0,0 1 1 0 0,0 0 0 0 0,0 0-1 0 0,0 0 1 0 0,6-3-1 0 0,-9 6-66 0 0,0 0-1 0 0,0 0 0 0 0,-1 0 1 0 0,1 0-1 0 0,0 0 0 0 0,0 0 0 0 0,0 0 1 0 0,0 0-1 0 0,0 0 0 0 0,0 0 0 0 0,-1 1 1 0 0,1-1-1 0 0,0 0 0 0 0,0 1 0 0 0,0-1 1 0 0,-1 1-1 0 0,1-1 0 0 0,0 1 1 0 0,0-1-1 0 0,-1 1 0 0 0,1 0 0 0 0,0-1 1 0 0,-1 1-1 0 0,1 0 0 0 0,-1-1 0 0 0,1 1 1 0 0,-1 0-1 0 0,1 0 0 0 0,-1-1 0 0 0,0 1 1 0 0,1 0-1 0 0,-1 0 0 0 0,0 0 1 0 0,1 1-1 0 0,9 36 124 0 0,-9-33-155 0 0,3 11-90 0 0,-2 1 0 0 0,0 0 0 0 0,0 23 0 0 0,-2-34-273 0 0,1-1 0 0 0,-1 1 0 0 0,1 0 0 0 0,3 10 0 0 0,6 3-2637 0 0,-9-18 2567 0 0,0 0 1 0 0,-1 0-1 0 0,1 0 0 0 0,0 0 1 0 0,0 0-1 0 0,0-1 1 0 0,0 1-1 0 0,0 0 0 0 0,1 0 1 0 0,-1-1-1 0 0,0 1 1 0 0,0-1-1 0 0,2 1 1 0 0,5 0-2676 0 0</inkml:trace>
</inkml:ink>
</file>

<file path=ppt/ink/ink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3:54.205"/>
    </inkml:context>
    <inkml:brush xml:id="br0">
      <inkml:brushProperty name="width" value="0.035" units="cm"/>
      <inkml:brushProperty name="height" value="0.035" units="cm"/>
      <inkml:brushProperty name="color" value="#E71224"/>
    </inkml:brush>
  </inkml:definitions>
  <inkml:trace contextRef="#ctx0" brushRef="#br0">178 1 3896 0 0,'0'0'8185'0'0,"-14"1"-8522"0"0,-46 5 334 0 0,58-6 6 0 0,0 0 1 0 0,1 1-1 0 0,-1-1 0 0 0,1 0 1 0 0,-1 1-1 0 0,0-1 0 0 0,1 1 0 0 0,-1-1 1 0 0,1 1-1 0 0,-1 0 0 0 0,1-1 1 0 0,-1 1-1 0 0,1 0 0 0 0,0 0 1 0 0,-1 0-1 0 0,1 0 0 0 0,0 0 0 0 0,0 0 1 0 0,0 1-1 0 0,0-1 0 0 0,0 0 1 0 0,-2 3-1 0 0,1 0 59 0 0,-20 22 624 0 0,15-19-516 0 0,1 0 1 0 0,0 0-1 0 0,1 1 0 0 0,0 0 0 0 0,-5 9 0 0 0,8-11-126 0 0,1 1 1 0 0,0-1-1 0 0,0 0 0 0 0,0 1 0 0 0,1-1 1 0 0,0 10-1 0 0,0-9 16 0 0,0 0 49 0 0,0 1 1 0 0,0-1-1 0 0,0 1 0 0 0,1-1 1 0 0,1 1-1 0 0,-1-1 0 0 0,1 1 1 0 0,0-1-1 0 0,1 0 0 0 0,3 8 1 0 0,41 73 825 0 0,-40-77-857 0 0,-6-10-74 0 0,0 1 1 0 0,0-1 0 0 0,0 1 0 0 0,0-1 0 0 0,0 1 0 0 0,0-1 0 0 0,0 1 0 0 0,-1-1 0 0 0,2 4 0 0 0,0 4 0 0 0,2-1 1 0 0,-1 0-1 0 0,8 12 0 0 0,-6-10-12 0 0,-2-4-46 0 0,-1 1-1 0 0,0-1 1 0 0,-1 1-1 0 0,0-1 0 0 0,0 1 1 0 0,0-1-1 0 0,-1 1 0 0 0,0 0 1 0 0,-1 11-1 0 0,0 5-2153 0 0,-5-14-277 0 0</inkml:trace>
</inkml:ink>
</file>

<file path=ppt/ink/ink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3:54.438"/>
    </inkml:context>
    <inkml:brush xml:id="br0">
      <inkml:brushProperty name="width" value="0.035" units="cm"/>
      <inkml:brushProperty name="height" value="0.035" units="cm"/>
      <inkml:brushProperty name="color" value="#E71224"/>
    </inkml:brush>
  </inkml:definitions>
  <inkml:trace contextRef="#ctx0" brushRef="#br0">0 42 544 0 0,'0'0'13591'0'0,"14"-3"-13517"0"0,109-22 150 0 0,-98 20-308 0 0,12-2-2555 0 0,-11 5-4185 0 0</inkml:trace>
</inkml:ink>
</file>

<file path=ppt/ink/ink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3:54.830"/>
    </inkml:context>
    <inkml:brush xml:id="br0">
      <inkml:brushProperty name="width" value="0.035" units="cm"/>
      <inkml:brushProperty name="height" value="0.035" units="cm"/>
      <inkml:brushProperty name="color" value="#E71224"/>
    </inkml:brush>
  </inkml:definitions>
  <inkml:trace contextRef="#ctx0" brushRef="#br0">60 29 3204 0 0,'0'0'11415'0'0,"-9"6"-11548"0"0,-23 21 128 0 0,30-26-3 0 0,1 1 0 0 0,0 0 0 0 0,-1-1-1 0 0,1 1 1 0 0,0 0 0 0 0,0 0 0 0 0,0 0 0 0 0,0 0-1 0 0,0 0 1 0 0,1 0 0 0 0,-1 0 0 0 0,0 0 0 0 0,1 0-1 0 0,-1 3 1 0 0,0 2-31 0 0,0-4 39 0 0,0 0 1 0 0,1-1-1 0 0,0 1 0 0 0,-1 0 0 0 0,1-1 0 0 0,0 1 0 0 0,1 0 0 0 0,-1-1 1 0 0,0 1-1 0 0,1 0 0 0 0,-1-1 0 0 0,1 1 0 0 0,0 0 0 0 0,1 3 0 0 0,2-4 32 0 0,-2 0 1 0 0,0 0 0 0 0,0 0 0 0 0,1 0 0 0 0,-1-1 0 0 0,1 1 0 0 0,0-1-1 0 0,-1 0 1 0 0,1 1 0 0 0,0-1 0 0 0,0 0 0 0 0,0-1 0 0 0,0 1 0 0 0,0-1-1 0 0,0 1 1 0 0,0-1 0 0 0,4 0 0 0 0,-2 0-24 0 0,1-1 0 0 0,-1 1 0 0 0,1-2 0 0 0,-1 1 0 0 0,1 0 0 0 0,-1-1 0 0 0,0 0 0 0 0,0 0 0 0 0,0-1 0 0 0,0 1 0 0 0,0-1 0 0 0,0 0 0 0 0,-1-1 0 0 0,6-4 0 0 0,-8 7-24 0 0,0-1 1 0 0,-1 1-1 0 0,1-1 1 0 0,-1 0-1 0 0,1 0 0 0 0,-1 0 1 0 0,0 0-1 0 0,1 0 1 0 0,-1 0-1 0 0,0 0 1 0 0,0 0-1 0 0,-1 0 0 0 0,1 0 1 0 0,0 0-1 0 0,-1-1 1 0 0,1 1-1 0 0,-1 0 0 0 0,0-1 1 0 0,1 1-1 0 0,-1 0 1 0 0,-1-1-1 0 0,1 1 1 0 0,0 0-1 0 0,0-1 0 0 0,-1 1 1 0 0,1 0-1 0 0,-1 0 1 0 0,0 0-1 0 0,0-1 0 0 0,0 1 1 0 0,0 0-1 0 0,0 0 1 0 0,0 0-1 0 0,0 0 1 0 0,-3-2-1 0 0,1-1-110 0 0,0 1-1 0 0,-1 0 1 0 0,1 0 0 0 0,-1 1-1 0 0,0-1 1 0 0,0 1 0 0 0,0 0-1 0 0,0 0 1 0 0,-1 0 0 0 0,1 0-1 0 0,-1 1 1 0 0,0 0 0 0 0,0 0-1 0 0,0 0 1 0 0,0 0-1 0 0,0 1 1 0 0,0 0 0 0 0,0 0-1 0 0,0 0 1 0 0,0 1 0 0 0,-1 0-1 0 0,1 0 1 0 0,0 0 0 0 0,-6 1-1 0 0,10-1 95 0 0,1 0 0 0 0,-1 1 1 0 0,0-1-1 0 0,0 0 0 0 0,1 0 0 0 0,-1 1 0 0 0,0-1 0 0 0,1 0 0 0 0,-1 1 0 0 0,0-1 0 0 0,1 0 0 0 0,-1 1 0 0 0,1-1 0 0 0,-1 1 0 0 0,1-1 0 0 0,-1 1 0 0 0,1 0 0 0 0,-1-1 0 0 0,1 1 0 0 0,-1-1 1 0 0,1 1-1 0 0,0 0 0 0 0,-1-1 0 0 0,1 1 0 0 0,0 0 0 0 0,0-1 0 0 0,0 1 0 0 0,-1 0 0 0 0,1 0 0 0 0,0-1 0 0 0,0 1 0 0 0,0 0 0 0 0,0 0 0 0 0,0 1 0 0 0,0-1-121 0 0,1 0-1 0 0,-1 0 1 0 0,0 1 0 0 0,1-1-1 0 0,-1 0 1 0 0,0 0 0 0 0,1 1-1 0 0,-1-1 1 0 0,1 0-1 0 0,0 0 1 0 0,-1 0 0 0 0,1 0-1 0 0,0 0 1 0 0,0 0 0 0 0,0 0-1 0 0,0 0 1 0 0,0 0-1 0 0,2 1 1 0 0,-2-1-188 0 0,1 0-1 0 0,0 0 1 0 0,0 0 0 0 0,1 0-1 0 0,-1 0 1 0 0,0-1 0 0 0,0 1-1 0 0,0-1 1 0 0,0 0 0 0 0,4 1-1 0 0,3-1-1305 0 0</inkml:trace>
</inkml:ink>
</file>

<file path=ppt/ink/ink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3:55.220"/>
    </inkml:context>
    <inkml:brush xml:id="br0">
      <inkml:brushProperty name="width" value="0.035" units="cm"/>
      <inkml:brushProperty name="height" value="0.035" units="cm"/>
      <inkml:brushProperty name="color" value="#E71224"/>
    </inkml:brush>
  </inkml:definitions>
  <inkml:trace contextRef="#ctx0" brushRef="#br0">9 124 6601 0 0,'0'0'6330'0'0,"-1"9"-6383"0"0,-6 38 1345 0 0,11-57-75 0 0,-8-139-214 0 0,4 147-1014 0 0,1 1 0 0 0,-1 0-1 0 0,1 0 1 0 0,0 1 0 0 0,-1-1-1 0 0,1 0 1 0 0,0 0 0 0 0,0 0-1 0 0,0 0 1 0 0,0 1 0 0 0,0-1-1 0 0,0 0 1 0 0,0 1 0 0 0,0-1-1 0 0,0 1 1 0 0,0-1 0 0 0,0 1-1 0 0,0-1 1 0 0,0 1 0 0 0,0 0-1 0 0,0 0 1 0 0,3-1 0 0 0,27-4-398 0 0,-21 5-30 0 0,28 2-2969 0 0,-35-1 2793 0 0,0 0 0 0 0,0 0 0 0 0,0 0 0 0 0,0 0 0 0 0,-1 0 0 0 0,1 1 0 0 0,0-1-1 0 0,-1 1 1 0 0,1-1 0 0 0,-1 1 0 0 0,3 3 0 0 0,-1-1-1738 0 0</inkml:trace>
</inkml:ink>
</file>

<file path=ppt/ink/ink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3:55.921"/>
    </inkml:context>
    <inkml:brush xml:id="br0">
      <inkml:brushProperty name="width" value="0.035" units="cm"/>
      <inkml:brushProperty name="height" value="0.035" units="cm"/>
      <inkml:brushProperty name="color" value="#E71224"/>
    </inkml:brush>
  </inkml:definitions>
  <inkml:trace contextRef="#ctx0" brushRef="#br0">16 134 3692 0 0,'0'0'8185'0'0,"-1"12"-8137"0"0,-2 74 343 0 0,3-96-719 0 0,0-7 161 0 0,0 1-1 0 0,-1 0 1 0 0,-1 0 0 0 0,-3-17 0 0 0,4 30 361 0 0,0 0 0 0 0,0 0 1 0 0,1 0-1 0 0,0 0 1 0 0,-1 0-1 0 0,1-1 0 0 0,1 1 1 0 0,-1 0-1 0 0,0 0 1 0 0,1 0-1 0 0,-1 0 0 0 0,1 0 1 0 0,0 0-1 0 0,0 0 1 0 0,0 0-1 0 0,1 0 0 0 0,2-4 1 0 0,-3 6-152 0 0,0-1-46 0 0,0 1 0 0 0,0 0-1 0 0,0 0 1 0 0,0-1 0 0 0,1 1 0 0 0,-1 0-1 0 0,0 0 1 0 0,1 0 0 0 0,-1 0 0 0 0,1 1 0 0 0,-1-1-1 0 0,1 0 1 0 0,0 1 0 0 0,-1-1 0 0 0,1 1 0 0 0,0-1-1 0 0,-1 1 1 0 0,1 0 0 0 0,0 0 0 0 0,-1-1-1 0 0,1 1 1 0 0,3 1 0 0 0,6 12-95 0 0,-8-10 95 0 0,-1-1 0 0 0,0 0 0 0 0,1 0 0 0 0,-1 1 0 0 0,0 0 1 0 0,-1-1-1 0 0,1 1 0 0 0,0 0 0 0 0,-1 0 0 0 0,1 0 0 0 0,-1 0 0 0 0,0 0 0 0 0,1 4 0 0 0,-1-6-16 0 0,-1 1 0 0 0,1-1-1 0 0,0 1 1 0 0,-1-1 0 0 0,1 1-1 0 0,0-1 1 0 0,0 0 0 0 0,0 1-1 0 0,0-1 1 0 0,0 0 0 0 0,1 0-1 0 0,-1 0 1 0 0,0 0 0 0 0,3 2-1 0 0,-2-48 740 0 0,6 31-875 0 0,-7 12 150 0 0,0 1 0 0 0,0-1 1 0 0,-1 1-1 0 0,1 0 0 0 0,0-1 0 0 0,0 0 1 0 0,-1 1-1 0 0,1-1 0 0 0,-1 1 0 0 0,1-1 1 0 0,-1 0-1 0 0,1-1 0 0 0,0 0-4 0 0,1 0 1 0 0,0 0-1 0 0,0 0 1 0 0,0 1-1 0 0,0-1 1 0 0,0 1-1 0 0,0-1 0 0 0,1 1 1 0 0,-1 0-1 0 0,1 0 1 0 0,5-3-1 0 0,-5 3-45 0 0,-2 1 47 0 0,-1 0-1 0 0,1 1 1 0 0,-1-1 0 0 0,1 1-1 0 0,-1-1 1 0 0,1 1-1 0 0,-1 0 1 0 0,1-1-1 0 0,-1 1 1 0 0,1 0-1 0 0,0-1 1 0 0,-1 1 0 0 0,1 0-1 0 0,-1-1 1 0 0,1 1-1 0 0,0 0 1 0 0,-1 0-1 0 0,1 0 1 0 0,0 0-1 0 0,0 0 1 0 0,-1 0 0 0 0,1 0-1 0 0,0 0 1 0 0,-1 0-1 0 0,1 0 1 0 0,0 0-1 0 0,-1 0 1 0 0,1 0-1 0 0,0 1 1 0 0,-1-1 0 0 0,1 0-1 0 0,0 0 1 0 0,-1 1-1 0 0,1-1 1 0 0,-1 0-1 0 0,1 1 1 0 0,0-1-1 0 0,-1 1 1 0 0,1-1-1 0 0,-1 1 1 0 0,0-1 0 0 0,1 1-1 0 0,-1-1 1 0 0,1 1-1 0 0,0 0 1 0 0,1 4 44 0 0,-1 0 1 0 0,1 0 0 0 0,-1 0-1 0 0,0 0 1 0 0,1 7-1 0 0,2 10 232 0 0,-2-14-253 0 0,0 1 0 0 0,0 0-1 0 0,-1 0 1 0 0,0 0 0 0 0,-1 0-1 0 0,0 0 1 0 0,-2 17-1 0 0,0 6-1255 0 0,5-17-1072 0 0,-3-14 1920 0 0,1-1 0 0 0,-1 1 0 0 0,0 0 0 0 0,1-1 0 0 0,-1 1 0 0 0,1-1-1 0 0,-1 1 1 0 0,1-1 0 0 0,-1 1 0 0 0,1-1 0 0 0,0 1 0 0 0,-1-1 0 0 0,1 1 0 0 0,-1-1 0 0 0,1 1 0 0 0,1-1-1 0 0</inkml:trace>
</inkml:ink>
</file>

<file path=ppt/ink/ink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3:56.509"/>
    </inkml:context>
    <inkml:brush xml:id="br0">
      <inkml:brushProperty name="width" value="0.035" units="cm"/>
      <inkml:brushProperty name="height" value="0.035" units="cm"/>
      <inkml:brushProperty name="color" value="#E71224"/>
    </inkml:brush>
  </inkml:definitions>
  <inkml:trace contextRef="#ctx0" brushRef="#br0">124 1 4092 0 0,'0'0'7279'0'0,"-11"6"-7240"0"0,-34 22-21 0 0,42-26-8 0 0,1 0-1 0 0,-1 0 1 0 0,1-1 0 0 0,-1 2 0 0 0,1-1 0 0 0,0 0-1 0 0,0 0 1 0 0,0 1 0 0 0,0-1 0 0 0,0 1 0 0 0,1 0-1 0 0,-1-1 1 0 0,-2 7 0 0 0,-5 8 17 0 0,5-12-62 0 0,1 0 0 0 0,0 0-1 0 0,0 0 1 0 0,1 1-1 0 0,0-1 1 0 0,-1 1 0 0 0,2-1-1 0 0,-1 1 1 0 0,1 0 0 0 0,0 0-1 0 0,0 0 1 0 0,0 10-1 0 0,1-15 34 0 0,1 0 0 0 0,-1-1 0 0 0,0 1 0 0 0,0-1 0 0 0,1 1 0 0 0,-1-1 0 0 0,1 1 0 0 0,-1 0 0 0 0,0-1 0 0 0,1 0 0 0 0,-1 1 0 0 0,1-1 0 0 0,-1 1 0 0 0,1-1 0 0 0,-1 1 0 0 0,1-1 0 0 0,0 0 0 0 0,-1 1 0 0 0,1-1 0 0 0,-1 0 0 0 0,1 0 0 0 0,0 0 0 0 0,-1 1 0 0 0,1-1 0 0 0,0 0 0 0 0,-1 0 0 0 0,2 0 0 0 0,3 1 18 0 0,1-1 1 0 0,-1 1 0 0 0,0-1-1 0 0,0 0 1 0 0,7-2 0 0 0,-7 1-119 0 0,-1 0 1 0 0,0 0 0 0 0,0-1-1 0 0,0 0 1 0 0,0 0 0 0 0,0 0-1 0 0,-1 0 1 0 0,1-1-1 0 0,3-2 1 0 0,29-28-2140 0 0,-34 31 2228 0 0,0-1-1 0 0,-1 1 1 0 0,1-1-1 0 0,-1 1 1 0 0,0-1-1 0 0,1 1 1 0 0,-1-1-1 0 0,-1 0 1 0 0,1 0-1 0 0,0 1 1 0 0,-1-1-1 0 0,1 0 1 0 0,-1 0-1 0 0,0 0 1 0 0,0 0-1 0 0,0 0 1 0 0,-1-3-1 0 0,1 1 499 0 0,-4-6 3198 0 0,1 11-1976 0 0,2 8-1729 0 0,1-4 84 0 0,1 0 1 0 0,0-1-1 0 0,0 1 0 0 0,0-1 0 0 0,0 0 0 0 0,1 1 0 0 0,-1-1 1 0 0,1 0-1 0 0,0 0 0 0 0,0 0 0 0 0,0 0 0 0 0,0 0 0 0 0,1 0 1 0 0,-1-1-1 0 0,1 1 0 0 0,-1-1 0 0 0,1 0 0 0 0,0 0 0 0 0,0 0 1 0 0,5 3-1 0 0,-3-3-380 0 0,-1 1 1 0 0,1-1 0 0 0,0 0 0 0 0,-1 0-1 0 0,1-1 1 0 0,9 2 0 0 0,-11-2-317 0 0,0-1 1 0 0,1 0-1 0 0,-1 0 1 0 0,0 0-1 0 0,0 0 1 0 0,0-1 0 0 0,0 1-1 0 0,0-1 1 0 0,0 1-1 0 0,0-1 1 0 0,4-2-1 0 0,2-3-1920 0 0</inkml:trace>
</inkml:ink>
</file>

<file path=ppt/ink/ink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3:57.039"/>
    </inkml:context>
    <inkml:brush xml:id="br0">
      <inkml:brushProperty name="width" value="0.035" units="cm"/>
      <inkml:brushProperty name="height" value="0.035" units="cm"/>
      <inkml:brushProperty name="color" value="#E71224"/>
    </inkml:brush>
  </inkml:definitions>
  <inkml:trace contextRef="#ctx0" brushRef="#br0">1 0 2356 0 0,'0'0'12042'0'0,"0"8"-11637"0"0,1 10 40 0 0,1 1-1 0 0,1-1 1 0 0,8 26 0 0 0,-1-9 180 0 0,-3 1 1 0 0,6 60-1 0 0,-7 76-161 0 0,-6-86-760 0 0,0-86 170 0 0,0 0 1 0 0,0 0-1 0 0,-1 0 1 0 0,1 1 0 0 0,0-1-1 0 0,0 0 1 0 0,0 0-1 0 0,0 1 1 0 0,0-1-1 0 0,0 0 1 0 0,0 0 0 0 0,0 1-1 0 0,0-1 1 0 0,0 0-1 0 0,0 0 1 0 0,0 0 0 0 0,0 1-1 0 0,0-1 1 0 0,0 0-1 0 0,1 0 1 0 0,-1 0-1 0 0,0 1 1 0 0,0-1 0 0 0,0 0-1 0 0,0 0 1 0 0,0 0-1 0 0,0 1 1 0 0,1-1-1 0 0,-1 0 1 0 0,0 0 0 0 0,0 0-1 0 0,0 0 1 0 0,0 1-1 0 0,1-1 1 0 0,-1 0 0 0 0,0 0-1 0 0,0 0 1 0 0,0 0-1 0 0,1 0 1 0 0,-1 0-1 0 0,0 0 1 0 0,0 0 0 0 0,1 0-1 0 0,-1 0 1 0 0,0 0-1 0 0,1 0-350 0 0,-1-1-1 0 0,1 0 0 0 0,-1 1 0 0 0,1-1 1 0 0,-1 0-1 0 0,0 1 0 0 0,1-1 1 0 0,-1 0-1 0 0,0 0 0 0 0,0 0 1 0 0,1 1-1 0 0,-1-1 0 0 0,0 0 1 0 0,0 0-1 0 0,0 0 0 0 0,0 1 0 0 0,0-1 1 0 0,0-1-1 0 0,-1-1-2367 0 0,-3 26 1889 0 0</inkml:trace>
</inkml:ink>
</file>

<file path=ppt/ink/ink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3:57.338"/>
    </inkml:context>
    <inkml:brush xml:id="br0">
      <inkml:brushProperty name="width" value="0.035" units="cm"/>
      <inkml:brushProperty name="height" value="0.035" units="cm"/>
      <inkml:brushProperty name="color" value="#E71224"/>
    </inkml:brush>
  </inkml:definitions>
  <inkml:trace contextRef="#ctx0" brushRef="#br0">1 35 220 0 0,'0'0'16088'0'0,"3"-1"-16034"0"0,12-5 28 0 0,0 1 0 0 0,0 1-1 0 0,1 1 1 0 0,0 0 0 0 0,27 0-1 0 0,23-5-891 0 0,-63 7 186 0 0,0 1 1 0 0,-1 0-1 0 0,1-1 0 0 0,0 1 0 0 0,0 0 0 0 0,0 0 1 0 0,4 1-1 0 0,4 6-7607 0 0,-8-3 5582 0 0</inkml:trace>
</inkml:ink>
</file>

<file path=ppt/ink/ink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3:57.654"/>
    </inkml:context>
    <inkml:brush xml:id="br0">
      <inkml:brushProperty name="width" value="0.035" units="cm"/>
      <inkml:brushProperty name="height" value="0.035" units="cm"/>
      <inkml:brushProperty name="color" value="#E71224"/>
    </inkml:brush>
  </inkml:definitions>
  <inkml:trace contextRef="#ctx0" brushRef="#br0">0 1 3504 0 0,'0'0'9609'0'0,"1"2"-9519"0"0,1 11-118 0 0,0 0 0 0 0,-1 1 0 0 0,-2 23 0 0 0,1-12-5160 0 0,4-23 17 0 0</inkml:trace>
</inkml:ink>
</file>

<file path=ppt/ink/ink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3:57.846"/>
    </inkml:context>
    <inkml:brush xml:id="br0">
      <inkml:brushProperty name="width" value="0.035" units="cm"/>
      <inkml:brushProperty name="height" value="0.035" units="cm"/>
      <inkml:brushProperty name="color" value="#E71224"/>
    </inkml:brush>
  </inkml:definitions>
  <inkml:trace contextRef="#ctx0" brushRef="#br0">1 0 60 0 0,'0'0'3944'0'0</inkml:trace>
</inkml:ink>
</file>

<file path=ppt/ink/ink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3:58.513"/>
    </inkml:context>
    <inkml:brush xml:id="br0">
      <inkml:brushProperty name="width" value="0.035" units="cm"/>
      <inkml:brushProperty name="height" value="0.035" units="cm"/>
      <inkml:brushProperty name="color" value="#E71224"/>
    </inkml:brush>
  </inkml:definitions>
  <inkml:trace contextRef="#ctx0" brushRef="#br0">28 17 2536 0 0,'0'0'6458'0'0,"-2"2"-6007"0"0,-2 4-270 0 0,3-5-37 0 0,0 0 1 0 0,0 0-1 0 0,0 0 1 0 0,0 1 0 0 0,0-1-1 0 0,0 0 1 0 0,0 1 0 0 0,1-1-1 0 0,-1 1 1 0 0,0-1 0 0 0,1 1-1 0 0,-1-1 1 0 0,1 1 0 0 0,0-1-1 0 0,-1 1 1 0 0,1 2-1 0 0,-9 38 860 0 0,9-40-1009 0 0,0-1 1 0 0,0 0-1 0 0,0 0 0 0 0,0 1 1 0 0,0-1-1 0 0,0 0 0 0 0,0 0 1 0 0,0 0-1 0 0,1 1 1 0 0,-1-1-1 0 0,0 0 0 0 0,1 0 1 0 0,-1 0-1 0 0,1 0 0 0 0,-1 0 1 0 0,1 1-1 0 0,0-1 0 0 0,-1 0 1 0 0,1 0-1 0 0,1 1 1 0 0,1 5-53 0 0,3-2 36 0 0,-3-4-108 0 0,1 0 1 0 0,-1-1 0 0 0,1 1-1 0 0,0-1 1 0 0,-1 1 0 0 0,1-1 0 0 0,0 0-1 0 0,-1-1 1 0 0,1 1 0 0 0,0-1-1 0 0,-1 1 1 0 0,1-1 0 0 0,0 0 0 0 0,-1 0-1 0 0,1-1 1 0 0,-1 1 0 0 0,0-1-1 0 0,1 1 1 0 0,-1-1 0 0 0,0 0 0 0 0,0-1-1 0 0,0 1 1 0 0,0 0 0 0 0,-1-1-1 0 0,1 1 1 0 0,2-5 0 0 0,-3 4 80 0 0,-1 1-1 0 0,1-1 1 0 0,-1 1 0 0 0,0-1 0 0 0,0 0-1 0 0,-1 0 1 0 0,1 1 0 0 0,0-1 0 0 0,-1 0-1 0 0,0 0 1 0 0,0 0 0 0 0,0 0 0 0 0,0 0-1 0 0,0 1 1 0 0,0-1 0 0 0,-1 0 0 0 0,1 0-1 0 0,-1 0 1 0 0,0 1 0 0 0,0-1 0 0 0,0 0-1 0 0,0 1 1 0 0,-3-5 0 0 0,3 4 91 0 0,-1 1 1 0 0,0 0 0 0 0,0-1 0 0 0,-1 1-1 0 0,1 0 1 0 0,0 0 0 0 0,-1 0-1 0 0,1 1 1 0 0,-1-1 0 0 0,0 1-1 0 0,0-1 1 0 0,1 1 0 0 0,-1 0 0 0 0,0 0-1 0 0,0 0 1 0 0,0 0 0 0 0,0 1-1 0 0,0-1 1 0 0,0 1 0 0 0,0-1-1 0 0,0 1 1 0 0,-1 0 0 0 0,1 1-1 0 0,0-1 1 0 0,-5 2 0 0 0,7-2-47 0 0,-1 0 0 0 0,1 1 0 0 0,0-1 0 0 0,-1 1 1 0 0,1 0-1 0 0,0-1 0 0 0,0 1 0 0 0,0 0 0 0 0,-1 0 0 0 0,1 0 0 0 0,0-1 0 0 0,0 1 1 0 0,0 0-1 0 0,0 1 0 0 0,0-1 0 0 0,1 0 0 0 0,-1 0 0 0 0,0 0 0 0 0,-1 3 0 0 0,-1 10-2524 0 0,3-14 2389 0 0,1 1 0 0 0,-1-1-1 0 0,0 0 1 0 0,0 0 0 0 0,0 1 0 0 0,1-1 0 0 0,-1 0-1 0 0,0 1 1 0 0,0-1 0 0 0,1 0 0 0 0,-1 0 0 0 0,0 0-1 0 0,1 1 1 0 0,-1-1 0 0 0,0 0 0 0 0,1 0 0 0 0,-1 0-1 0 0,0 0 1 0 0,1 1 0 0 0,-1-1 0 0 0,0 0 0 0 0,1 0-1 0 0,-1 0 1 0 0,1 0 0 0 0,-1 0 0 0 0,0 0 0 0 0,1 0-1 0 0,0 0 1 0 0,2 0-1180 0 0</inkml:trace>
</inkml:ink>
</file>

<file path=ppt/ink/ink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3:59.004"/>
    </inkml:context>
    <inkml:brush xml:id="br0">
      <inkml:brushProperty name="width" value="0.035" units="cm"/>
      <inkml:brushProperty name="height" value="0.035" units="cm"/>
      <inkml:brushProperty name="color" value="#E71224"/>
    </inkml:brush>
  </inkml:definitions>
  <inkml:trace contextRef="#ctx0" brushRef="#br0">1 91 972 0 0,'0'0'9535'0'0,"0"3"-9490"0"0,0 1-32 0 0,0-1-6 0 0,-1-1 1 0 0,1 0 0 0 0,0 0 0 0 0,0 0 0 0 0,0 1 0 0 0,1-1 0 0 0,-1 0 0 0 0,0 0 0 0 0,1 0 0 0 0,-1 1 0 0 0,1-1 0 0 0,0 0 0 0 0,1 2 0 0 0,-2-3-9 0 0,1-1 0 0 0,-1 1 0 0 0,1 0-1 0 0,-1 0 1 0 0,1-1 0 0 0,-1 1 0 0 0,0 0 0 0 0,1 0 0 0 0,-1-1 0 0 0,0 1 0 0 0,0 0 0 0 0,0 0 0 0 0,0 0 0 0 0,1-1 0 0 0,-1 1 0 0 0,0 0 0 0 0,0 0 0 0 0,-1 0 0 0 0,1 1 0 0 0,0 1-28 0 0,0-3 133 0 0,9-14-768 0 0,0-30-2123 0 0,-9-9 742 0 0,0 17 9273 0 0,10 33-6625 0 0,-4 3-649 0 0,-3 0 49 0 0,0 1 0 0 0,-1-1 0 0 0,1 1 0 0 0,0 0 0 0 0,-1 0 0 0 0,1 0-1 0 0,0 0 1 0 0,-1 0 0 0 0,0 1 0 0 0,1-1 0 0 0,-1 1 0 0 0,0 0 0 0 0,0 0 0 0 0,1-1 0 0 0,-2 1-1 0 0,1 0 1 0 0,0 1 0 0 0,0-1 0 0 0,-1 0 0 0 0,1 0 0 0 0,-1 1 0 0 0,1-1 0 0 0,-1 1 0 0 0,0 0-1 0 0,0-1 1 0 0,1 5 0 0 0,4 8-97 0 0,-4-11-31 0 0,0-1 1 0 0,-1 1-1 0 0,0 0 1 0 0,0 0-1 0 0,0-1 1 0 0,0 1-1 0 0,0 0 1 0 0,-1 0-1 0 0,1 6 1 0 0,-1 10-2802 0 0,0-10-1263 0 0,0-6 710 0 0</inkml:trace>
</inkml:ink>
</file>

<file path=ppt/ink/ink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00.352"/>
    </inkml:context>
    <inkml:brush xml:id="br0">
      <inkml:brushProperty name="width" value="0.035" units="cm"/>
      <inkml:brushProperty name="height" value="0.035" units="cm"/>
      <inkml:brushProperty name="color" value="#E71224"/>
    </inkml:brush>
  </inkml:definitions>
  <inkml:trace contextRef="#ctx0" brushRef="#br0">94 2 4428 0 0,'0'0'11419'0'0,"-3"0"-11150"0"0,-12-1 295 0 0,15 0-340 0 0,-23 7-231 0 0,20-4-12 0 0,-1 1 1 0 0,0-1-1 0 0,1 1 1 0 0,0 0-1 0 0,0 0 1 0 0,0 0-1 0 0,0 1 1 0 0,0-1-1 0 0,1 1 1 0 0,-1 0-1 0 0,1-1 0 0 0,0 1 1 0 0,-2 6-1 0 0,1-2-19 0 0,1 0 0 0 0,0 1 0 0 0,1-1 0 0 0,0 0 0 0 0,0 1 0 0 0,1 9 0 0 0,0-17 37 0 0,0 1 0 0 0,1-1 0 0 0,-1 1 0 0 0,1-1 0 0 0,-1 0 0 0 0,1 1 1 0 0,0-1-1 0 0,-1 0 0 0 0,1 0 0 0 0,0 0 0 0 0,0 1 0 0 0,0-1 0 0 0,0 0 0 0 0,0 0 0 0 0,0 0 1 0 0,0 0-1 0 0,0-1 0 0 0,0 1 0 0 0,0 0 0 0 0,0 0 0 0 0,1-1 0 0 0,-1 1 0 0 0,0 0 0 0 0,1-1 0 0 0,-1 1 1 0 0,0-1-1 0 0,1 0 0 0 0,-1 0 0 0 0,1 1 0 0 0,-1-1 0 0 0,3 0 0 0 0,3 1 38 0 0,0-1 0 0 0,0 0 0 0 0,0 0-1 0 0,0 0 1 0 0,8-2 0 0 0,-11 1-26 0 0,1-1-1 0 0,-1 1 1 0 0,0-1 0 0 0,0 0-1 0 0,0-1 1 0 0,0 1 0 0 0,-1 0 0 0 0,1-1-1 0 0,-1 0 1 0 0,1 0 0 0 0,-1 0-1 0 0,0 0 1 0 0,0-1 0 0 0,-1 1-1 0 0,5-8 1 0 0,-6 9-14 0 0,0 0-1 0 0,-1-1 1 0 0,1 1-1 0 0,-1 0 1 0 0,0 0-1 0 0,1-1 1 0 0,-1 1 0 0 0,0 0-1 0 0,-1 0 1 0 0,1-1-1 0 0,0 1 1 0 0,-1 0-1 0 0,1 0 1 0 0,-1 0-1 0 0,1-1 1 0 0,-1 1-1 0 0,0 0 1 0 0,0 0 0 0 0,0 0-1 0 0,0 0 1 0 0,-3-2-1 0 0,0 1-127 0 0,0 1 78 0 0,1 0 1 0 0,0 0-1 0 0,-1 0 0 0 0,1 1 0 0 0,-1-1 0 0 0,0 1 0 0 0,1 0 0 0 0,-1 0 0 0 0,0 1 0 0 0,0-1 0 0 0,1 1 0 0 0,-7-1 0 0 0,10 1-20 0 0,22-1-7497 0 0,4-3 5092 0 0,-16 2 375 0 0,-68 9-1512 0 0</inkml:trace>
</inkml:ink>
</file>

<file path=ppt/ink/ink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00.824"/>
    </inkml:context>
    <inkml:brush xml:id="br0">
      <inkml:brushProperty name="width" value="0.035" units="cm"/>
      <inkml:brushProperty name="height" value="0.035" units="cm"/>
      <inkml:brushProperty name="color" value="#E71224"/>
    </inkml:brush>
  </inkml:definitions>
  <inkml:trace contextRef="#ctx0" brushRef="#br0">173 26 4772 0 0,'0'0'8125'0'0,"-14"-4"-8332"0"0,-44-14 159 0 0,57 17 47 0 0,0 1 0 0 0,1-1-1 0 0,-1 1 1 0 0,0-1-1 0 0,0 1 1 0 0,0 0-1 0 0,0 0 1 0 0,0 0 0 0 0,0-1-1 0 0,-1 1 1 0 0,1 0-1 0 0,0 0 1 0 0,0 0-1 0 0,0 1 1 0 0,0-1 0 0 0,0 0-1 0 0,0 0 1 0 0,0 0-1 0 0,0 1 1 0 0,0-1-1 0 0,0 1 1 0 0,1-1 0 0 0,-1 0-1 0 0,0 1 1 0 0,0 0-1 0 0,0-1 1 0 0,0 1-1 0 0,1 0 1 0 0,-1-1 0 0 0,0 1-1 0 0,0 0 1 0 0,1 0-1 0 0,-1-1 1 0 0,1 1-1 0 0,-1 0 1 0 0,1 0 0 0 0,-1 0-1 0 0,0 2 1 0 0,-4 5 20 0 0,-1-2 122 0 0,0 2 0 0 0,0-1 0 0 0,1 0 0 0 0,0 1 0 0 0,0 0 0 0 0,0 1 0 0 0,1-1 0 0 0,1 1 0 0 0,0-1-1 0 0,0 1 1 0 0,0 0 0 0 0,-2 16 0 0 0,4-17-73 0 0,0 0 0 0 0,0 0-1 0 0,1 0 1 0 0,0 1 0 0 0,1-1 0 0 0,-1 0 0 0 0,2 0-1 0 0,-1 1 1 0 0,1-1 0 0 0,0 0 0 0 0,1 0-1 0 0,-1-1 1 0 0,2 1 0 0 0,6 11 0 0 0,16 30 140 0 0,-3-9-163 0 0,-20-32-67 0 0,1-1 0 0 0,0 0 0 0 0,0 0 0 0 0,7 8-1 0 0,-7 1-1334 0 0</inkml:trace>
</inkml:ink>
</file>

<file path=ppt/ink/ink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01.051"/>
    </inkml:context>
    <inkml:brush xml:id="br0">
      <inkml:brushProperty name="width" value="0.035" units="cm"/>
      <inkml:brushProperty name="height" value="0.035" units="cm"/>
      <inkml:brushProperty name="color" value="#E71224"/>
    </inkml:brush>
  </inkml:definitions>
  <inkml:trace contextRef="#ctx0" brushRef="#br0">0 64 3460 0 0,'0'0'10583'0'0,"6"-2"-10973"0"0,162-32 479 0 0,-98 22-832 0 0,-40 7-836 0 0,16-3-4977 0 0,-38 6 4008 0 0</inkml:trace>
</inkml:ink>
</file>

<file path=ppt/ink/ink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01.483"/>
    </inkml:context>
    <inkml:brush xml:id="br0">
      <inkml:brushProperty name="width" value="0.035" units="cm"/>
      <inkml:brushProperty name="height" value="0.035" units="cm"/>
      <inkml:brushProperty name="color" value="#E71224"/>
    </inkml:brush>
  </inkml:definitions>
  <inkml:trace contextRef="#ctx0" brushRef="#br0">17 1 416 0 0,'0'0'13895'0'0,"-3"8"-13797"0"0,-9 27-66 0 0,11-33-34 0 0,1 1-1 0 0,0-1 1 0 0,0 1 0 0 0,0-1 0 0 0,0 1 0 0 0,0-1 0 0 0,0 1 0 0 0,1-1 0 0 0,-1 0 0 0 0,1 1 0 0 0,-1-1 0 0 0,1 1 0 0 0,0-1-1 0 0,0 0 1 0 0,0 0 0 0 0,0 1 0 0 0,1-1 0 0 0,-1 0 0 0 0,3 2 0 0 0,3 9-26 0 0,10 5-823 0 0,-8-10-6219 0 0</inkml:trace>
</inkml:ink>
</file>

<file path=ppt/ink/ink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01.630"/>
    </inkml:context>
    <inkml:brush xml:id="br0">
      <inkml:brushProperty name="width" value="0.035" units="cm"/>
      <inkml:brushProperty name="height" value="0.035" units="cm"/>
      <inkml:brushProperty name="color" value="#E71224"/>
    </inkml:brush>
  </inkml:definitions>
  <inkml:trace contextRef="#ctx0" brushRef="#br0">1 31 4000 0 0,'0'0'12058'0'0,"8"-5"-17188"0"0,26-16 3970 0 0,-33 20 970 0 0,0 0 0 0 0,1 1 0 0 0,-1-1 1 0 0,0 1-1 0 0,1-1 0 0 0,-1 1 0 0 0,0 0 1 0 0,1-1-1 0 0,-1 1 0 0 0,1 0 1 0 0,-1 0-1 0 0,0 0 0 0 0,1 0 0 0 0,1 1 1 0 0,1 2-1876 0 0,-10 1-460 0 0,-56 19 193 0 0</inkml:trace>
</inkml:ink>
</file>

<file path=ppt/ink/ink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02.075"/>
    </inkml:context>
    <inkml:brush xml:id="br0">
      <inkml:brushProperty name="width" value="0.035" units="cm"/>
      <inkml:brushProperty name="height" value="0.035" units="cm"/>
      <inkml:brushProperty name="color" value="#E71224"/>
    </inkml:brush>
  </inkml:definitions>
  <inkml:trace contextRef="#ctx0" brushRef="#br0">0 58 2276 0 0,'0'0'9154'0'0,"3"14"-9093"0"0,0 3-56 0 0,0-3-16 0 0,0 0 1 0 0,7 20-1 0 0,-10-33 5 0 0,1 1 0 0 0,-1-1 1 0 0,1 1-1 0 0,-1-1 0 0 0,1 1 0 0 0,0-1 0 0 0,0 0 0 0 0,0 0 0 0 0,0 1 0 0 0,0-1 0 0 0,2 2 0 0 0,3 4-37 0 0,-5-76-2952 0 0,-1 1 5619 0 0,1 67-2601 0 0,-1 0 0 0 0,1 0 1 0 0,-1-1-1 0 0,1 1 0 0 0,0 0 0 0 0,0 0 1 0 0,0 0-1 0 0,0 0 0 0 0,-1 0 0 0 0,1 0 1 0 0,0 0-1 0 0,1 0 0 0 0,-1 0 0 0 0,0 0 1 0 0,0 1-1 0 0,0-1 0 0 0,3-1 0 0 0,22-9 639 0 0,-18 9-482 0 0,0 0 0 0 0,0 0 0 0 0,1 1 0 0 0,-1 0 0 0 0,1 0 0 0 0,16 2 0 0 0,-20 0-150 0 0,0-1 0 0 0,0 2 0 0 0,0-1 0 0 0,0 0 0 0 0,0 1 0 0 0,-1 0 0 0 0,1 0 0 0 0,0 1 0 0 0,-1-1 0 0 0,0 1 0 0 0,0 0 0 0 0,8 7 0 0 0,-11-9-31 0 0,5 4-7 0 0,-1-1 0 0 0,0 1 0 0 0,0 0 0 0 0,-1 1 0 0 0,0-1 0 0 0,0 1 0 0 0,0 0 0 0 0,0 0 1 0 0,3 8-1 0 0,0 0-18 0 0,-6-13-21 0 0,0 0 1 0 0,0 1 0 0 0,0-1 0 0 0,0 1-1 0 0,0-1 1 0 0,-1 1 0 0 0,1 0-1 0 0,-1-1 1 0 0,1 1 0 0 0,-1 0 0 0 0,1-1-1 0 0,-1 3 1 0 0,2 24-1168 0 0,-1-22 614 0 0,-1 0 1 0 0,1 0 0 0 0,-1 0-1 0 0,0 0 1 0 0,-1 0-1 0 0,-1 9 1 0 0,0-2-3112 0 0,-6-9 1351 0 0</inkml:trace>
</inkml:ink>
</file>

<file path=ppt/ink/ink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02.458"/>
    </inkml:context>
    <inkml:brush xml:id="br0">
      <inkml:brushProperty name="width" value="0.035" units="cm"/>
      <inkml:brushProperty name="height" value="0.035" units="cm"/>
      <inkml:brushProperty name="color" value="#E71224"/>
    </inkml:brush>
  </inkml:definitions>
  <inkml:trace contextRef="#ctx0" brushRef="#br0">0 0 7877 0 0,'0'0'7942'0'0,"4"9"-8326"0"0,33 68 1274 0 0,-29-59-623 0 0,0 2 1 0 0,-1-1-1 0 0,-1 1 0 0 0,-1 0 1 0 0,4 31-1 0 0,3 73-331 0 0,-10-70-3175 0 0,0-47 1590 0 0</inkml:trace>
</inkml:ink>
</file>

<file path=ppt/ink/ink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02.698"/>
    </inkml:context>
    <inkml:brush xml:id="br0">
      <inkml:brushProperty name="width" value="0.035" units="cm"/>
      <inkml:brushProperty name="height" value="0.035" units="cm"/>
      <inkml:brushProperty name="color" value="#E71224"/>
    </inkml:brush>
  </inkml:definitions>
  <inkml:trace contextRef="#ctx0" brushRef="#br0">0 75 3032 0 0,'0'0'13145'0'0,"6"-2"-12977"0"0,27-13-375 0 0,0 2 1 0 0,39-9-1 0 0,-22 11-2917 0 0,-1 5-3391 0 0,-39 4 4356 0 0,-1-2-932 0 0</inkml:trace>
</inkml:ink>
</file>

<file path=ppt/ink/ink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03.114"/>
    </inkml:context>
    <inkml:brush xml:id="br0">
      <inkml:brushProperty name="width" value="0.035" units="cm"/>
      <inkml:brushProperty name="height" value="0.035" units="cm"/>
      <inkml:brushProperty name="color" value="#E71224"/>
    </inkml:brush>
  </inkml:definitions>
  <inkml:trace contextRef="#ctx0" brushRef="#br0">10 124 2196 0 0,'0'0'10647'0'0,"13"-6"-10712"0"0,10-3 66 0 0,7-3 53 0 0,28-16 0 0 0,-54 26-84 0 0,27-19 439 0 0,-30 20-472 0 0,0 0-1 0 0,1-1 1 0 0,-1 1 0 0 0,0-1 0 0 0,0 1 0 0 0,0-1 0 0 0,0 1 0 0 0,0-1-1 0 0,-1 0 1 0 0,1 1 0 0 0,0-1 0 0 0,-1 0 0 0 0,1 0 0 0 0,-1 0 0 0 0,0 1-1 0 0,0-1 1 0 0,1-3 0 0 0,-2 4-4 0 0,1 1-1 0 0,-1-1 1 0 0,1 0-1 0 0,-1 0 1 0 0,1 0-1 0 0,-1 1 1 0 0,1-1 0 0 0,-1 0-1 0 0,0 0 1 0 0,1 1-1 0 0,-1-1 1 0 0,0 1-1 0 0,0-1 1 0 0,1 1 0 0 0,-1-1-1 0 0,0 1 1 0 0,0-1-1 0 0,0 1 1 0 0,0 0-1 0 0,0-1 1 0 0,1 1-1 0 0,-1 0 1 0 0,0 0 0 0 0,0-1-1 0 0,0 1 1 0 0,0 0-1 0 0,0 0 1 0 0,0 0-1 0 0,-2 1 1 0 0,-30-1 194 0 0,28 1 101 0 0,1 1 1 0 0,-1-1-1 0 0,1 1 1 0 0,-1 0-1 0 0,1 0 1 0 0,0 0-1 0 0,0 1 1 0 0,-8 5-1 0 0,-28 26 1704 0 0,36-31-1812 0 0,1 0 1 0 0,0 0 0 0 0,0 1 0 0 0,0 0 0 0 0,0-1 0 0 0,1 1 0 0 0,-1 0-1 0 0,1 0 1 0 0,0 1 0 0 0,0-1 0 0 0,0 0 0 0 0,1 1 0 0 0,0-1-1 0 0,0 1 1 0 0,0-1 0 0 0,0 1 0 0 0,1 0 0 0 0,-1-1 0 0 0,2 10 0 0 0,-1-13-108 0 0,1 0 1 0 0,-1 1-1 0 0,1-1 1 0 0,0 0-1 0 0,-1 0 1 0 0,1 1-1 0 0,0-1 1 0 0,0 0-1 0 0,0 0 1 0 0,0 0-1 0 0,0 0 1 0 0,0 0-1 0 0,0 0 1 0 0,0 0-1 0 0,0-1 1 0 0,0 1-1 0 0,0 0 1 0 0,1 0-1 0 0,-1-1 1 0 0,0 1-1 0 0,0-1 1 0 0,3 1 0 0 0,29 8 131 0 0,-17-7-510 0 0,-1-1-1 0 0,1-1 1 0 0,-1 0-1 0 0,1-1 1 0 0,25-5-1 0 0,-32 4-975 0 0,-1-1-1 0 0,1 0 0 0 0,0 0 1 0 0,-1 0-1 0 0,0-1 0 0 0,12-8 1 0 0,-10 2-2901 0 0</inkml:trace>
</inkml:ink>
</file>

<file path=ppt/ink/ink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03.423"/>
    </inkml:context>
    <inkml:brush xml:id="br0">
      <inkml:brushProperty name="width" value="0.035" units="cm"/>
      <inkml:brushProperty name="height" value="0.035" units="cm"/>
      <inkml:brushProperty name="color" value="#E71224"/>
    </inkml:brush>
  </inkml:definitions>
  <inkml:trace contextRef="#ctx0" brushRef="#br0">1 169 6361 0 0,'0'0'5616'0'0,"3"7"-5565"0"0,12 25 1246 0 0,-12-40-1528 0 0,-1 1 0 0 0,1-1 0 0 0,-1 1 1 0 0,1-13-1 0 0,-1 12 151 0 0,0-1 0 0 0,0 0 0 0 0,5-12-1 0 0,-2 3 938 0 0,-5 16-718 0 0,0 0 1 0 0,1 0 0 0 0,-1 0 0 0 0,1 0 0 0 0,-1 0 0 0 0,1 0 0 0 0,0 0 0 0 0,0 0 0 0 0,0 0 0 0 0,0 1 0 0 0,0-1 0 0 0,0 0 0 0 0,0 0-1 0 0,3-1 1 0 0,16-15 436 0 0,-14 12-546 0 0,0 0 1 0 0,1 1-1 0 0,9-6 1 0 0,-10 8-311 0 0,-1 0 0 0 0,1 1 0 0 0,0 0 1 0 0,0 0-1 0 0,0 1 0 0 0,1 0 0 0 0,-1 0 0 0 0,0 0 1 0 0,0 1-1 0 0,1-1 0 0 0,5 2 0 0 0,-6-1-438 0 0,-3 0 99 0 0,-1 1 1 0 0,0-1-1 0 0,1 1 0 0 0,-1 0 0 0 0,1 0 0 0 0,-1 0 1 0 0,0 0-1 0 0,0 0 0 0 0,0 1 0 0 0,1-1 1 0 0,-1 1-1 0 0,-1-1 0 0 0,1 1 0 0 0,3 3 1 0 0,0 0-1256 0 0</inkml:trace>
</inkml:ink>
</file>

<file path=ppt/ink/ink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03.814"/>
    </inkml:context>
    <inkml:brush xml:id="br0">
      <inkml:brushProperty name="width" value="0.035" units="cm"/>
      <inkml:brushProperty name="height" value="0.035" units="cm"/>
      <inkml:brushProperty name="color" value="#E71224"/>
    </inkml:brush>
  </inkml:definitions>
  <inkml:trace contextRef="#ctx0" brushRef="#br0">28 67 4008 0 0,'0'0'9959'0'0,"19"2"-9109"0"0,12-7-819 0 0,-16 3-398 0 0,1-1 0 0 0,28-9 0 0 0,-36 10-68 0 0,7-3-460 0 0,-14 1 492 0 0,-9-3 87 0 0,1 3 354 0 0,1 0 0 0 0,-1 1-1 0 0,0-1 1 0 0,0 2-1 0 0,0-1 1 0 0,0 1 0 0 0,-1 0-1 0 0,1 1 1 0 0,0-1 0 0 0,-1 1-1 0 0,-12 1 1 0 0,18 0 75 0 0,0 1 0 0 0,-1 0-1 0 0,1 0 1 0 0,0 0 0 0 0,0 1 0 0 0,0-1 0 0 0,0 0 0 0 0,0 1 0 0 0,0-1 0 0 0,0 1 0 0 0,0 0 0 0 0,1 0-1 0 0,-1 0 1 0 0,-1 2 0 0 0,-23 32 993 0 0,24-32-1034 0 0,0 0-1 0 0,0-1 1 0 0,1 1-1 0 0,-1 0 1 0 0,1 0-1 0 0,0 0 1 0 0,0 0-1 0 0,0 0 1 0 0,1 0-1 0 0,-1 0 1 0 0,1 0-1 0 0,0 0 1 0 0,0 0-1 0 0,2 8 1 0 0,-2-9-60 0 0,1 0 0 0 0,0 0 1 0 0,0 0-1 0 0,0-1 0 0 0,1 1 1 0 0,-1 0-1 0 0,1-1 1 0 0,-1 1-1 0 0,1-1 0 0 0,0 0 1 0 0,0 1-1 0 0,0-1 0 0 0,0 0 1 0 0,0 0-1 0 0,1 0 0 0 0,-1-1 1 0 0,0 1-1 0 0,1 0 0 0 0,0-1 1 0 0,-1 0-1 0 0,6 2 0 0 0,6 2-136 0 0,1-1 0 0 0,0-1 0 0 0,0 0 0 0 0,0-1 0 0 0,0 0 0 0 0,20-2 0 0 0,-21 0-1349 0 0,0-1 0 0 0,1-1 0 0 0,23-6 1 0 0,-36 8 1035 0 0,-1-1 0 0 0,0 1 1 0 0,0-1-1 0 0,0 0 0 0 0,0 0 1 0 0,0 1-1 0 0,0-1 1 0 0,0 0-1 0 0,0 0 0 0 0,0 0 1 0 0,0 0-1 0 0,0 0 1 0 0,1-2-1 0 0,2-3-1996 0 0</inkml:trace>
</inkml:ink>
</file>

<file path=ppt/ink/ink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04.267"/>
    </inkml:context>
    <inkml:brush xml:id="br0">
      <inkml:brushProperty name="width" value="0.035" units="cm"/>
      <inkml:brushProperty name="height" value="0.035" units="cm"/>
      <inkml:brushProperty name="color" value="#E71224"/>
    </inkml:brush>
  </inkml:definitions>
  <inkml:trace contextRef="#ctx0" brushRef="#br0">74 1 356 0 0,'0'0'13246'0'0,"-12"5"-13466"0"0,-35 17 196 0 0,46-22 24 0 0,0 0 0 0 0,1 1 0 0 0,-1-1 0 0 0,0 0 0 0 0,0 1 0 0 0,1-1 0 0 0,-1 0 0 0 0,0 1 0 0 0,1-1 0 0 0,-1 1 0 0 0,1-1 1 0 0,-1 1-1 0 0,0 0 0 0 0,1-1 0 0 0,-1 1 0 0 0,1 0 0 0 0,0-1 0 0 0,-1 1 0 0 0,1 0 0 0 0,0-1 0 0 0,-1 1 0 0 0,1 0 0 0 0,0 0 0 0 0,-1-1 0 0 0,1 1 0 0 0,0 0 0 0 0,0 0 0 0 0,0 0 0 0 0,0-1 0 0 0,0 1 1 0 0,0 0-1 0 0,0 0 0 0 0,0 0 0 0 0,0-1 0 0 0,0 1 0 0 0,1 0 0 0 0,-1 1 0 0 0,1 1 93 0 0,-1-1-20 0 0,1 0 0 0 0,-1 0 0 0 0,1 0 0 0 0,-1 0-1 0 0,1 0 1 0 0,0-1 0 0 0,0 1 0 0 0,0 0 0 0 0,0 0 0 0 0,0-1-1 0 0,0 1 1 0 0,0-1 0 0 0,0 1 0 0 0,1-1 0 0 0,-1 1 0 0 0,2 0-1 0 0,30 23 1579 0 0,-22-17-1458 0 0,-10-7-176 0 0,-1-1-1 0 0,0 1 1 0 0,1-1 0 0 0,-1 1-1 0 0,0 0 1 0 0,0-1 0 0 0,1 1-1 0 0,-1-1 1 0 0,0 1 0 0 0,0 0-1 0 0,0-1 1 0 0,0 1 0 0 0,0-1-1 0 0,0 1 1 0 0,0 0 0 0 0,0-1-1 0 0,0 1 1 0 0,0 0 0 0 0,0-1-1 0 0,0 1 1 0 0,0-1 0 0 0,-1 1-1 0 0,1 0 1 0 0,0-1 0 0 0,0 1-1 0 0,-1-1 1 0 0,1 1 0 0 0,0-1-1 0 0,-1 1 1 0 0,0 0 0 0 0,-11 14 389 0 0,-3-3-440 0 0,11-8-143 0 0,0-1 0 0 0,0 0 1 0 0,0 0-1 0 0,-1 0 0 0 0,-6 3 0 0 0,26-3-9538 0 0,-4-2 8211 0 0,-9-1 554 0 0,-4-1-527 0 0,-25-1-1240 0 0</inkml:trace>
</inkml:ink>
</file>

<file path=ppt/ink/ink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04.672"/>
    </inkml:context>
    <inkml:brush xml:id="br0">
      <inkml:brushProperty name="width" value="0.035" units="cm"/>
      <inkml:brushProperty name="height" value="0.035" units="cm"/>
      <inkml:brushProperty name="color" value="#E71224"/>
    </inkml:brush>
  </inkml:definitions>
  <inkml:trace contextRef="#ctx0" brushRef="#br0">0 0 3804 0 0,'0'0'10429'0'0,"2"16"-10019"0"0,4 47 22 0 0,-6-55-256 0 0,1 1-1 0 0,0-1 1 0 0,1 0 0 0 0,3 9 0 0 0,1 10 104 0 0,2 180 35 0 0,-8-177-332 0 0,-4 27-2541 0 0,10-61-5637 0 0,-5 4 7856 0 0,-1-1 0 0 0,0 1 0 0 0,1-1 0 0 0,-1 1 0 0 0,1-2 0 0 0,-1-8-2870 0 0</inkml:trace>
</inkml:ink>
</file>

<file path=ppt/ink/ink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04.860"/>
    </inkml:context>
    <inkml:brush xml:id="br0">
      <inkml:brushProperty name="width" value="0.035" units="cm"/>
      <inkml:brushProperty name="height" value="0.035" units="cm"/>
      <inkml:brushProperty name="color" value="#E71224"/>
    </inkml:brush>
  </inkml:definitions>
  <inkml:trace contextRef="#ctx0" brushRef="#br0">1 8 1292 0 0,'0'0'16554'0'0,"17"0"-16550"0"0,7 1-55 0 0,39-2 443 0 0,-26-7-5828 0 0</inkml:trace>
</inkml:ink>
</file>

<file path=ppt/ink/ink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31.439"/>
    </inkml:context>
    <inkml:brush xml:id="br0">
      <inkml:brushProperty name="width" value="0.035" units="cm"/>
      <inkml:brushProperty name="height" value="0.035" units="cm"/>
      <inkml:brushProperty name="color" value="#33CCFF"/>
    </inkml:brush>
  </inkml:definitions>
  <inkml:trace contextRef="#ctx0" brushRef="#br0">958 59 2112 0 0,'-5'-4'5717'0'0,"-6"-4"-3658"0"0,6 3-1234 0 0,4 4-626 0 0,-4-3 146 0 0,0 1 0 0 0,0-1 1 0 0,0 1-1 0 0,0 0 0 0 0,0 0 0 0 0,0 1 1 0 0,-1 0-1 0 0,0 0 0 0 0,-9-3 1 0 0,-12 1-92 0 0,0 1 1 0 0,0 2 0 0 0,0 0-1 0 0,-37 4 1 0 0,39 1-76 0 0,0 1 0 0 0,0 1 0 0 0,1 0 0 0 0,0 2 0 0 0,-32 16 0 0 0,-45 20-79 0 0,16 11-50 0 0,37-18 96 0 0,17-11-171 0 0,22-19 7 0 0,1 1 0 0 0,0 0 0 0 0,-12 15 0 0 0,3-2 3 0 0,-17 20 7 0 0,-8 15 14 0 0,34-48-2 0 0,7-7-6 0 0,0-1 0 0 0,0 1 0 0 0,0 0 0 0 0,1 0 0 0 0,-1-1 0 0 0,0 1 0 0 0,0 0 0 0 0,1 0 1 0 0,-1 0-1 0 0,1 0 0 0 0,-1 0 0 0 0,0 2 0 0 0,-13 19-37 0 0,-3 14 66 0 0,-10 19 165 0 0,2 5-101 0 0,22-50-94 0 0,1 0 0 0 0,0 0 0 0 0,-1 12 0 0 0,-5 55 80 0 0,8 71-66 0 0,0-141-19 0 0,1 0 0 0 0,0 0 0 0 0,1 0 0 0 0,2 10 0 0 0,-1-10 8 0 0,-1 0-1 0 0,-1 0 0 0 0,0 0 1 0 0,1 10-1 0 0,-1-15 2 0 0,-1 0 0 0 0,0 0 0 0 0,1 0 0 0 0,-1 1 0 0 0,1-1 0 0 0,0 0 1 0 0,0 0-1 0 0,0 0 0 0 0,0 0 0 0 0,1 1 0 0 0,-1-1 5 0 0,1 0-1 0 0,-1 0 1 0 0,0 0-1 0 0,-1 0 1 0 0,1 0 0 0 0,0 0-1 0 0,-1 0 1 0 0,1 0-1 0 0,0 4 1 0 0,0-2 5 0 0,1 0 0 0 0,-1 0 0 0 0,1 0 0 0 0,0 0 0 0 0,4 7 0 0 0,-2-4 1 0 0,4 5-9 0 0,-1-1 0 0 0,1-1 0 0 0,18 19 0 0 0,-9-10 16 0 0,-7-10-8 0 0,1 1 1 0 0,0-2-1 0 0,0 1 1 0 0,1-1-1 0 0,24 11 1 0 0,-16-8 7 0 0,-14-8 56 0 0,0 0-1 0 0,1-1 0 0 0,-1 0 0 0 0,0-1 1 0 0,1 1-1 0 0,-1-1 0 0 0,1 0 1 0 0,0-1-1 0 0,-1 0 0 0 0,8 0 1 0 0,71-10 99 0 0,-67 7-248 0 0,38-5 87 0 0,-1-2 0 0 0,92-30-1 0 0,-98 21 19 0 0,26-14 306 0 0,10-16 65 0 0,-20 10-349 0 0,-50 29-8 0 0,-1 0 0 0 0,0-1 0 0 0,-1-1 1 0 0,0 0-1 0 0,11-15 0 0 0,-1-11 608 0 0,-19 32-332 0 0,-1 2-268 0 0,-1 0 1 0 0,1 0-1 0 0,-1 0 0 0 0,0 0 0 0 0,0 0 0 0 0,-1-1 0 0 0,3-7 0 0 0,-4 11-49 0 0,0 0 0 0 0,0 0 0 0 0,0 0-1 0 0,1 0 1 0 0,-1 0 0 0 0,1 0 0 0 0,-1 0 0 0 0,0 0-1 0 0,1 0 1 0 0,0 0 0 0 0,-1 0 0 0 0,1 0-1 0 0,0 0 1 0 0,-1 0 0 0 0,3-1 0 0 0,-3 2-2 0 0,1-1 0 0 0,0 0 0 0 0,0 0 1 0 0,-1 0-1 0 0,1 1 0 0 0,0-1 0 0 0,-1 0 0 0 0,1 0 1 0 0,-1 0-1 0 0,1 0 0 0 0,-1 0 0 0 0,0 0 1 0 0,1 0-1 0 0,-1 0 0 0 0,0-2 0 0 0,2-5-5 0 0,0 0-1 0 0,1 0 0 0 0,-1 0 1 0 0,1 0-1 0 0,7-12 0 0 0,-8 18 3 0 0,0-1-1 0 0,0 0 0 0 0,-1-1 0 0 0,1 1 0 0 0,-1 0 0 0 0,1-1-1 0 0,1-6 1 0 0,4-10 33 0 0,-5 17-21 0 0,-1 0 0 0 0,1 0 0 0 0,-1 0 0 0 0,0 0 0 0 0,-1 0-1 0 0,1 0 1 0 0,0 0 0 0 0,0-6 0 0 0,7-36 146 0 0,1-3-184 0 0,-9 29 27 0 0,0 1 1 0 0,2-1 0 0 0,4-27-1 0 0,-4 37 7 0 0,-1 0 0 0 0,-1-1 0 0 0,1 1 0 0 0,-3-14 0 0 0,1-4 68 0 0,-8-3 30 0 0,8 27-98 0 0,0 0 1 0 0,0 0 0 0 0,0 1-1 0 0,-1-1 1 0 0,1 0 0 0 0,-5-5-1 0 0,1 0-26 0 0,-22-32-22 0 0,26 38 49 0 0,0 0-1 0 0,-1 0 0 0 0,1 0 1 0 0,-1 0-1 0 0,0 1 0 0 0,0-1 1 0 0,1 0-1 0 0,-1 1 1 0 0,0 0-1 0 0,-3-2 0 0 0,-11-6-13 0 0,-3-2-50 0 0,-36-16 1 0 0,45 22 75 0 0,0-1 0 0 0,0-1 0 0 0,-12-9 0 0 0,12 9-13 0 0,-6-7-37 0 0,15 13 28 0 0,1 0-3 0 0,0 1-67 0 0,0 0 23 0 0,0 0 0 0 0,0-1 0 0 0,-1 1 1 0 0,1 0-1 0 0,0-1 0 0 0,0 1 0 0 0,0 0 0 0 0,-1 0 1 0 0,1 0-1 0 0,0-1 0 0 0,-1 1 0 0 0,1 0 1 0 0,0 0-1 0 0,0 0 0 0 0,-1-1 0 0 0,1 1 1 0 0,0 0-1 0 0,-1 0 0 0 0,1 0 0 0 0,0 0 1 0 0,-1 0-1 0 0,1 0 0 0 0,0 0 0 0 0,-1 0 1 0 0,1 0-1 0 0,0 0 0 0 0,-1 0 0 0 0,1 0 1 0 0,0 0-1 0 0,-1 0 0 0 0,1 0 0 0 0,0 0 1 0 0,-1 0-1 0 0,1 0 0 0 0,0 0 0 0 0,-1 1 0 0 0,1-1 1 0 0,0 0-1 0 0,0 0 0 0 0,-1 0 0 0 0,1 1 1 0 0,-14 5-489 0 0,13-6 447 0 0,1 1 0 0 0,-1-1-1 0 0,1 0 1 0 0,-1 1 0 0 0,1-1 0 0 0,-1 1-1 0 0,1-1 1 0 0,-1 0 0 0 0,1 1-1 0 0,-1-1 1 0 0,1 1 0 0 0,0-1-1 0 0,0 1 1 0 0,-1-1 0 0 0,1 1-1 0 0,0 0 1 0 0,0-1 0 0 0,-1 1 0 0 0,1-1-1 0 0,0 1 1 0 0,0 0 0 0 0,0-1-1 0 0,0 1 1 0 0,0 1 0 0 0,1 5-5287 0 0,14-33-5640 0 0</inkml:trace>
</inkml:ink>
</file>

<file path=ppt/ink/ink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35.294"/>
    </inkml:context>
    <inkml:brush xml:id="br0">
      <inkml:brushProperty name="width" value="0.035" units="cm"/>
      <inkml:brushProperty name="height" value="0.035" units="cm"/>
      <inkml:brushProperty name="color" value="#33CCFF"/>
    </inkml:brush>
  </inkml:definitions>
  <inkml:trace contextRef="#ctx0" brushRef="#br0">1010 133 484 0 0,'0'0'7971'0'0,"8"-10"-7475"0"0,21-32-6 0 0,-28 42-382 0 0,0-1 0 0 0,0 0 0 0 0,-1 1 1 0 0,1-1-1 0 0,-1 0 0 0 0,1 0 0 0 0,0 0 0 0 0,-1 0 0 0 0,1 0 1 0 0,-1 1-1 0 0,0-1 0 0 0,1 0 0 0 0,-1 0 0 0 0,0 0 0 0 0,1 0 1 0 0,-1 0-1 0 0,0 0 0 0 0,0 0 0 0 0,0 0 0 0 0,0 0 0 0 0,0 0 1 0 0,0-1-1 0 0,0 1 0 0 0,0 0 0 0 0,-1 0 0 0 0,1 0 0 0 0,0 0 1 0 0,0 1-1 0 0,-1-1 0 0 0,0-2 0 0 0,-2-5 800 0 0,2 6-762 0 0,0 1-1 0 0,0 0 1 0 0,0-1 0 0 0,0 1-1 0 0,0 0 1 0 0,0-1 0 0 0,0 1 0 0 0,-1 0-1 0 0,1 0 1 0 0,0 0 0 0 0,-1 0-1 0 0,1 0 1 0 0,-1 0 0 0 0,-2-1-1 0 0,-2-3 272 0 0,5 5-386 0 0,0-1 0 0 0,0 0-1 0 0,1 0 1 0 0,-1 1 0 0 0,0-1 0 0 0,0 1 0 0 0,0-1-1 0 0,1 1 1 0 0,-1-1 0 0 0,0 1 0 0 0,0-1 0 0 0,0 1 0 0 0,0 0-1 0 0,-1-1 1 0 0,-50-7-162 0 0,13 6 213 0 0,-1 1 0 0 0,-45 6 1 0 0,32 0-11 0 0,-14 3-43 0 0,10-1-5 0 0,41-6-52 0 0,-1 0 0 0 0,0 2 0 0 0,-31 8 0 0 0,-1 1 45 0 0,30-7-35 0 0,-34 13-1 0 0,47-16 43 0 0,-3 2-12 0 0,0 0 1 0 0,1 0-1 0 0,-9 7 1 0 0,-4 1-56 0 0,-26 22 129 0 0,-8 9-88 0 0,48-40 15 0 0,6-3-13 0 0,1 0 0 0 0,-1 0 0 0 0,1 1 0 0 0,-1-1 0 0 0,1 0 0 0 0,-1 0 0 0 0,1 0-1 0 0,-1 1 1 0 0,1-1 0 0 0,-1 0 0 0 0,1 1 0 0 0,0-1 0 0 0,-1 0 0 0 0,1 1 0 0 0,0-1 0 0 0,-1 0-1 0 0,1 1 1 0 0,0-1 0 0 0,-1 1 0 0 0,1-1 0 0 0,0 0 0 0 0,0 1 0 0 0,-1-1 0 0 0,1 1-1 0 0,0-1 1 0 0,0 1 0 0 0,0-1 0 0 0,0 1 0 0 0,0-1 0 0 0,0 1 0 0 0,0 0 0 0 0,-28 22 26 0 0,27-22-20 0 0,-1 0 1 0 0,0 0-1 0 0,1 0 1 0 0,0 0 0 0 0,-1 1-1 0 0,1-1 1 0 0,-1 0-1 0 0,1 1 1 0 0,-2 1 0 0 0,2-1-2 0 0,0 0 1 0 0,-1 0 0 0 0,1-1-1 0 0,-1 1 1 0 0,0-1-1 0 0,1 1 1 0 0,-1-1 0 0 0,0 0-1 0 0,0 0 1 0 0,-2 2 0 0 0,-13 9 113 0 0,8-4-161 0 0,-9 5-29 0 0,14-7 66 0 0,-1-1 0 0 0,0 0 0 0 0,-1 0 0 0 0,1-1 0 0 0,-8 6 0 0 0,6-1 3 0 0,7-9 5 0 0,0 1-1 0 0,0-1 1 0 0,-1 1 0 0 0,1-1-1 0 0,0 1 1 0 0,0-1-1 0 0,-1 0 1 0 0,1 1 0 0 0,0-1-1 0 0,0 1 1 0 0,-1-1-1 0 0,1 0 1 0 0,0 1 0 0 0,-1-1-1 0 0,1 0 1 0 0,-1 1-1 0 0,1-1 1 0 0,0 0 0 0 0,-1 0-1 0 0,0 1 1 0 0,-20 27 25 0 0,13-12-60 0 0,8-15 29 0 0,0 0 0 0 0,0 0 0 0 0,0 0 0 0 0,-1 0 0 0 0,1 0 1 0 0,0 0-1 0 0,-1 0 0 0 0,1 0 0 0 0,-1 0 0 0 0,1 0 0 0 0,-1-1 0 0 0,1 1 1 0 0,-1 0-1 0 0,0 0 0 0 0,1-1 0 0 0,-1 1 0 0 0,0 0 0 0 0,1-1 0 0 0,-2 2 1 0 0,0 27-69 0 0,1-24 69 0 0,-1 0-1 0 0,1-1 1 0 0,0 1-1 0 0,1 0 1 0 0,-1 0 0 0 0,1 0-1 0 0,0 0 1 0 0,0 0-1 0 0,2 9 1 0 0,-1 4 40 0 0,3 20-61 0 0,2-23 26 0 0,-5-13-2 0 0,0-1-1 0 0,0 0 0 0 0,0 1 1 0 0,-1-1-1 0 0,1 0 1 0 0,-1 1-1 0 0,1-1 1 0 0,-1 1-1 0 0,1-1 0 0 0,-1 1 1 0 0,0 1-1 0 0,1 0 2 0 0,-1-1-1 0 0,0 1 0 0 0,1-1 1 0 0,0 0-1 0 0,-1 1 0 0 0,1-1 1 0 0,0 0-1 0 0,0 1 1 0 0,0-1-1 0 0,1 0 0 0 0,-1 0 1 0 0,0 0-1 0 0,1 0 1 0 0,-1 0-1 0 0,1 0 0 0 0,0 0 1 0 0,0-1-1 0 0,2 3 0 0 0,3 2 27 0 0,15 17-8 0 0,-12-15-20 0 0,0-1-1 0 0,0 0 0 0 0,21 10 1 0 0,22 8 22 0 0,-41-22-19 0 0,-1 1 0 0 0,0-2 0 0 0,1 0 1 0 0,-1 0-1 0 0,1-1 0 0 0,17 0 0 0 0,-13-1-10 0 0,-1 1 1 0 0,22 4-1 0 0,-10-1 36 0 0,47 1 21 0 0,91-4-1 0 0,-73-2 12 0 0,-39 0-85 0 0,-25-1 16 0 0,0 2 0 0 0,0 2 0 0 0,27 4 0 0 0,-36-3 71 0 0,0-1 0 0 0,0-1 1 0 0,1 0-1 0 0,26-4 0 0 0,-39 2 2 0 0,-1-1 1 0 0,0 0-1 0 0,1 0 0 0 0,-1-1 1 0 0,0 1-1 0 0,7-6 0 0 0,18-7-1 0 0,88-34 294 0 0,-30 6 229 0 0,-55 26-316 0 0,-17 8-128 0 0,-9 6-93 0 0,-1 0 0 0 0,0-1 0 0 0,0 0 0 0 0,0-1 0 0 0,6-4 0 0 0,19-21 270 0 0,-30 29-232 0 0,0-1 0 0 0,0 0 1 0 0,0 0-1 0 0,0 0 0 0 0,0-1 0 0 0,0 1 0 0 0,-1 0 0 0 0,1-1 0 0 0,-1 1 0 0 0,1-1 0 0 0,0-3 1 0 0,-1 5-70 0 0,-1-1 0 0 0,0 1 0 0 0,1 0-1 0 0,-1-1 1 0 0,0 1 0 0 0,1 0 0 0 0,-1 0 0 0 0,1 0 0 0 0,0-1 0 0 0,-1 1 0 0 0,1 0 0 0 0,0 0 0 0 0,1-1 0 0 0,-1 1-18 0 0,0 0-1 0 0,0 0 0 0 0,0-1 0 0 0,-1 1 1 0 0,1 0-1 0 0,0 0 0 0 0,-1-1 1 0 0,1 1-1 0 0,0-1 0 0 0,-1 1 1 0 0,0 0-1 0 0,1-1 0 0 0,-1-1 1 0 0,10-42-9 0 0,-7 32 20 0 0,-1 0 0 0 0,0 0 1 0 0,-1 0-1 0 0,0 0 1 0 0,-2-21-1 0 0,1 7-61 0 0,-1 20 40 0 0,1 1 0 0 0,-1-1 0 0 0,-1 0 0 0 0,-3-10 0 0 0,3 10 14 0 0,0 0 0 0 0,0 0 0 0 0,1 1 0 0 0,-1-12 0 0 0,0 11 21 0 0,0 1-1 0 0,-1 0 1 0 0,0 1-1 0 0,0-1 1 0 0,-6-8-1 0 0,-5-6-58 0 0,-21-35-12 0 0,33 53 36 0 0,0-1 0 0 0,1 0 0 0 0,-1 1 0 0 0,0 0 1 0 0,0-1-1 0 0,0 1 0 0 0,0 0 0 0 0,-1 0 1 0 0,1 0-1 0 0,0 0 0 0 0,-1 1 0 0 0,0-1 0 0 0,1 1 1 0 0,-4-2-1 0 0,-2 0-100 0 0,0-1 0 0 0,0 2 0 0 0,-16-4 0 0 0,0 3 62 0 0,1 2 1 0 0,-1 0-1 0 0,-41 5 1 0 0,-8-1 174 0 0,43-3-102 0 0,1-2 0 0 0,-34-7 0 0 0,61 9-35 0 0,-1-1-171 0 0,0 1 1 0 0,0-1-1 0 0,0 1 1 0 0,0 0-1 0 0,0 0 1 0 0,0 0-1 0 0,0 0 1 0 0,0 1-1 0 0,0-1 1 0 0,-4 2-1 0 0,5 0 40 0 0,-16 11-2442 0 0,12-7 1324 0 0,0 4-2112 0 0,4 1-1634 0 0,3-10 3438 0 0,6-6-95 0 0,30-36-1721 0 0</inkml:trace>
</inkml:ink>
</file>

<file path=ppt/ink/ink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38.309"/>
    </inkml:context>
    <inkml:brush xml:id="br0">
      <inkml:brushProperty name="width" value="0.035" units="cm"/>
      <inkml:brushProperty name="height" value="0.035" units="cm"/>
      <inkml:brushProperty name="color" value="#33CCFF"/>
    </inkml:brush>
  </inkml:definitions>
  <inkml:trace contextRef="#ctx0" brushRef="#br0">8 1 780 0 0,'0'0'9900'0'0,"-8"5"-8044"0"0,39 14-1467 0 0,1-1 1 0 0,0-2-1 0 0,1-1 1 0 0,43 14-1 0 0,1 4-330 0 0,-44-18 198 0 0,0-2 1 0 0,45 12-1 0 0,-20-14 86 0 0,64 4 1 0 0,53 9-415 0 0,51 37-28 0 0,-182-49 349 0 0,1-2-1 0 0,0-1 1 0 0,60 2 0 0 0,138-6 922 0 0,-201-5-1220 0 0,574-26 108 0 0,-565 22 28 0 0,147-16 706 0 0,-157 14-585 0 0,-1-3 0 0 0,73-24 0 0 0,287-90-38 0 0,-331 100-180 0 0,-44 15-32 0 0,40-10 0 0 0,-54 16 45 0 0,133-21 5 0 0,-141 23-92 0 0,-1-1 0 0 0,1 1 0 0 0,-1-1-1 0 0,1 0 1 0 0,-1 1 0 0 0,0-1-1 0 0,1 0 1 0 0,2-2 0 0 0,-22 8-7784 0 0,-3 2 3690 0 0,13-5 1541 0 0,9-3 572 0 0,46-15-59 0 0</inkml:trace>
</inkml:ink>
</file>

<file path=ppt/ink/ink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39.549"/>
    </inkml:context>
    <inkml:brush xml:id="br0">
      <inkml:brushProperty name="width" value="0.035" units="cm"/>
      <inkml:brushProperty name="height" value="0.035" units="cm"/>
      <inkml:brushProperty name="color" value="#33CCFF"/>
    </inkml:brush>
  </inkml:definitions>
  <inkml:trace contextRef="#ctx0" brushRef="#br0">8 121 5372 0 0,'0'0'9623'0'0,"-1"-3"-9533"0"0,-3-8-365 0 0,3 18 344 0 0,2 29 527 0 0,-1-19-332 0 0,1-12-222 0 0,-1 1 0 0 0,1-1 0 0 0,0 0 0 0 0,1 0 0 0 0,2 8 0 0 0,-2-8-24 0 0,0 0 0 0 0,-1 0 0 0 0,0 1 0 0 0,0-1 0 0 0,1 9 0 0 0,4 14 44 0 0,-4-24-54 0 0,-1 0 0 0 0,0 1 0 0 0,0-1 0 0 0,0 0 0 0 0,0 8 0 0 0,-1-12 27 0 0,1 0 0 0 0,-1 0 0 0 0,0 0 0 0 0,0 0 0 0 0,0 0 0 0 0,1 0 1 0 0,-1 0-1 0 0,0 0 0 0 0,0 0 0 0 0,0 0 0 0 0,0 0 0 0 0,1 0 0 0 0,-1 0 0 0 0,0 0 0 0 0,0 0 1 0 0,0 0-1 0 0,0-1 0 0 0,1 1 0 0 0,-1 0 0 0 0,0 0 0 0 0,0 0 0 0 0,0 0 0 0 0,0 0 0 0 0,0 0 1 0 0,1-1-1 0 0,-1 1 0 0 0,0 0 0 0 0,0 0 0 0 0,0 0 0 0 0,0 0 0 0 0,0 0 0 0 0,0-1 0 0 0,0 1 1 0 0,0 0-1 0 0,0 0 0 0 0,0 0 0 0 0,0-1 0 0 0,0 1 0 0 0,0 0 0 0 0,0 0 0 0 0,0 0 0 0 0,0 0 1 0 0,0-1-1 0 0,0 1 0 0 0,0 0 0 0 0,0 0 0 0 0,0 0 0 0 0,0-1 0 0 0,0 1 0 0 0,0 0 0 0 0,0 0 1 0 0,0 0-1 0 0,0-21-206 0 0,0 1-118 0 0,0 0 1 0 0,-1 0-1 0 0,-6-32 1 0 0,4 42 458 0 0,0 1 0 0 0,0 0 1 0 0,-1 0-1 0 0,0 1 0 0 0,-6-11 0 0 0,9 18-163 0 0,1 0-1 0 0,0 1 0 0 0,-1-1 1 0 0,1 0-1 0 0,-1 0 0 0 0,1 0 0 0 0,0 0 1 0 0,0 1-1 0 0,-1-1 0 0 0,1 0 1 0 0,0 0-1 0 0,0 0 0 0 0,0 0 1 0 0,0 0-1 0 0,0 0 0 0 0,0 0 1 0 0,0 1-1 0 0,0-1 0 0 0,1 0 0 0 0,-1 0 1 0 0,0 0-1 0 0,0 0 0 0 0,1 0 1 0 0,-1 1-1 0 0,1-1 0 0 0,-1 0 1 0 0,1 0-1 0 0,-1 1 0 0 0,1-1 1 0 0,-1 0-1 0 0,1 0 0 0 0,-1 1 0 0 0,1-1 1 0 0,0 1-1 0 0,0-1 0 0 0,-1 1 1 0 0,1-1-1 0 0,0 1 0 0 0,0-1 1 0 0,-1 1-1 0 0,1 0 0 0 0,0-1 1 0 0,1 1-1 0 0,6-3-18 0 0,-1 0 1 0 0,0 1-1 0 0,15-3 0 0 0,-17 4 103 0 0,182-35 212 0 0,-85 18-309 0 0,-81 15-28 0 0,-20 3-1 0 0,2 20-17262 0 0,-6-40 16278 0 0</inkml:trace>
</inkml:ink>
</file>

<file path=ppt/ink/ink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40.816"/>
    </inkml:context>
    <inkml:brush xml:id="br0">
      <inkml:brushProperty name="width" value="0.035" units="cm"/>
      <inkml:brushProperty name="height" value="0.035" units="cm"/>
      <inkml:brushProperty name="color" value="#33CCFF"/>
    </inkml:brush>
  </inkml:definitions>
  <inkml:trace contextRef="#ctx0" brushRef="#br0">22 39 1448 0 0,'0'0'13046'0'0,"-2"-7"-12603"0"0,-1 2-251 0 0,2 3-26 0 0,0 0-1 0 0,0 0 1 0 0,0 0-1 0 0,0 0 1 0 0,0 0-1 0 0,1 0 1 0 0,-1 0-1 0 0,1 0 1 0 0,-1-1-1 0 0,1-3 1 0 0,-9 45 184 0 0,11-9 37 0 0,1 1 0 0 0,11 50-1 0 0,-7-46-308 0 0,-3-9-4 0 0,1 45 0 0 0,-5-49-3440 0 0,0 0-3595 0 0</inkml:trace>
</inkml:ink>
</file>

<file path=ppt/ink/ink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41.225"/>
    </inkml:context>
    <inkml:brush xml:id="br0">
      <inkml:brushProperty name="width" value="0.035" units="cm"/>
      <inkml:brushProperty name="height" value="0.035" units="cm"/>
      <inkml:brushProperty name="color" value="#33CCFF"/>
    </inkml:brush>
  </inkml:definitions>
  <inkml:trace contextRef="#ctx0" brushRef="#br0">0 23 7173 0 0,'0'0'9797'0'0,"2"-2"-10033"0"0,-1 0 233 0 0,1 1 1 0 0,-1 0 0 0 0,1 0 0 0 0,0 0 0 0 0,-1 0 0 0 0,1 0 0 0 0,0 0 0 0 0,0 0 0 0 0,0 1 0 0 0,-1-1 0 0 0,1 1 0 0 0,0-1 0 0 0,0 1 0 0 0,2-1 0 0 0,38-2 30 0 0,-21 2-29 0 0,189-3-131 0 0,-133 5-555 0 0,-70-1 49 0 0,-1 0 0 0 0,1 1 0 0 0,-1 0-1 0 0,8 2 1 0 0,9 5-6619 0 0</inkml:trace>
</inkml:ink>
</file>

<file path=ppt/ink/ink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41.865"/>
    </inkml:context>
    <inkml:brush xml:id="br0">
      <inkml:brushProperty name="width" value="0.035" units="cm"/>
      <inkml:brushProperty name="height" value="0.035" units="cm"/>
      <inkml:brushProperty name="color" value="#33CCFF"/>
    </inkml:brush>
  </inkml:definitions>
  <inkml:trace contextRef="#ctx0" brushRef="#br0">36 166 3136 0 0,'0'0'11587'0'0,"-2"6"-11465"0"0,-1 1-99 0 0,1-5-13 0 0,1 0 0 0 0,0 1 0 0 0,0-1 0 0 0,0 0 1 0 0,1 1-1 0 0,-1-1 0 0 0,1 0 0 0 0,-1 1 0 0 0,1-1 0 0 0,0 5 0 0 0,0-5 587 0 0,2-6 1063 0 0,0-6-980 0 0,-11-40-1377 0 0,9 44 601 0 0,-1 1-1 0 0,0-1 1 0 0,0 0-1 0 0,0 1 1 0 0,-3-7 0 0 0,2 6 322 0 0,0 0 0 0 0,0 0 1 0 0,1 0-1 0 0,0-1 0 0 0,0-7 0 0 0,0 13-237 0 0,1 0-1 0 0,0-1 1 0 0,1 1 0 0 0,-1 0-1 0 0,0 0 1 0 0,0-1-1 0 0,1 1 1 0 0,-1 0-1 0 0,0 0 1 0 0,1-1-1 0 0,-1 1 1 0 0,1 0 0 0 0,0 0-1 0 0,-1 0 1 0 0,1 0-1 0 0,0 0 1 0 0,0 0-1 0 0,0 0 1 0 0,0 0 0 0 0,1-1-1 0 0,27-12-211 0 0,-28 14 222 0 0,17-6-431 0 0,0 1 0 0 0,1 1 0 0 0,-1 1 0 0 0,1 1 0 0 0,33 0-1 0 0,-49 3-34 0 0,0 0-1 0 0,0 0 1 0 0,0 0-1 0 0,0 0 1 0 0,0 1-1 0 0,0-1 1 0 0,0 1-1 0 0,0 0 1 0 0,-1 0-1 0 0,1 0 1 0 0,-1 0-1 0 0,1 0 1 0 0,-1 1-1 0 0,0-1 1 0 0,0 1-1 0 0,2 3 1 0 0,8 7-4035 0 0,-4-5 2206 0 0</inkml:trace>
</inkml:ink>
</file>

<file path=ppt/ink/ink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42.460"/>
    </inkml:context>
    <inkml:brush xml:id="br0">
      <inkml:brushProperty name="width" value="0.035" units="cm"/>
      <inkml:brushProperty name="height" value="0.035" units="cm"/>
      <inkml:brushProperty name="color" value="#33CCFF"/>
    </inkml:brush>
  </inkml:definitions>
  <inkml:trace contextRef="#ctx0" brushRef="#br0">157 9 4264 0 0,'0'0'9163'0'0,"-14"-1"-8923"0"0,-65-5 282 0 0,77 5-474 0 0,0 1 0 0 0,0 0 0 0 0,0-1-1 0 0,0 1 1 0 0,0 0 0 0 0,0 0-1 0 0,1 0 1 0 0,-1 1 0 0 0,0-1 0 0 0,0 0-1 0 0,0 1 1 0 0,0 0 0 0 0,0-1 0 0 0,0 1-1 0 0,0 0 1 0 0,-2 1 0 0 0,1 1-76 0 0,1-1-1 0 0,0 1 1 0 0,0-1 0 0 0,1 1 0 0 0,-1 0 0 0 0,0-1-1 0 0,1 1 1 0 0,0 0 0 0 0,-2 6 0 0 0,2-7 21 0 0,-7 26-113 0 0,8-27 118 0 0,0 0 0 0 0,0 0 0 0 0,0 1 0 0 0,0-1-1 0 0,0 0 1 0 0,0 1 0 0 0,0-1 0 0 0,1 0-1 0 0,-1 1 1 0 0,0-1 0 0 0,1 0 0 0 0,-1 0 0 0 0,1 0-1 0 0,0 1 1 0 0,-1-1 0 0 0,1 0 0 0 0,0 0-1 0 0,0 0 1 0 0,1 1 0 0 0,2 2-127 0 0,1 0 0 0 0,0-1 0 0 0,0 0 0 0 0,0 0 0 0 0,0 0 1 0 0,1-1-1 0 0,-1 1 0 0 0,1-1 0 0 0,0 0 0 0 0,-1-1 0 0 0,1 0 0 0 0,0 0 0 0 0,0 0 0 0 0,0 0 0 0 0,0-1 1 0 0,0 0-1 0 0,0 0 0 0 0,0-1 0 0 0,0 0 0 0 0,7-2 0 0 0,-10 3 26 0 0,0-1 0 0 0,0 0 0 0 0,1-1 1 0 0,-1 1-1 0 0,0 0 0 0 0,-1-1 0 0 0,1 0 0 0 0,0 0 0 0 0,0 0 0 0 0,-1 0 0 0 0,1 0 1 0 0,3-5-1 0 0,-5 7 133 0 0,0-1-1 0 0,0 0 1 0 0,-1 0 0 0 0,1 0 0 0 0,0 0 0 0 0,-1 0 0 0 0,1-1 0 0 0,-1 1-1 0 0,1 0 1 0 0,-1 0 0 0 0,0 0 0 0 0,1 0 0 0 0,-1-1 0 0 0,0 1 0 0 0,0 0-1 0 0,0 0 1 0 0,0 0 0 0 0,0-1 0 0 0,0 1 0 0 0,0 0 0 0 0,0 0 0 0 0,0 0-1 0 0,-1-1 1 0 0,1 1 0 0 0,0 0 0 0 0,-1 0 0 0 0,1 0 0 0 0,-1 0 0 0 0,0 0-1 0 0,1 0 1 0 0,-1 0 0 0 0,-1-2 0 0 0,-9-12 548 0 0,2 4 731 0 0,8 11-1264 0 0,1 1 0 0 0,-1-1 0 0 0,1 1 0 0 0,0-1 1 0 0,-1 1-1 0 0,1-1 0 0 0,0 1 0 0 0,-1-1 1 0 0,1 1-1 0 0,0 0 0 0 0,0-1 0 0 0,0 1 0 0 0,0-1 1 0 0,-1 1-1 0 0,1 0 0 0 0,0-1 0 0 0,0 1 0 0 0,0 0 1 0 0,0-1-1 0 0,0 1 0 0 0,1-1 0 0 0,-1 1 1 0 0,0 0-1 0 0,0 0 0 0 0,1 2-1 0 0,-1-1 1 0 0,1 0-1 0 0,-1 1 1 0 0,1-1-1 0 0,0 0 1 0 0,0 0-1 0 0,0 0 1 0 0,0 1-1 0 0,0-1 0 0 0,0 0 1 0 0,1 0-1 0 0,-1-1 1 0 0,1 1-1 0 0,2 3 1 0 0,10 14 66 0 0,-11-17-239 0 0,0 1 0 0 0,0 0 0 0 0,0-1 0 0 0,0 0 0 0 0,1 0 0 0 0,-1 0 0 0 0,1 0 0 0 0,-1 0 0 0 0,1-1 0 0 0,0 1 0 0 0,0-1 0 0 0,0 0 0 0 0,4 0 0 0 0,29 3-6515 0 0,-21-4 3574 0 0</inkml:trace>
</inkml:ink>
</file>

<file path=ppt/ink/ink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43.197"/>
    </inkml:context>
    <inkml:brush xml:id="br0">
      <inkml:brushProperty name="width" value="0.035" units="cm"/>
      <inkml:brushProperty name="height" value="0.035" units="cm"/>
      <inkml:brushProperty name="color" value="#33CCFF"/>
    </inkml:brush>
  </inkml:definitions>
  <inkml:trace contextRef="#ctx0" brushRef="#br0">191 291 5873 0 0,'0'0'6356'0'0,"-13"-2"-6147"0"0,-42-1-59 0 0,54 2-127 0 0,-1 1-1 0 0,0 0 0 0 0,1 0 0 0 0,-1 0 0 0 0,1 0 0 0 0,-1 0 0 0 0,0 1 0 0 0,1-1 0 0 0,-1 1 0 0 0,1-1 0 0 0,-1 1 0 0 0,1-1 0 0 0,-1 1 0 0 0,1 0 0 0 0,-1-1 0 0 0,1 1 0 0 0,0 0 0 0 0,-1 0 0 0 0,1 0 0 0 0,0 0 0 0 0,0 0 0 0 0,0 1 0 0 0,-2 0 0 0 0,-4 5 200 0 0,-2 0 28 0 0,-1 1 0 0 0,1 0 0 0 0,1 1 0 0 0,-11 11 0 0 0,16-16-233 0 0,1 0 0 0 0,-1 0 0 0 0,0 0 0 0 0,1 1 0 0 0,0-1 0 0 0,0 0 0 0 0,1 1 0 0 0,-1 0 0 0 0,1-1 0 0 0,0 1 0 0 0,0 0 0 0 0,0-1 0 0 0,1 7 0 0 0,0-10-5 0 0,0 0-1 0 0,0 0 0 0 0,0 0 1 0 0,1 0-1 0 0,-1 0 0 0 0,0 0 1 0 0,1 0-1 0 0,-1 0 0 0 0,1 0 1 0 0,-1 0-1 0 0,1 0 0 0 0,0 0 1 0 0,-1-1-1 0 0,1 1 0 0 0,0 0 1 0 0,-1 0-1 0 0,1-1 0 0 0,0 1 1 0 0,0 0-1 0 0,0-1 0 0 0,0 1 1 0 0,0-1-1 0 0,0 1 0 0 0,0-1 1 0 0,0 1-1 0 0,0-1 0 0 0,0 0 1 0 0,0 1-1 0 0,0-1 0 0 0,1 0 1 0 0,33 3 307 0 0,-35-3-314 0 0,10 0-21 0 0,0-1-1 0 0,-1 0 1 0 0,1-1-1 0 0,-1 0 1 0 0,1 0-1 0 0,-1-1 1 0 0,0 0-1 0 0,11-6 1 0 0,-14 6-89 0 0,-1 1 0 0 0,0-1 1 0 0,0-1-1 0 0,-1 1 0 0 0,1-1 0 0 0,0 1 0 0 0,-1-1 1 0 0,0 0-1 0 0,0-1 0 0 0,0 1 0 0 0,-1-1 1 0 0,1 0-1 0 0,-1 0 0 0 0,4-9 0 0 0,-5 7 69 0 0,0 0-1 0 0,-1 0 0 0 0,1 0 1 0 0,-2 0-1 0 0,1 1 1 0 0,-1-1-1 0 0,0 0 0 0 0,0 0 1 0 0,-2-7-1 0 0,-1-3 56 0 0,0 1-1 0 0,-9-26 1 0 0,-26-69 238 0 0,30 96 44 0 0,7 14-246 0 0,0 0 0 0 0,0-1 0 0 0,1 1 1 0 0,-1 0-1 0 0,0-1 0 0 0,0 1 0 0 0,1-1 0 0 0,-1 1 0 0 0,1-1 1 0 0,0 1-1 0 0,-1-1 0 0 0,1-3 0 0 0,0 3 59 0 0,-1 0 0 0 0,1 0 0 0 0,-1-1 1 0 0,1 1-1 0 0,-1 0 0 0 0,0 0 0 0 0,0 0 0 0 0,0 0 0 0 0,0 0 0 0 0,-1-2 1 0 0,1 2 149 0 0,-1 0 1 0 0,1 0 0 0 0,0 0 0 0 0,1 0 0 0 0,-1 0-1 0 0,0 0 1 0 0,0 0 0 0 0,1 0 0 0 0,-1-5 0 0 0,-3-3 649 0 0,1 9-1242 0 0,1 8-26 0 0,8 39 428 0 0,-4-34-59 0 0,1 7-13 0 0,-3-14 5 0 0,1 0 0 0 0,0 0 0 0 0,0 0 0 0 0,0 0 0 0 0,3 6 0 0 0,20 71 58 0 0,-14-18-62 0 0,-1-21 42 0 0,-8-34-46 0 0,1 0 1 0 0,-1-1-1 0 0,2 1 1 0 0,4 12-1 0 0,-1 2-16 0 0,-6-20 2 0 0,0-1 1 0 0,1 1-1 0 0,0 0 0 0 0,-1-1 0 0 0,1 1 1 0 0,0 0-1 0 0,0-1 0 0 0,1 1 1 0 0,-1-1-1 0 0,2 3 0 0 0,-1-2-349 0 0,0-1 0 0 0,0 1 0 0 0,1-1-1 0 0,-1 0 1 0 0,1 0 0 0 0,-1 0-1 0 0,1 0 1 0 0,-1 0 0 0 0,1 0-1 0 0,0-1 1 0 0,3 2 0 0 0,-1-2-1038 0 0,0 1-1 0 0,1-1 1 0 0,-1 0 0 0 0,0 0 0 0 0,0-1-1 0 0,7 0 1 0 0,-3 0-1511 0 0</inkml:trace>
</inkml:ink>
</file>

<file path=ppt/ink/ink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43.537"/>
    </inkml:context>
    <inkml:brush xml:id="br0">
      <inkml:brushProperty name="width" value="0.035" units="cm"/>
      <inkml:brushProperty name="height" value="0.035" units="cm"/>
      <inkml:brushProperty name="color" value="#33CCFF"/>
    </inkml:brush>
  </inkml:definitions>
  <inkml:trace contextRef="#ctx0" brushRef="#br0">7 1 5741 0 0,'0'0'11171'0'0,"-5"21"-11810"0"0,5-8 630 0 0,-1-10-43 0 0,1 0 1 0 0,0 1 0 0 0,0-1-1 0 0,0 0 1 0 0,0 0-1 0 0,0 0 1 0 0,1 0-1 0 0,-1 0 1 0 0,1 0 0 0 0,2 5-1 0 0,-1 0-2444 0 0,-2-8 2383 0 0,0 0 0 0 0,0 1 0 0 0,0-1-1 0 0,0 0 1 0 0,0 0 0 0 0,0 0 0 0 0,0 1 0 0 0,0-1-1 0 0,0 0 1 0 0,0 0 0 0 0,0 0 0 0 0,0 0 0 0 0,0 1 0 0 0,0-1-1 0 0,0 0 1 0 0,0 0 0 0 0,1 0 0 0 0,-1 0 0 0 0,0 1 0 0 0,0-1-1 0 0,0 0 1 0 0,0 0 0 0 0,0 0 0 0 0,1 0 0 0 0,-1 0 0 0 0,0 0-1 0 0,0 0 1 0 0,0 0 0 0 0,0 1 0 0 0,1-1 0 0 0,-1 0 0 0 0,0 0-1 0 0,0 0 1 0 0,0 0 0 0 0,0 0 0 0 0,1 0 0 0 0,-1 0 0 0 0,0 0-1 0 0,0 0 1 0 0,0 0 0 0 0,1 0 0 0 0,-1 0 0 0 0,0 0 0 0 0,0 0-1 0 0,0 0 1 0 0,0 0 0 0 0,1 0 0 0 0,-1-1 0 0 0,0 1 0 0 0,0 0-1 0 0,0 0 1 0 0,1 0 0 0 0</inkml:trace>
</inkml:ink>
</file>

<file path=ppt/ink/ink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43.697"/>
    </inkml:context>
    <inkml:brush xml:id="br0">
      <inkml:brushProperty name="width" value="0.035" units="cm"/>
      <inkml:brushProperty name="height" value="0.035" units="cm"/>
      <inkml:brushProperty name="color" value="#33CCFF"/>
    </inkml:brush>
  </inkml:definitions>
  <inkml:trace contextRef="#ctx0" brushRef="#br0">1 10 2304 0 0,'0'0'8781'0'0,"75"-10"-18110"0"0,-150 20 7573 0 0</inkml:trace>
</inkml:ink>
</file>

<file path=ppt/ink/ink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44.165"/>
    </inkml:context>
    <inkml:brush xml:id="br0">
      <inkml:brushProperty name="width" value="0.035" units="cm"/>
      <inkml:brushProperty name="height" value="0.035" units="cm"/>
      <inkml:brushProperty name="color" value="#33CCFF"/>
    </inkml:brush>
  </inkml:definitions>
  <inkml:trace contextRef="#ctx0" brushRef="#br0">1 0 2636 0 0,'0'0'12251'0'0,"2"15"-11745"0"0,7 49-24 0 0,-9-59-361 0 0,1 1 0 0 0,0 0-1 0 0,1-1 1 0 0,-1 1-1 0 0,1-1 1 0 0,3 7-1 0 0,2 11 229 0 0,1 18 54 0 0,-5-23-91 0 0,0-1-1 0 0,2 32 1 0 0,-5-34-128 0 0,0 0 1 0 0,-1 0-1 0 0,0 0 1 0 0,-1 0-1 0 0,-1 0 1 0 0,-7 23-1 0 0,8-19-173 0 0,-2 2-45 0 0,3-18 15 0 0,-1 1 0 0 0,1 0 0 0 0,0 0 0 0 0,0-1 0 0 0,0 1 0 0 0,0 0 0 0 0,1 0 0 0 0,0 5 0 0 0,-1 8-4361 0 0,1-13 2586 0 0,0-17-11535 0 0</inkml:trace>
</inkml:ink>
</file>

<file path=ppt/ink/ink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44.403"/>
    </inkml:context>
    <inkml:brush xml:id="br0">
      <inkml:brushProperty name="width" value="0.035" units="cm"/>
      <inkml:brushProperty name="height" value="0.035" units="cm"/>
      <inkml:brushProperty name="color" value="#33CCFF"/>
    </inkml:brush>
  </inkml:definitions>
  <inkml:trace contextRef="#ctx0" brushRef="#br0">1 46 7441 0 0,'0'0'10840'0'0,"7"-3"-10897"0"0,20-5-24 0 0,0 0 1 0 0,40-6-1 0 0,-34 9-478 0 0,25-2-2342 0 0,-21 8-3642 0 0,-30 3 2264 0 0,0-4 1591 0 0</inkml:trace>
</inkml:ink>
</file>

<file path=ppt/ink/ink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44.815"/>
    </inkml:context>
    <inkml:brush xml:id="br0">
      <inkml:brushProperty name="width" value="0.035" units="cm"/>
      <inkml:brushProperty name="height" value="0.035" units="cm"/>
      <inkml:brushProperty name="color" value="#33CCFF"/>
    </inkml:brush>
  </inkml:definitions>
  <inkml:trace contextRef="#ctx0" brushRef="#br0">5 1 1836 0 0,'0'0'14104'0'0,"-4"8"-13689"0"0,4 80-302 0 0,0-87-392 0 0,0 0-1 0 0,0 0 1 0 0,0-1 0 0 0,0 1-1 0 0,1 0 1 0 0,-1 0 0 0 0,0-1-1 0 0,1 1 1 0 0,-1 0 0 0 0,0-1-1 0 0,1 1 1 0 0,-1 0 0 0 0,1-1-1 0 0,-1 1 1 0 0,1-1 0 0 0,-1 1-1 0 0,1 0 1 0 0,-1-1 0 0 0,1 0-1 0 0,0 1 1 0 0,-1-1 0 0 0,1 1-1 0 0,0-1 1 0 0,-1 0 0 0 0,1 1-1 0 0,0-1 1 0 0,0 0 0 0 0,-1 0-1 0 0,1 1 1 0 0,0-1 0 0 0,1 0-1 0 0</inkml:trace>
</inkml:ink>
</file>

<file path=ppt/ink/ink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45.002"/>
    </inkml:context>
    <inkml:brush xml:id="br0">
      <inkml:brushProperty name="width" value="0.035" units="cm"/>
      <inkml:brushProperty name="height" value="0.035" units="cm"/>
      <inkml:brushProperty name="color" value="#33CCFF"/>
    </inkml:brush>
  </inkml:definitions>
  <inkml:trace contextRef="#ctx0" brushRef="#br0">0 22 3588 0 0,'0'0'12593'0'0,"5"-3"-14524"0"0,-4 1 1665 0 0,17-11-28 0 0,-17 13 145 0 0,-1-1 0 0 0,1 1-1 0 0,-1 0 1 0 0,1-1 0 0 0,0 1 0 0 0,-1 0-1 0 0,1 0 1 0 0,-1-1 0 0 0,1 1 0 0 0,0 0-1 0 0,-1 0 1 0 0,1 0 0 0 0,0 0 0 0 0,-1 0-1 0 0,1 0 1 0 0,0 0 0 0 0,-1 0 0 0 0,1 0-1 0 0,0 0 1 0 0,-1 0 0 0 0,1 0-1 0 0,-1 1 1 0 0,1-1 0 0 0,0 0 0 0 0,-1 0-1 0 0,1 1 1 0 0,-1-1 0 0 0,1 0 0 0 0,-1 1-1 0 0,1-1 1 0 0,-1 1 0 0 0,1-1 0 0 0,-1 0-1 0 0,1 2 1 0 0,0-2-460 0 0,5 4-1373 0 0,-6-4 1917 0 0,0 0 0 0 0,0 1 0 0 0,0-1 0 0 0,0 0 0 0 0,0 0 0 0 0,0 0 1 0 0,0 1-1 0 0,0-1 0 0 0,0 0 0 0 0,0 0 0 0 0,0 0 0 0 0,0 1 0 0 0,0-1 0 0 0,-1 0 0 0 0,1 0 1 0 0,0 0-1 0 0,0 1 0 0 0,0-1 0 0 0,0 0 0 0 0,0 0 0 0 0,0 0 0 0 0,-1 0 0 0 0,1 1 0 0 0,0-1 1 0 0,0 0-1 0 0,0 0 0 0 0,-1 0 0 0 0,1 0 0 0 0,0 0 0 0 0,0 0 0 0 0,0 0 0 0 0,-1 1 0 0 0,1-1 1 0 0,0 0-1 0 0,0 0 0 0 0,0 0 0 0 0,-1 0 0 0 0,1 0 0 0 0,0 0 0 0 0,0 0 0 0 0,-1 0 0 0 0,1 0 0 0 0,0 0 1 0 0,0 0-1 0 0,0 0 0 0 0,-1-1 0 0 0,1 1 0 0 0,0 0 0 0 0,0 0 0 0 0,-45 6-2565 0 0</inkml:trace>
</inkml:ink>
</file>

<file path=ppt/ink/ink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45.370"/>
    </inkml:context>
    <inkml:brush xml:id="br0">
      <inkml:brushProperty name="width" value="0.035" units="cm"/>
      <inkml:brushProperty name="height" value="0.035" units="cm"/>
      <inkml:brushProperty name="color" value="#33CCFF"/>
    </inkml:brush>
  </inkml:definitions>
  <inkml:trace contextRef="#ctx0" brushRef="#br0">19 46 2288 0 0,'0'0'12295'0'0,"-3"0"-12709"0"0,2 0 411 0 0,1 0 0 0 0,-1 0 0 0 0,0 0 0 0 0,1 1 0 0 0,-1-1 0 0 0,1 0 0 0 0,-1 0 0 0 0,0 0 1 0 0,1 1-1 0 0,-1-1 0 0 0,1 0 0 0 0,-1 0 0 0 0,1 1 0 0 0,-1-1 0 0 0,1 1 0 0 0,-1-1 0 0 0,1 0 1 0 0,-1 1-1 0 0,1-1 0 0 0,0 1 0 0 0,-1-1 0 0 0,1 1 0 0 0,0-1 0 0 0,-1 1 0 0 0,1-1 0 0 0,0 1 1 0 0,0-1-1 0 0,-1 2 0 0 0,0 21 19 0 0,1-12-24 0 0,0-9 8 0 0,0-1 1 0 0,0 1-1 0 0,0 0 0 0 0,0-1 0 0 0,0 1 0 0 0,1-1 0 0 0,-1 1 0 0 0,1 0 0 0 0,-1-1 0 0 0,1 1 1 0 0,-1-1-1 0 0,1 1 0 0 0,0-1 0 0 0,0 1 0 0 0,0-1 0 0 0,0 0 0 0 0,0 1 0 0 0,0-1 0 0 0,0 0 1 0 0,0 0-1 0 0,0 0 0 0 0,1 0 0 0 0,-1 0 0 0 0,0 0 0 0 0,1 0 0 0 0,-1 0 0 0 0,1 0 0 0 0,-1-1 1 0 0,1 1-1 0 0,-1 0 0 0 0,1-1 0 0 0,-1 0 0 0 0,1 1 0 0 0,0-1 0 0 0,2 0 0 0 0,-1 1-61 0 0,0 0-1 0 0,0-1 0 0 0,0 0 1 0 0,0 0-1 0 0,0 1 0 0 0,0-2 0 0 0,0 1 1 0 0,0 0-1 0 0,0-1 0 0 0,0 1 1 0 0,-1-1-1 0 0,1 0 0 0 0,0 0 1 0 0,0 0-1 0 0,0 0 0 0 0,3-3 1 0 0,-4 3-62 0 0,-1-1 0 0 0,1 1 0 0 0,-1-1 0 0 0,0 1 0 0 0,0-1 0 0 0,0 0 0 0 0,0 1 0 0 0,0-1 0 0 0,0 0 0 0 0,0 0 0 0 0,0 0 0 0 0,-1 0 0 0 0,1 0 0 0 0,-1 0 0 0 0,0 0 0 0 0,1 0 0 0 0,-1 0 0 0 0,0 0 0 0 0,0 0 0 0 0,0 0 0 0 0,0 0 0 0 0,-1 0 0 0 0,1 0 0 0 0,0 0 0 0 0,-1 0 0 0 0,0 0 0 0 0,1 0 0 0 0,-1 1 0 0 0,0-1 0 0 0,-2-3 0 0 0,-8-12-1733 0 0,-14-15-2306 0 0,18 25 2918 0 0,5 0-6 0 0</inkml:trace>
</inkml:ink>
</file>

<file path=ppt/ink/ink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45.461"/>
    </inkml:context>
    <inkml:brush xml:id="br0">
      <inkml:brushProperty name="width" value="0.035" units="cm"/>
      <inkml:brushProperty name="height" value="0.035" units="cm"/>
      <inkml:brushProperty name="color" value="#33CCFF"/>
    </inkml:brush>
  </inkml:definitions>
  <inkml:trace contextRef="#ctx0" brushRef="#br0">18 54 5440 0 0,'-18'-53'0'0'0,"18"56"-4"0"0,0-1-80 0 0,0-1 32 0 0,0 3-56 0 0,0-1-560 0 0,0-1-1180 0 0,0 1 112 0 0</inkml:trace>
</inkml:ink>
</file>

<file path=ppt/ink/ink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45.911"/>
    </inkml:context>
    <inkml:brush xml:id="br0">
      <inkml:brushProperty name="width" value="0.035" units="cm"/>
      <inkml:brushProperty name="height" value="0.035" units="cm"/>
      <inkml:brushProperty name="color" value="#33CCFF"/>
    </inkml:brush>
  </inkml:definitions>
  <inkml:trace contextRef="#ctx0" brushRef="#br0">28 131 3632 0 0,'0'0'5468'0'0,"2"8"-5507"0"0,0-1 32 0 0,-1-5 4 0 0,0 0-1 0 0,0 1 1 0 0,0-1-1 0 0,-1 1 1 0 0,1-1 0 0 0,-1 0-1 0 0,0 1 1 0 0,1-1 0 0 0,-1 1-1 0 0,-1 3 1 0 0,2-6 127 0 0,2 0 1065 0 0,-7-5-1171 0 0,1 1-33 0 0,0 0-1 0 0,0-1 0 0 0,1 1 1 0 0,0-1-1 0 0,-1 0 1 0 0,1 0-1 0 0,1 1 0 0 0,-1-1 1 0 0,-1-8-1 0 0,0 1 7 0 0,3 11 3 0 0,-9-42 1535 0 0,8 41-1459 0 0,1 1-1 0 0,0-1 1 0 0,0 0 0 0 0,0 0-1 0 0,1 0 1 0 0,-1 0 0 0 0,0 1 0 0 0,1-1-1 0 0,-1 0 1 0 0,1 0 0 0 0,-1 0-1 0 0,1 1 1 0 0,0-1 0 0 0,0 0-1 0 0,0 1 1 0 0,0-1 0 0 0,0 1-1 0 0,0-1 1 0 0,0 1 0 0 0,0 0 0 0 0,2-2-1 0 0,2 0-64 0 0,0 0-1 0 0,0 0 0 0 0,0 1 1 0 0,0 0-1 0 0,0 0 1 0 0,0 0-1 0 0,1 0 1 0 0,-1 1-1 0 0,1 0 0 0 0,-1 0 1 0 0,1 1-1 0 0,0 0 1 0 0,-1-1-1 0 0,1 2 1 0 0,-1-1-1 0 0,1 1 0 0 0,0 0 1 0 0,7 2-1 0 0,2 1-54 0 0,0 1 0 0 0,0 1 0 0 0,0 0-1 0 0,-1 1 1 0 0,19 12 0 0 0,-32-18-5 0 0,0 0 1 0 0,-1 0-1 0 0,1 0 0 0 0,0 0 1 0 0,0 0-1 0 0,-1 0 0 0 0,1 0 0 0 0,0 0 1 0 0,-1 0-1 0 0,1 0 0 0 0,-1 1 1 0 0,1-1-1 0 0,-1 0 0 0 0,0 0 1 0 0,0 1-1 0 0,1-1 0 0 0,-1 0 1 0 0,0 2-1 0 0,0 27-3508 0 0,-1-18-1718 0 0</inkml:trace>
</inkml:ink>
</file>

<file path=ppt/ink/ink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46.540"/>
    </inkml:context>
    <inkml:brush xml:id="br0">
      <inkml:brushProperty name="width" value="0.035" units="cm"/>
      <inkml:brushProperty name="height" value="0.035" units="cm"/>
      <inkml:brushProperty name="color" value="#33CCFF"/>
    </inkml:brush>
  </inkml:definitions>
  <inkml:trace contextRef="#ctx0" brushRef="#br0">151 8 672 0 0,'0'0'11477'0'0,"-12"-1"-11496"0"0,-2-2 9 0 0,8 2 7 0 0,0 0 0 0 0,0 0 0 0 0,0 0 0 0 0,1 1 0 0 0,-1 0 0 0 0,0 0 0 0 0,-6 2 0 0 0,8-1 12 0 0,0 0 0 0 0,0 0 0 0 0,0 1 0 0 0,0 0 0 0 0,0 0 0 0 0,0 0 0 0 0,0 0 0 0 0,1 1 0 0 0,-1-1 0 0 0,1 1 0 0 0,0 0 0 0 0,0 0 0 0 0,0 0 0 0 0,0 0-1 0 0,1 1 1 0 0,-3 3 0 0 0,3-3-33 0 0,0-1 0 0 0,1 1-1 0 0,0-1 1 0 0,-1 1 0 0 0,2-1-1 0 0,-1 1 1 0 0,0 0-1 0 0,0 5 1 0 0,2-6 30 0 0,-1-1 0 0 0,1 0 0 0 0,-1 1 1 0 0,1-1-1 0 0,0 0 0 0 0,0 1 0 0 0,0-1 0 0 0,0 0 0 0 0,0 0 0 0 0,0 0 0 0 0,1 0 1 0 0,-1 0-1 0 0,1 0 0 0 0,-1-1 0 0 0,1 1 0 0 0,0 0 0 0 0,0-1 0 0 0,0 1 0 0 0,0-1 1 0 0,0 0-1 0 0,0 1 0 0 0,0-1 0 0 0,0 0 0 0 0,5 1 0 0 0,-4 0 2 0 0,1-1 0 0 0,0 0 0 0 0,-1 0 0 0 0,1 0 0 0 0,0 0 0 0 0,-1-1 0 0 0,1 0 0 0 0,0 1 0 0 0,0-1 0 0 0,-1-1-1 0 0,1 1 1 0 0,0 0 0 0 0,-1-1 0 0 0,1 0 0 0 0,0 0 0 0 0,4-2 0 0 0,-6 2-90 0 0,0-1-1 0 0,0 1 1 0 0,0-1-1 0 0,-1 0 0 0 0,1 0 1 0 0,-1 0-1 0 0,1 0 1 0 0,-1 0-1 0 0,0 0 1 0 0,1 0-1 0 0,-1 0 1 0 0,0-1-1 0 0,-1 1 1 0 0,1 0-1 0 0,0 0 1 0 0,-1-1-1 0 0,1 1 0 0 0,-1-1 1 0 0,0 1-1 0 0,0-1 1 0 0,0 1-1 0 0,0 0 1 0 0,0-1-1 0 0,0 1 1 0 0,-1-1-1 0 0,1 1 1 0 0,-1-1-1 0 0,0 1 1 0 0,1 0-1 0 0,-1 0 0 0 0,0-1 1 0 0,0 1-1 0 0,-3-3 1 0 0,1-1 137 0 0,3 6 11 0 0,-1-1 1 0 0,1 0 0 0 0,0 0 0 0 0,-1 1 0 0 0,1-1 0 0 0,-1 0 0 0 0,1 1 0 0 0,-1-1 0 0 0,1 0-1 0 0,-1 1 1 0 0,1-1 0 0 0,-1 0 0 0 0,0 1 0 0 0,1-1 0 0 0,-1 1 0 0 0,0 0 0 0 0,1-1 0 0 0,-1 1 0 0 0,0-1-1 0 0,0 1 1 0 0,1 0 0 0 0,-1 0 0 0 0,-1-1 0 0 0,8 21 1344 0 0,-3-15-1326 0 0,0 0 1 0 0,1 0-1 0 0,-1 0 0 0 0,1-1 1 0 0,0 1-1 0 0,0-1 0 0 0,1 0 1 0 0,-1 0-1 0 0,1-1 0 0 0,0 1 1 0 0,0-1-1 0 0,0 0 0 0 0,0 0 1 0 0,9 2-1 0 0,-6-2 23 0 0,17 3-1729 0 0,0-5-3789 0 0,-20-4 2859 0 0,0-2-425 0 0</inkml:trace>
</inkml:ink>
</file>

<file path=ppt/ink/ink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46.926"/>
    </inkml:context>
    <inkml:brush xml:id="br0">
      <inkml:brushProperty name="width" value="0.035" units="cm"/>
      <inkml:brushProperty name="height" value="0.035" units="cm"/>
      <inkml:brushProperty name="color" value="#33CCFF"/>
    </inkml:brush>
  </inkml:definitions>
  <inkml:trace contextRef="#ctx0" brushRef="#br0">1 1 5765 0 0,'0'0'10524'0'0,"1"15"-10186"0"0,5 48-57 0 0,4 2 602 0 0,-9-50-655 0 0,1-1 0 0 0,0 1 0 0 0,7 19 0 0 0,-3-9 14 0 0,20 75 347 0 0,-6-2-491 0 0,-18-86-191 0 0,0 0 1 0 0,0 22 0 0 0,-3-9-2637 0 0,1-6-2067 0 0,0-19 4594 0 0,0 0 1 0 0,0 0-1 0 0,0 1 0 0 0,0-1 0 0 0,0 0 0 0 0,0 1 0 0 0,0-1 0 0 0,0 0 0 0 0,0 0 0 0 0,0 1 0 0 0,0-1 0 0 0,0 0 0 0 0,0 0 0 0 0,0 1 0 0 0,-1-1 0 0 0,1 0 1 0 0,0 0-1 0 0,0 0 0 0 0,0 1 0 0 0,0-1 0 0 0,-1 0 0 0 0,1 0 0 0 0,0 0 0 0 0,0 0 0 0 0,0 1 0 0 0,-1-1 0 0 0,1 0 0 0 0,0 0 0 0 0,0 0 0 0 0,-1 0 0 0 0,1 0 0 0 0,-5 1-4646 0 0</inkml:trace>
</inkml:ink>
</file>

<file path=ppt/ink/ink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48.136"/>
    </inkml:context>
    <inkml:brush xml:id="br0">
      <inkml:brushProperty name="width" value="0.035" units="cm"/>
      <inkml:brushProperty name="height" value="0.035" units="cm"/>
      <inkml:brushProperty name="color" value="#33CCFF"/>
    </inkml:brush>
  </inkml:definitions>
  <inkml:trace contextRef="#ctx0" brushRef="#br0">197 30 2080 0 0,'0'0'12507'0'0,"-9"-3"-12305"0"0,-40-18 320 0 0,40 19-309 0 0,-1 0 0 0 0,0 1 0 0 0,1 1-1 0 0,-1 0 1 0 0,0 0 0 0 0,0 1 0 0 0,-15 2 0 0 0,24-3-203 0 0,-3 1-29 0 0,0 0 0 0 0,0-1 0 0 0,0 1 0 0 0,1 0 0 0 0,-1 1 0 0 0,0-1 0 0 0,1 1 0 0 0,-1-1 0 0 0,-4 4 0 0 0,7 0-37 0 0,0-1 1 0 0,1 0 0 0 0,0 0 0 0 0,0 0 0 0 0,0 1-1 0 0,0-1 1 0 0,1 0 0 0 0,0 5 0 0 0,2-6 67 0 0,0-1 0 0 0,0 0 1 0 0,0 0-1 0 0,0 1 0 0 0,0-2 0 0 0,0 1 1 0 0,1 0-1 0 0,-1-1 0 0 0,0 1 0 0 0,1-1 1 0 0,4 1-1 0 0,47 7 263 0 0,-16-4-132 0 0,35 7-31 0 0,-73-12-116 0 0,-1 0 0 0 0,1 0 0 0 0,-1 0-1 0 0,1 0 1 0 0,-1 0 0 0 0,1 0 0 0 0,0 1-1 0 0,-1-1 1 0 0,1 0 0 0 0,-1 0 0 0 0,1 0 0 0 0,-1 1-1 0 0,1-1 1 0 0,-1 0 0 0 0,1 0 0 0 0,-1 1-1 0 0,1-1 1 0 0,-1 0 0 0 0,0 1 0 0 0,1-1 0 0 0,-1 1-1 0 0,0-1 1 0 0,1 1 0 0 0,-1-1 0 0 0,0 1-1 0 0,1-1 1 0 0,-1 1 0 0 0,0 0 0 0 0,0 0 18 0 0,0 0 1 0 0,0 0 0 0 0,0 0 0 0 0,0 0 0 0 0,0 0-1 0 0,0 0 1 0 0,-1 0 0 0 0,1 0 0 0 0,0 0-1 0 0,-1 0 1 0 0,1 0 0 0 0,-1 0 0 0 0,1-1-1 0 0,-2 3 1 0 0,-30 30 480 0 0,26-26-574 0 0,-5 3 62 0 0,0 1 0 0 0,-16 11 1 0 0,23-20 54 0 0,0 1 0 0 0,0-1 0 0 0,0 1 0 0 0,0-1 0 0 0,0 0 0 0 0,0-1 0 0 0,0 1 0 0 0,-1-1 0 0 0,1 0 0 0 0,-1 0 1 0 0,-6 1-1 0 0,10-2 32 0 0,6-11-3030 0 0,27 1-3859 0 0,-15 9 530 0 0,-71 23 4351 0 0</inkml:trace>
</inkml:ink>
</file>

<file path=ppt/ink/ink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48.744"/>
    </inkml:context>
    <inkml:brush xml:id="br0">
      <inkml:brushProperty name="width" value="0.035" units="cm"/>
      <inkml:brushProperty name="height" value="0.035" units="cm"/>
      <inkml:brushProperty name="color" value="#33CCFF"/>
    </inkml:brush>
  </inkml:definitions>
  <inkml:trace contextRef="#ctx0" brushRef="#br0">164 0 3256 0 0,'0'0'7690'0'0,"-15"2"-7470"0"0,-46 7 4 0 0,58-9-127 0 0,-1 1 1 0 0,0-1-1 0 0,0 1 1 0 0,0 0-1 0 0,0 1 0 0 0,0-1 1 0 0,1 1-1 0 0,-1 0 1 0 0,1-1-1 0 0,-1 2 1 0 0,1-1-1 0 0,0 0 1 0 0,0 1-1 0 0,0-1 1 0 0,0 1-1 0 0,0 0 1 0 0,0 0-1 0 0,1 0 0 0 0,0 0 1 0 0,-3 5-1 0 0,-3 3-51 0 0,7-10-42 0 0,0 1 0 0 0,0-1 0 0 0,0 0 0 0 0,1 0 0 0 0,-1 1 0 0 0,0-1 0 0 0,1 1 0 0 0,-1-1 0 0 0,1 0-1 0 0,0 1 1 0 0,-1-1 0 0 0,1 1 0 0 0,0-1 0 0 0,0 1 0 0 0,0-1 0 0 0,0 1 0 0 0,0-1 0 0 0,0 1 0 0 0,0-1 0 0 0,1 0 0 0 0,-1 1 0 0 0,1-1 0 0 0,-1 1 0 0 0,1-1 0 0 0,-1 0 0 0 0,1 1 0 0 0,1 1 0 0 0,-1-1 17 0 0,1 0 0 0 0,0 1 1 0 0,0-1-1 0 0,0 0 0 0 0,0 0 1 0 0,1 0-1 0 0,-1 0 0 0 0,0 0 1 0 0,1-1-1 0 0,-1 1 0 0 0,1-1 1 0 0,4 3-1 0 0,3-1-6 0 0,0-1 0 0 0,-1 1 0 0 0,1-2 0 0 0,0 1 0 0 0,0-1 0 0 0,13-1 0 0 0,-19 1-10 0 0,1-1 0 0 0,-1-1 1 0 0,0 1-1 0 0,1-1 0 0 0,-1 1 0 0 0,0-1 1 0 0,0-1-1 0 0,0 1 0 0 0,1 0 0 0 0,-1-1 1 0 0,-1 0-1 0 0,1 0 0 0 0,0 0 0 0 0,0-1 0 0 0,-1 1 1 0 0,4-4-1 0 0,-6 5-10 0 0,-1 0 1 0 0,0 0-1 0 0,1 0 0 0 0,-1 0 1 0 0,0 0-1 0 0,0 0 1 0 0,1 0-1 0 0,-1 0 0 0 0,0-1 1 0 0,0 1-1 0 0,0 0 0 0 0,0 0 1 0 0,-1 0-1 0 0,1 0 1 0 0,0 0-1 0 0,0 0 0 0 0,-1 0 1 0 0,1 0-1 0 0,0 0 0 0 0,-1 0 1 0 0,1 0-1 0 0,-1 0 1 0 0,0 0-1 0 0,0-1 0 0 0,-18-22-428 0 0,5 11 632 0 0,17 12 624 0 0,8 7-170 0 0,-4-2-543 0 0,0-1-1 0 0,0 1 0 0 0,0-1 1 0 0,1-1-1 0 0,-1 1 1 0 0,1-1-1 0 0,14 2 1 0 0,3-2-3066 0 0,28-1 1 0 0,-40-1 677 0 0,-8-1 280 0 0,0-1-485 0 0</inkml:trace>
</inkml:ink>
</file>

<file path=ppt/ink/ink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49.509"/>
    </inkml:context>
    <inkml:brush xml:id="br0">
      <inkml:brushProperty name="width" value="0.035" units="cm"/>
      <inkml:brushProperty name="height" value="0.035" units="cm"/>
      <inkml:brushProperty name="color" value="#33CCFF"/>
    </inkml:brush>
  </inkml:definitions>
  <inkml:trace contextRef="#ctx0" brushRef="#br0">1 59 1696 0 0,'0'0'11656'0'0,"0"5"-11417"0"0,4 24 162 0 0,-4-28-373 0 0,0 0-1 0 0,1 1 1 0 0,-1-1 0 0 0,0 0-1 0 0,1 0 1 0 0,-1 0 0 0 0,1 0-1 0 0,-1 0 1 0 0,1 0 0 0 0,0 0 0 0 0,-1 0-1 0 0,1 0 1 0 0,1 1 0 0 0,-1-1-19 0 0,0 0 0 0 0,0 0 0 0 0,0 0 0 0 0,0 0 1 0 0,-1 0-1 0 0,1 1 0 0 0,0-1 0 0 0,-1 0 1 0 0,1 0-1 0 0,-1 1 0 0 0,1-1 0 0 0,-1 0 0 0 0,1 4 1 0 0,-1-4-14 0 0,0-1 1 0 0,0 1-1 0 0,1 0 1 0 0,-1 0 0 0 0,0-1-1 0 0,1 1 1 0 0,-1 0 0 0 0,1 0-1 0 0,-1-1 1 0 0,1 1-1 0 0,-1 0 1 0 0,1-1 0 0 0,-1 1-1 0 0,1-1 1 0 0,0 1-1 0 0,-1-1 1 0 0,1 1 0 0 0,0-1-1 0 0,-1 1 1 0 0,1-1-1 0 0,0 0 1 0 0,0 1 0 0 0,0-1-1 0 0,-1 0 1 0 0,1 0-1 0 0,1 1 1 0 0,22 3-141 0 0,-24-5 142 0 0,1 1-1 0 0,0 0 1 0 0,0-1-1 0 0,-1 1 1 0 0,1-1-1 0 0,0 1 1 0 0,-1-1-1 0 0,1 1 1 0 0,0-1-1 0 0,-1 1 1 0 0,1-1-1 0 0,-1 0 1 0 0,1 1-1 0 0,-1-1 0 0 0,1 0 1 0 0,-1 0-1 0 0,0 1 1 0 0,1-1-1 0 0,-1 0 1 0 0,0 0-1 0 0,1 1 1 0 0,-1-1-1 0 0,0 0 1 0 0,0 0-1 0 0,0 0 1 0 0,0 0-1 0 0,0 1 1 0 0,0-1-1 0 0,0-1 1 0 0,1-32-449 0 0,-1 27 387 0 0,0 5 125 0 0,-1-1 0 0 0,1 1-1 0 0,-1-1 1 0 0,1 1 0 0 0,-1 0 0 0 0,0-1-1 0 0,0 1 1 0 0,0 0 0 0 0,-2-4-1 0 0,2 4 15 0 0,0 0 1 0 0,0 0-1 0 0,-1-1 0 0 0,2 1 0 0 0,-1-1 0 0 0,0 1 0 0 0,0-1 0 0 0,1 1 0 0 0,-1-5 0 0 0,2 7-92 0 0,-1-1 0 0 0,1 0 0 0 0,0 1-1 0 0,-1-1 1 0 0,1 1 0 0 0,0-1 0 0 0,0 1-1 0 0,-1 0 1 0 0,1-1 0 0 0,0 1 0 0 0,0 0 0 0 0,0-1-1 0 0,-1 1 1 0 0,1 0 0 0 0,0 0 0 0 0,0 0-1 0 0,0 0 1 0 0,0 0 0 0 0,-1 0 0 0 0,1 0-1 0 0,0 0 1 0 0,2 0 0 0 0,22 3-191 0 0,-23-3 199 0 0,0 1 0 0 0,-1 0 0 0 0,1 0 0 0 0,0 0 1 0 0,-1 0-1 0 0,1 0 0 0 0,-1 0 0 0 0,1 0 0 0 0,-1 0 1 0 0,0 1-1 0 0,0-1 0 0 0,1 0 0 0 0,-1 1 0 0 0,0 0 1 0 0,0-1-1 0 0,0 1 0 0 0,0-1 0 0 0,0 3 0 0 0,18 28-131 0 0,-8-17 150 0 0,-7-16 459 0 0,-2-9-388 0 0,-3-1-64 0 0,1 9-107 0 0,-1 0 0 0 0,1 0 0 0 0,0 0 0 0 0,0 0 0 0 0,0 0 0 0 0,0 0 0 0 0,0 0 0 0 0,0 0 0 0 0,0 0 0 0 0,1 1 0 0 0,-1-1 0 0 0,1 0 0 0 0,0 0 0 0 0,-1 0 0 0 0,1 0 0 0 0,0 1 0 0 0,0-1 0 0 0,0 0 0 0 0,0 1 0 0 0,1-2 1 0 0,9-8-208 0 0,4-1 389 0 0,-4-2 1214 0 0,-4 14-1380 0 0,-5 0 57 0 0,0 0 0 0 0,0 0 0 0 0,0 0 0 0 0,0 0 0 0 0,0 0 0 0 0,0 0 0 0 0,0 1 1 0 0,0-1-1 0 0,0 1 0 0 0,0 0 0 0 0,0-1 0 0 0,-1 1 0 0 0,1 0 0 0 0,0 0 0 0 0,2 2 0 0 0,0 0 8 0 0,0 0 0 0 0,0 0 0 0 0,0 1 0 0 0,-1 0 0 0 0,1 0 0 0 0,-1 0-1 0 0,0 0 1 0 0,0 1 0 0 0,0-1 0 0 0,-1 1 0 0 0,3 6 0 0 0,-3 2-15 0 0,-2-12 22 0 0,0 0-1 0 0,-1 0 1 0 0,1 0 0 0 0,0-1 0 0 0,0 1-1 0 0,0 0 1 0 0,1 0 0 0 0,-1 0 0 0 0,0-1-1 0 0,0 1 1 0 0,0 0 0 0 0,1 0 0 0 0,-1 0-1 0 0,0-1 1 0 0,1 1 0 0 0,-1 0 0 0 0,0-1-1 0 0,2 2 1 0 0,-1 0-228 0 0,1 0-1 0 0,-1-1 1 0 0,0 1 0 0 0,0 0-1 0 0,0 0 1 0 0,0 0-1 0 0,0 0 1 0 0,0 1-1 0 0,0-1 1 0 0,-1 0 0 0 0,1 0-1 0 0,-1 0 1 0 0,1 1-1 0 0,-1 1 1 0 0,0-3 89 0 0,0-1 1 0 0,1 1-1 0 0,-1 0 1 0 0,0-1-1 0 0,0 1 0 0 0,1 0 1 0 0,-1-1-1 0 0,0 1 1 0 0,1-1-1 0 0,-1 1 1 0 0,1-1-1 0 0,-1 1 0 0 0,1-1 1 0 0,-1 1-1 0 0,1-1 1 0 0,-1 0-1 0 0,1 1 1 0 0,-1-1-1 0 0,1 0 0 0 0,-1 1 1 0 0,2-1-1 0 0,5 5-2335 0 0,-6-3 400 0 0</inkml:trace>
</inkml:ink>
</file>

<file path=ppt/ink/ink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50.134"/>
    </inkml:context>
    <inkml:brush xml:id="br0">
      <inkml:brushProperty name="width" value="0.035" units="cm"/>
      <inkml:brushProperty name="height" value="0.035" units="cm"/>
      <inkml:brushProperty name="color" value="#33CCFF"/>
    </inkml:brush>
  </inkml:definitions>
  <inkml:trace contextRef="#ctx0" brushRef="#br0">27 141 1204 0 0,'0'0'13199'0'0,"-2"7"-13076"0"0,-1-2-93 0 0,1 1 9 0 0,0-1 0 0 0,0 0 0 0 0,0 1 0 0 0,1-1 0 0 0,0 1 0 0 0,0-1 1 0 0,0 10-1 0 0,-8 50 558 0 0,9-62-560 0 0,0 4-897 0 0,0-7 833 0 0,1 0 0 0 0,-1 0 0 0 0,0 0 0 0 0,1 0 0 0 0,-1 0 0 0 0,0 0 0 0 0,1 0 0 0 0,-1 0 0 0 0,0 0 0 0 0,1 0 0 0 0,-1 0 0 0 0,0 0-1 0 0,1-1 1 0 0,-1 1 0 0 0,0 0 0 0 0,1 0 0 0 0,-1 0 0 0 0,0 0 0 0 0,0-1 0 0 0,1 1 0 0 0,-1 0 0 0 0,0 0 0 0 0,0-1 0 0 0,1 1 0 0 0,-1 0 0 0 0,0-1 0 0 0,0 1 0 0 0,0 0 0 0 0,0 0 0 0 0,1-1 0 0 0,1-3-237 0 0,1 1 1 0 0,-1-1 0 0 0,0 0-1 0 0,0 0 1 0 0,0 0 0 0 0,-1 0-1 0 0,1 0 1 0 0,-1 0 0 0 0,0 0 0 0 0,0 0-1 0 0,-1 0 1 0 0,1-1 0 0 0,-1-7-1 0 0,0 4 125 0 0,0-1 0 0 0,-1 1 0 0 0,0 0 0 0 0,-1 0 0 0 0,0 0-1 0 0,-3-11 1 0 0,2 9 804 0 0,0 0 0 0 0,2-1 0 0 0,-1 1-1 0 0,1 0 1 0 0,1-1 0 0 0,0-17 0 0 0,1 6 850 0 0,-1 21-1508 0 0,1-1-1 0 0,-1 1 0 0 0,1 0 0 0 0,-1 0 1 0 0,1 0-1 0 0,0-1 0 0 0,0 1 1 0 0,-1 0-1 0 0,1 0 0 0 0,0 0 0 0 0,0 0 1 0 0,0 0-1 0 0,0 0 0 0 0,0 1 0 0 0,0-1 1 0 0,0 0-1 0 0,1 0 0 0 0,-1 1 0 0 0,0-1 1 0 0,0 1-1 0 0,3-1 0 0 0,-1-1-46 0 0,1 1 1 0 0,0-1-1 0 0,0 1 0 0 0,0 0 0 0 0,8-1 0 0 0,23 1-71 0 0,-35 1 33 0 0,1 0 60 0 0,0 1-1 0 0,0-1 0 0 0,-1 1 1 0 0,1 0-1 0 0,0 0 0 0 0,-1-1 0 0 0,1 1 1 0 0,0 0-1 0 0,-1 0 0 0 0,1 0 1 0 0,-1 0-1 0 0,0 0 0 0 0,1 0 0 0 0,-1 1 1 0 0,0 12 89 0 0,1 3 25 0 0,-1-1 0 0 0,-1 0 0 0 0,-1 0 0 0 0,-4 18-1 0 0,6-31-79 0 0,-1 0 0 0 0,0 0-1 0 0,0 0 1 0 0,0 0 0 0 0,-1-1-1 0 0,1 1 1 0 0,-1 0 0 0 0,1-1-1 0 0,-1 1 1 0 0,-3 3-1 0 0,0 1 117 0 0,-5 2 10 0 0,-12 0-92 0 0,10-7-2832 0 0,12-2 2574 0 0,-1 0-1 0 0,1 0 1 0 0,0 0-1 0 0,0 0 1 0 0,0 0-1 0 0,-1 0 1 0 0,1 0-1 0 0,0 0 1 0 0,0 0 0 0 0,0-1-1 0 0,-1 1 1 0 0,1 0-1 0 0,0 0 1 0 0,0 0-1 0 0,0 0 1 0 0,0 0-1 0 0,-3-4-3961 0 0,3-2 417 0 0</inkml:trace>
</inkml:ink>
</file>

<file path=ppt/ink/ink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50.745"/>
    </inkml:context>
    <inkml:brush xml:id="br0">
      <inkml:brushProperty name="width" value="0.035" units="cm"/>
      <inkml:brushProperty name="height" value="0.035" units="cm"/>
      <inkml:brushProperty name="color" value="#33CCFF"/>
    </inkml:brush>
  </inkml:definitions>
  <inkml:trace contextRef="#ctx0" brushRef="#br0">0 1 4904 0 0,'0'0'9562'0'0,"4"11"-9196"0"0,11 33-53 0 0,-13-37-89 0 0,0 1 0 0 0,-1-1-1 0 0,0 1 1 0 0,1 10 0 0 0,4 14 492 0 0,1-7-96 0 0,7 49 0 0 0,-11-55-486 0 0,-1 5-89 0 0,1 8 8 0 0,0-23-32 0 0,-1 1 0 0 0,-1-1-1 0 0,2 13 1 0 0,2 17-4 0 0,-2-30-37 0 0,-1 0 0 0 0,-1 0 0 0 0,0 1-1 0 0,0 10 1 0 0,-1-13-34 0 0,0-6-491 0 0,0 0-1 0 0,0 0 1 0 0,0 0 0 0 0,0 0-1 0 0,0 0 1 0 0,0 0 0 0 0,0 0-1 0 0,0 0 1 0 0,0 0 0 0 0,0 0-1 0 0,0 0 1 0 0,1 0-1 0 0,-1 0 1 0 0,0 0 0 0 0,1 0-1 0 0,-1 0 1 0 0,1 0 0 0 0,-1 0-1 0 0,1-1 1 0 0,0 1 0 0 0,-1 0-1 0 0,1 0 1 0 0,0-1-1 0 0,0 2 1 0 0,-9-23-4218 0 0</inkml:trace>
</inkml:ink>
</file>

<file path=ppt/ink/ink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51.073"/>
    </inkml:context>
    <inkml:brush xml:id="br0">
      <inkml:brushProperty name="width" value="0.035" units="cm"/>
      <inkml:brushProperty name="height" value="0.035" units="cm"/>
      <inkml:brushProperty name="color" value="#33CCFF"/>
    </inkml:brush>
  </inkml:definitions>
  <inkml:trace contextRef="#ctx0" brushRef="#br0">0 1 5893 0 0,'0'0'12091'0'0,"0"26"-12709"0"0,0 13 78 0 0,0-13-6979 0 0</inkml:trace>
</inkml:ink>
</file>

<file path=ppt/ink/ink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51.241"/>
    </inkml:context>
    <inkml:brush xml:id="br0">
      <inkml:brushProperty name="width" value="0.035" units="cm"/>
      <inkml:brushProperty name="height" value="0.035" units="cm"/>
      <inkml:brushProperty name="color" value="#33CCFF"/>
    </inkml:brush>
  </inkml:definitions>
  <inkml:trace contextRef="#ctx0" brushRef="#br0">0 120 5513 0 0,'3'-80'4048'0'0,"-3"66"-1918"0"0,2-8 873 0 0,-1 22-3080 0 0,0-1-1 0 0,0 1 1 0 0,-1-1 0 0 0,1 1 0 0 0,0 0 0 0 0,0 0 0 0 0,0-1 0 0 0,0 1 0 0 0,0 0 0 0 0,-1 0-1 0 0,1 0 1 0 0,0 0 0 0 0,0 0 0 0 0,0 0 0 0 0,0 0 0 0 0,2 0 0 0 0,-3 0-12 0 0,36 3-3409 0 0,-22-1 277 0 0,-86 0-3354 0 0</inkml:trace>
</inkml:ink>
</file>

<file path=ppt/ink/ink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51.660"/>
    </inkml:context>
    <inkml:brush xml:id="br0">
      <inkml:brushProperty name="width" value="0.035" units="cm"/>
      <inkml:brushProperty name="height" value="0.035" units="cm"/>
      <inkml:brushProperty name="color" value="#33CCFF"/>
    </inkml:brush>
  </inkml:definitions>
  <inkml:trace contextRef="#ctx0" brushRef="#br0">0 116 2760 0 0,'0'0'4881'0'0,"3"11"-4785"0"0,9 32 194 0 0,-9-32 1512 0 0,-3-43-2473 0 0,0-2-2373 0 0,0-30 355 0 0,0 21 10118 0 0,1 42-7428 0 0,-1 0 1 0 0,1 1 0 0 0,-1-1 0 0 0,1 1-1 0 0,-1-1 1 0 0,1 1 0 0 0,0-1 0 0 0,-1 1 0 0 0,1 0-1 0 0,0-1 1 0 0,-1 1 0 0 0,1 0 0 0 0,0-1-1 0 0,0 1 1 0 0,-1 0 0 0 0,1 0 0 0 0,0 0-1 0 0,0-1 1 0 0,-1 1 0 0 0,1 0 0 0 0,0 0 0 0 0,0 0-1 0 0,-1 1 1 0 0,2-1 0 0 0,20 2-130 0 0,-12 3 124 0 0,-1 1-1 0 0,0 1 0 0 0,0 0 1 0 0,-1 0-1 0 0,14 14 0 0 0,-20-18-3 0 0,1 1 1 0 0,-1 0-1 0 0,1-1 0 0 0,-1 1 0 0 0,0 0 0 0 0,0 0 1 0 0,-1 1-1 0 0,1-1 0 0 0,-1 0 0 0 0,1 5 0 0 0,-2-7-37 0 0,1 0 0 0 0,-1-1 0 0 0,1 1 0 0 0,-1 0 0 0 0,1-1 0 0 0,0 1 0 0 0,0-1 0 0 0,0 1 0 0 0,0-1 0 0 0,2 3 0 0 0,4 11-6021 0 0</inkml:trace>
</inkml:ink>
</file>

<file path=ppt/ink/ink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52.337"/>
    </inkml:context>
    <inkml:brush xml:id="br0">
      <inkml:brushProperty name="width" value="0.035" units="cm"/>
      <inkml:brushProperty name="height" value="0.035" units="cm"/>
      <inkml:brushProperty name="color" value="#33CCFF"/>
    </inkml:brush>
  </inkml:definitions>
  <inkml:trace contextRef="#ctx0" brushRef="#br0">87 6 2676 0 0,'0'0'9094'0'0,"-8"-1"-9143"0"0,-22-1 132 0 0,28 2-69 0 0,-1 0 0 0 0,0 1 0 0 0,1 0 1 0 0,-1 0-1 0 0,1-1 0 0 0,-1 2 0 0 0,1-1 0 0 0,0 0 1 0 0,-1 0-1 0 0,1 1 0 0 0,0-1 0 0 0,0 1 0 0 0,0 0 1 0 0,0-1-1 0 0,-3 5 0 0 0,4-5-41 0 0,0 1 0 0 0,0-1 0 0 0,0 1 0 0 0,0-1 0 0 0,0 1 0 0 0,1-1 0 0 0,-1 1 0 0 0,1 0 0 0 0,-1-1-1 0 0,1 1 1 0 0,0 0 0 0 0,-1-1 0 0 0,1 1 0 0 0,0 0 0 0 0,0-1 0 0 0,0 1 0 0 0,1 0 0 0 0,-1-1 0 0 0,0 1 0 0 0,1 0 0 0 0,-1-1 0 0 0,1 1 0 0 0,-1 0 0 0 0,1-1-1 0 0,0 1 1 0 0,-1-1 0 0 0,1 1 0 0 0,0-1 0 0 0,0 0 0 0 0,0 1 0 0 0,0-1 0 0 0,0 0 0 0 0,1 0 0 0 0,-1 1 0 0 0,0-1 0 0 0,1 0 0 0 0,-1 0 0 0 0,0-1 0 0 0,1 1-1 0 0,-1 0 1 0 0,1 0 0 0 0,0-1 0 0 0,-1 1 0 0 0,1-1 0 0 0,-1 1 0 0 0,4 0 0 0 0,1-1-33 0 0,0 1-1 0 0,1-1 1 0 0,-1 0-1 0 0,0 0 1 0 0,0-1 0 0 0,9-1-1 0 0,-13 1 87 0 0,-1 1 0 0 0,0-1-1 0 0,1 1 1 0 0,-1-1 0 0 0,1 0 0 0 0,-1 1 0 0 0,0-1-1 0 0,1 0 1 0 0,-1 0 0 0 0,0 0 0 0 0,0 0-1 0 0,0 0 1 0 0,0-1 0 0 0,0 1 0 0 0,0 0-1 0 0,0 0 1 0 0,0-1 0 0 0,0 1 0 0 0,-1 0 0 0 0,1-1-1 0 0,-1 1 1 0 0,1-1 0 0 0,-1 1 0 0 0,1-1-1 0 0,-1 1 1 0 0,0-1 0 0 0,1 1 0 0 0,-1-1-1 0 0,0 1 1 0 0,-1-3 0 0 0,1 1 104 0 0,0 1 0 0 0,0-1 0 0 0,0 1 0 0 0,-1 0 0 0 0,1-1 0 0 0,-1 1 1 0 0,0 0-1 0 0,-1-4 0 0 0,-1-1 80 0 0,-1-8 452 0 0,4 15-655 0 0,0 1-1 0 0,0-1 1 0 0,0 0-1 0 0,0 0 1 0 0,0 0-1 0 0,0 0 1 0 0,0 0-1 0 0,0 0 1 0 0,0 0-1 0 0,0 0 1 0 0,0 0 0 0 0,0 0-1 0 0,1 0 1 0 0,-1 0-1 0 0,0 0 1 0 0,0 0-1 0 0,0 0 1 0 0,0 0-1 0 0,0 0 1 0 0,0 0-1 0 0,0 0 1 0 0,0 0-1 0 0,0 0 1 0 0,0 0-1 0 0,0 0 1 0 0,0 0-1 0 0,0 0 1 0 0,0 0-1 0 0,0 0 1 0 0,1 0-1 0 0,-1 0 1 0 0,0 0-1 0 0,0 0 1 0 0,0 0-1 0 0,0 0 1 0 0,0 0-1 0 0,0 0 1 0 0,0 0-1 0 0,0 0 1 0 0,0 0-1 0 0,0-1 1 0 0,0 1-1 0 0,0 0 1 0 0,0 0-1 0 0,0 0 1 0 0,0 0-1 0 0,0 0 1 0 0,0 0-1 0 0,0 0 1 0 0,0 0-1 0 0,0 0 1 0 0,0 0 0 0 0,0 0-1 0 0,0 0 1 0 0,0 0-1 0 0,0 0 1 0 0,0 0-1 0 0,0 0 1 0 0,0 0-1 0 0,0-1 1 0 0,0 1-1 0 0,16 20 417 0 0,-2-2-42 0 0,3 1 324 0 0,-9-12-490 0 0,-1 0-1 0 0,0 1 1 0 0,-1 0-1 0 0,0 0 1 0 0,9 17-1 0 0,-7-13-112 0 0,1 8 63 0 0,-6-10-165 0 0,2 31 442 0 0,-5-38-390 0 0,0 0 0 0 0,0-1 0 0 0,0 1 0 0 0,-1-1 0 0 0,1 1 0 0 0,-1-1 0 0 0,0 1 0 0 0,0-1 0 0 0,0 0-1 0 0,0 1 1 0 0,0-1 0 0 0,-1 0 0 0 0,1 0 0 0 0,-3 4 0 0 0,-18 14-63 0 0,1-1 1 0 0,-2-1-1 0 0,-1 0 0 0 0,-31 16 0 0 0,47-28-16 0 0,-12 10-813 0 0,17-7-4058 0 0</inkml:trace>
</inkml:ink>
</file>

<file path=ppt/ink/ink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54.337"/>
    </inkml:context>
    <inkml:brush xml:id="br0">
      <inkml:brushProperty name="width" value="0.035" units="cm"/>
      <inkml:brushProperty name="height" value="0.035" units="cm"/>
      <inkml:brushProperty name="color" value="#33CCFF"/>
    </inkml:brush>
  </inkml:definitions>
  <inkml:trace contextRef="#ctx0" brushRef="#br0">16 0 1920 0 0,'0'0'8794'0'0,"-1"6"-8790"0"0,-2 0-2 0 0,2-4 8 0 0,1 1-1 0 0,-1-1 0 0 0,0 1 0 0 0,1-1 1 0 0,-1 0-1 0 0,1 1 0 0 0,-1-1 0 0 0,1 5 1 0 0,-6 1-242 0 0,12-17-10340 0 0</inkml:trace>
</inkml:ink>
</file>

<file path=ppt/ink/ink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54.621"/>
    </inkml:context>
    <inkml:brush xml:id="br0">
      <inkml:brushProperty name="width" value="0.035" units="cm"/>
      <inkml:brushProperty name="height" value="0.035" units="cm"/>
      <inkml:brushProperty name="color" value="#33CCFF"/>
    </inkml:brush>
  </inkml:definitions>
  <inkml:trace contextRef="#ctx0" brushRef="#br0">0 0 1260 0 0</inkml:trace>
</inkml:ink>
</file>

<file path=ppt/ink/ink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54.751"/>
    </inkml:context>
    <inkml:brush xml:id="br0">
      <inkml:brushProperty name="width" value="0.035" units="cm"/>
      <inkml:brushProperty name="height" value="0.035" units="cm"/>
      <inkml:brushProperty name="color" value="#33CCFF"/>
    </inkml:brush>
  </inkml:definitions>
  <inkml:trace contextRef="#ctx0" brushRef="#br0">0 6 1260 0 0,'5'0'1013'0'0,"57"-5"1721"0"0,-56 5 4095 0 0,-7 1-6790 0 0,0 0 0 0 0,0 0 0 0 0,0 0-1 0 0,0 0 1 0 0,0 0 0 0 0,0 0-1 0 0,1 0 1 0 0,-1 0 0 0 0,0 0-1 0 0,1 0 1 0 0,-1 0 0 0 0,1 1 0 0 0,-1-1-1 0 0,1 0 1 0 0,-1 0 0 0 0,1 1-1 0 0,0-1 1 0 0,0 0 0 0 0,0 1 0 0 0,0-1-1 0 0,0 2 1 0 0,1 38-998 0 0,-1-26-2752 0 0,2-12 710 0 0,-1-8 1265 0 0,-4-29-1545 0 0</inkml:trace>
</inkml:ink>
</file>

<file path=ppt/ink/ink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55.800"/>
    </inkml:context>
    <inkml:brush xml:id="br0">
      <inkml:brushProperty name="width" value="0.035" units="cm"/>
      <inkml:brushProperty name="height" value="0.035" units="cm"/>
      <inkml:brushProperty name="color" value="#33CCFF"/>
    </inkml:brush>
  </inkml:definitions>
  <inkml:trace contextRef="#ctx0" brushRef="#br0">40 50 544 0 0,'0'0'13144'0'0,"-10"-11"-9116"0"0,8 12-4025 0 0,0 0-1 0 0,1 0 0 0 0,-1 0 0 0 0,0 1 1 0 0,1-1-1 0 0,-1 1 0 0 0,1-1 0 0 0,-1 1 1 0 0,1 0-1 0 0,0-1 0 0 0,-1 1 1 0 0,1 0-1 0 0,0 0 0 0 0,0 0 0 0 0,1 0 1 0 0,-1 0-1 0 0,0 0 0 0 0,1 0 0 0 0,-1 0 1 0 0,1 0-1 0 0,-1 3 0 0 0,-1 14-109 0 0,1 10-4 0 0,1-28 107 0 0,0 0-1 0 0,0 1 1 0 0,1-1-1 0 0,-1 0 1 0 0,1 0-1 0 0,-1 0 1 0 0,1 0-1 0 0,-1 0 1 0 0,1 0-1 0 0,0 0 1 0 0,-1 0-1 0 0,1 0 1 0 0,0 0-1 0 0,0 0 1 0 0,-1 0-1 0 0,1 0 1 0 0,0-1-1 0 0,0 1 1 0 0,0 0-1 0 0,0-1 0 0 0,2 2 1 0 0,3 0-12 0 0,0 1-1 0 0,0-1 1 0 0,0-1-1 0 0,0 1 1 0 0,1-1 0 0 0,-1 0-1 0 0,12 0 1 0 0,-15 0-9 0 0,-1-1 1 0 0,1 0 0 0 0,0 0-1 0 0,-1-1 1 0 0,1 1-1 0 0,0 0 1 0 0,-1-1-1 0 0,1 0 1 0 0,0 0-1 0 0,-1 1 1 0 0,1-2-1 0 0,-1 1 1 0 0,1 0-1 0 0,-1 0 1 0 0,0-1 0 0 0,0 1-1 0 0,1-1 1 0 0,-1 0-1 0 0,0 0 1 0 0,2-2-1 0 0,-3 1 66 0 0,-1 1 0 0 0,1-1 1 0 0,-1 1-1 0 0,1-1 0 0 0,-1 1 0 0 0,0-1 0 0 0,0 0 0 0 0,-1 1 0 0 0,0-5 0 0 0,1-2 244 0 0,0 9-176 0 0,0 0-126 0 0,-1 0 1 0 0,1 0-1 0 0,0 0 1 0 0,0 0-1 0 0,0 0 1 0 0,0 0-1 0 0,0 0 1 0 0,-1 0-1 0 0,1 0 1 0 0,0 0-1 0 0,0 0 1 0 0,0 0-1 0 0,0 0 1 0 0,0 0-1 0 0,-1 0 1 0 0,1 0-1 0 0,0 0 1 0 0,0 0-1 0 0,0 0 1 0 0,0 0-1 0 0,0 1 0 0 0,0-1 1 0 0,-1 0-1 0 0,1 0 1 0 0,0 0-1 0 0,0 0 1 0 0,0 0-1 0 0,0 0 1 0 0,0 0-1 0 0,0 1 1 0 0,0-1-1 0 0,0 0 1 0 0,0 0-1 0 0,0 0 1 0 0,-1 0-1 0 0,1 0 1 0 0,0 0-1 0 0,0 1 1 0 0,0-1-1 0 0,0 0 1 0 0,0 0-1 0 0,4 8-145 0 0,11 9 382 0 0,-13-15-279 0 0,1 1 71 0 0,1 0 0 0 0,-1 0 0 0 0,1 0 0 0 0,-1-1 0 0 0,1 1 0 0 0,0-1 0 0 0,0 0 0 0 0,0-1 0 0 0,0 1 1 0 0,1-1-1 0 0,-1 1 0 0 0,8 0 0 0 0,-5 0 32 0 0,-1-1 0 0 0,2 0 0 0 0,-1-1 0 0 0,0 1 0 0 0,0-1 0 0 0,0-1 0 0 0,11-1 0 0 0,-16 1-31 0 0,0 0 0 0 0,0 0 0 0 0,0 0 0 0 0,0 0 0 0 0,0 0 0 0 0,0-1 0 0 0,0 1 0 0 0,0-1-1 0 0,-1 1 1 0 0,1-1 0 0 0,-1 0 0 0 0,1 1 0 0 0,-1-1 0 0 0,0 0 0 0 0,2-3 0 0 0,12-30-3 0 0,-14 31-65 0 0,-1 0 0 0 0,1 0 0 0 0,-1 0 0 0 0,0 0 0 0 0,-1 0 0 0 0,1 0 0 0 0,-1 0 1 0 0,1 0-1 0 0,-1 0 0 0 0,0 0 0 0 0,-1 0 0 0 0,1 0 0 0 0,-1 1 0 0 0,0-1 0 0 0,0 0 1 0 0,0 1-1 0 0,0-1 0 0 0,0 1 0 0 0,-1 0 0 0 0,1 0 0 0 0,-1 0 0 0 0,0 0 0 0 0,0 0 1 0 0,0 1-1 0 0,-1-1 0 0 0,1 1 0 0 0,-1 0 0 0 0,-4-2 0 0 0,0 3-1549 0 0,21 10-892 0 0,-6-7 1829 0 0,1-1 0 0 0,-1 1 0 0 0,1-1 0 0 0,11 0 0 0 0,5-3-5578 0 0,-110-12 3877 0 0</inkml:trace>
</inkml:ink>
</file>

<file path=ppt/ink/ink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56.450"/>
    </inkml:context>
    <inkml:brush xml:id="br0">
      <inkml:brushProperty name="width" value="0.035" units="cm"/>
      <inkml:brushProperty name="height" value="0.035" units="cm"/>
      <inkml:brushProperty name="color" value="#33CCFF"/>
    </inkml:brush>
  </inkml:definitions>
  <inkml:trace contextRef="#ctx0" brushRef="#br0">143 1 4252 0 0,'0'0'7338'0'0,"-10"0"-7266"0"0,-33 3 17 0 0,39-3 47 0 0,0 1 1 0 0,0-1-1 0 0,-1 1 0 0 0,1 1 1 0 0,0-1-1 0 0,0 0 0 0 0,0 1 1 0 0,0 0-1 0 0,0 0 0 0 0,1 0 0 0 0,-1 0 1 0 0,0 1-1 0 0,-4 3 0 0 0,3-1 142 0 0,3-3-285 0 0,-1 0-1 0 0,1 0 1 0 0,1 0-1 0 0,-1 0 1 0 0,0 1-1 0 0,0-1 1 0 0,1 1-1 0 0,0-1 1 0 0,-1 1-1 0 0,1-1 1 0 0,0 1-1 0 0,0 0 1 0 0,-1 5-1 0 0,2-7 0 0 0,-1 1 0 0 0,1-1-1 0 0,0 0 1 0 0,0 1 0 0 0,0-1 0 0 0,0 1 0 0 0,0-1-1 0 0,0 1 1 0 0,0-1 0 0 0,0 0 0 0 0,0 1-1 0 0,1-1 1 0 0,-1 0 0 0 0,0 1 0 0 0,1-1 0 0 0,-1 0-1 0 0,1 1 1 0 0,0-1 0 0 0,0 0 0 0 0,-1 0-1 0 0,1 1 1 0 0,0-1 0 0 0,0 0 0 0 0,0 0 0 0 0,0 0-1 0 0,0 0 1 0 0,1 1 0 0 0,9 4 14 0 0,-9-4-2 0 0,0-1 0 0 0,1 1-1 0 0,-1-1 1 0 0,0 0 0 0 0,1 0 0 0 0,0 0-1 0 0,-1 0 1 0 0,1 0 0 0 0,-1 0 0 0 0,1-1-1 0 0,4 1 1 0 0,6 0 26 0 0,37 0-18 0 0,-48-1-5 0 0,0 0-1 0 0,0 0 0 0 0,0 0 1 0 0,0-1-1 0 0,0 1 0 0 0,0-1 0 0 0,0 1 1 0 0,-1-1-1 0 0,1 0 0 0 0,0 1 0 0 0,0-1 1 0 0,0 0-1 0 0,-1 0 0 0 0,1-1 1 0 0,-1 1-1 0 0,1 0 0 0 0,-1-1 0 0 0,1 1 1 0 0,-1 0-1 0 0,2-3 0 0 0,-2 2 3 0 0,0 0-1 0 0,-1 0 0 0 0,1 0 1 0 0,0 0-1 0 0,-1 0 0 0 0,1 0 0 0 0,-1 0 1 0 0,0 0-1 0 0,0 0 0 0 0,0 0 1 0 0,0-1-1 0 0,0 1 0 0 0,0 0 1 0 0,-1 0-1 0 0,1 0 0 0 0,-1 0 1 0 0,-1-4-1 0 0,-18-30-1841 0 0,18 33 1455 0 0,2 3 388 0 0,0 0 0 0 0,0 0 0 0 0,0 0 0 0 0,0-1 0 0 0,0 1 0 0 0,0 0 1 0 0,0 0-1 0 0,-1 0 0 0 0,1-1 0 0 0,0 1 0 0 0,0 0 0 0 0,0 0 0 0 0,0 0 0 0 0,0 0 1 0 0,-1 0-1 0 0,1-1 0 0 0,0 1 0 0 0,0 0 0 0 0,0 0 0 0 0,-1 0 0 0 0,1 0 0 0 0,0 0 1 0 0,0 0-1 0 0,0 0 0 0 0,-1 0 0 0 0,1 0 0 0 0,0 0 0 0 0,0 0 0 0 0,0 0 0 0 0,-1 0 1 0 0,1 0-1 0 0,0 0 0 0 0,0 0 0 0 0,-1 0 0 0 0,1 0 0 0 0,0 0 0 0 0,0 0 0 0 0,0 0 1 0 0,-1 0-1 0 0,1 0 0 0 0,0 0 0 0 0,0 0 0 0 0,0 0 0 0 0,0 1 0 0 0,-1-1 0 0 0,1 0 1 0 0,0 0-1 0 0,0 0 0 0 0,0 0 0 0 0,0 0 0 0 0,-1 1 0 0 0,1-1 0 0 0,0 0 0 0 0,0 0 0 0 0,0 0 1 0 0,0 1-1 0 0,0-1 0 0 0,0 0 0 0 0,0 0 0 0 0,0 0 0 0 0,0 1 0 0 0,0-1 0 0 0,0 0 1 0 0,0 0-1 0 0,0 0 0 0 0,0 1 0 0 0,0-1 0 0 0,-1 1 45 0 0,1 0 0 0 0,0-1 1 0 0,0 1-1 0 0,0 0 0 0 0,-1 0 0 0 0,1 0 0 0 0,0-1 1 0 0,0 1-1 0 0,0 0 0 0 0,1 0 0 0 0,-1 0 0 0 0,0-1 0 0 0,0 1 1 0 0,0 0-1 0 0,0 0 0 0 0,1 0 0 0 0,-1-1 0 0 0,1 2 1 0 0,4 3 132 0 0,0-1 0 0 0,0-1 0 0 0,1 1 0 0 0,-1-1 0 0 0,1 0 1 0 0,0 0-1 0 0,0-1 0 0 0,0 1 0 0 0,0-1 0 0 0,0 0 0 0 0,7 0 0 0 0,7 1-924 0 0,0-1-1 0 0,28-1 0 0 0,-35 1-1962 0 0,0 0-4042 0 0</inkml:trace>
</inkml:ink>
</file>

<file path=ppt/ink/ink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56.928"/>
    </inkml:context>
    <inkml:brush xml:id="br0">
      <inkml:brushProperty name="width" value="0.035" units="cm"/>
      <inkml:brushProperty name="height" value="0.035" units="cm"/>
      <inkml:brushProperty name="color" value="#33CCFF"/>
    </inkml:brush>
  </inkml:definitions>
  <inkml:trace contextRef="#ctx0" brushRef="#br0">68 0 124 0 0,'0'0'10168'0'0,"-11"9"-10446"0"0,-33 27 274 0 0,43-35 29 0 0,0 0 0 0 0,0-1 0 0 0,0 1 0 0 0,1 0 0 0 0,-1 0 0 0 0,0-1 1 0 0,0 1-1 0 0,1 0 0 0 0,-1 0 0 0 0,0 0 0 0 0,1 0 0 0 0,-1 0 1 0 0,1 0-1 0 0,0 0 0 0 0,-1 0 0 0 0,1 0 0 0 0,0 0 0 0 0,-1 0 0 0 0,1 1 1 0 0,0-1-1 0 0,0 0 0 0 0,0 0 0 0 0,0 0 0 0 0,0 0 0 0 0,0 0 0 0 0,0 0 1 0 0,1 1-1 0 0,-1-1 0 0 0,0 0 0 0 0,0 0 0 0 0,1 0 0 0 0,-1 0 1 0 0,1 0-1 0 0,-1 0 0 0 0,1 0 0 0 0,0 0 0 0 0,-1 0 0 0 0,1 0 0 0 0,0-1 1 0 0,-1 1-1 0 0,1 0 0 0 0,0 0 0 0 0,0-1 0 0 0,0 1 0 0 0,0 0 1 0 0,0-1-1 0 0,0 1 0 0 0,0-1 0 0 0,0 1 0 0 0,1 0 0 0 0,0 0 231 0 0,3 2 36 0 0,1-1 1 0 0,-1 0 0 0 0,1 0 0 0 0,0 0-1 0 0,0 0 1 0 0,-1-1 0 0 0,1 0 0 0 0,10 0-1 0 0,4 2 438 0 0,-18-3-601 0 0,-2 0-92 0 0,0 0 0 0 0,-1 0 0 0 0,1 0 0 0 0,0 0 0 0 0,0 0 0 0 0,0 0-1 0 0,0 0 1 0 0,0 0 0 0 0,-1 0 0 0 0,1 0 0 0 0,0 0 0 0 0,0 0 0 0 0,0 0 0 0 0,0 1 0 0 0,0-1 0 0 0,0 0 0 0 0,0 0 0 0 0,-1 0 0 0 0,1 0 0 0 0,0 0 0 0 0,0 0 0 0 0,0 0 0 0 0,0 0 0 0 0,0 1 0 0 0,0-1 0 0 0,0 0 0 0 0,0 0 0 0 0,0 0 0 0 0,0 0 0 0 0,0 0 0 0 0,-1 1 0 0 0,1-1 0 0 0,0 0 0 0 0,0 0 0 0 0,0 0 0 0 0,0 0-1 0 0,0 0 1 0 0,0 1 0 0 0,0-1 0 0 0,0 0 0 0 0,0 0 0 0 0,0 0 0 0 0,1 0 0 0 0,-1 0 0 0 0,0 1 0 0 0,0-1 0 0 0,0 0 0 0 0,0 0 0 0 0,0 0 0 0 0,0 0 0 0 0,0 0 0 0 0,0 0 0 0 0,0 1 0 0 0,0-1 0 0 0,0 0 0 0 0,1 0 0 0 0,-1 0 0 0 0,0 0 0 0 0,0 0 0 0 0,0 0 0 0 0,0 0 0 0 0,0 0 0 0 0,-36 11 123 0 0,28-8-441 0 0,-1 0-1 0 0,1-1 1 0 0,0 0-1 0 0,-1 0 0 0 0,-14 1 1 0 0,43-3-12341 0 0,-8 0 9959 0 0</inkml:trace>
</inkml:ink>
</file>

<file path=ppt/ink/ink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57.391"/>
    </inkml:context>
    <inkml:brush xml:id="br0">
      <inkml:brushProperty name="width" value="0.035" units="cm"/>
      <inkml:brushProperty name="height" value="0.035" units="cm"/>
      <inkml:brushProperty name="color" value="#33CCFF"/>
    </inkml:brush>
  </inkml:definitions>
  <inkml:trace contextRef="#ctx0" brushRef="#br0">0 1 5404 0 0,'0'0'9798'0'0,"1"5"-10145"0"0,5 23 1048 0 0,1 0 1 0 0,1 0 0 0 0,23 50 0 0 0,-23-46-387 0 0,-2-7-175 0 0,-3-9-88 0 0,0 1 0 0 0,-1 0 1 0 0,-1-1-1 0 0,-1 34 0 0 0,0-22-28 0 0,-5 48-1116 0 0,-1-60-1112 0 0,5-13-1976 0 0,4-14-6746 0 0</inkml:trace>
</inkml:ink>
</file>

<file path=ppt/ink/ink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57.653"/>
    </inkml:context>
    <inkml:brush xml:id="br0">
      <inkml:brushProperty name="width" value="0.035" units="cm"/>
      <inkml:brushProperty name="height" value="0.035" units="cm"/>
      <inkml:brushProperty name="color" value="#33CCFF"/>
    </inkml:brush>
  </inkml:definitions>
  <inkml:trace contextRef="#ctx0" brushRef="#br0">0 59 1328 0 0,'0'0'13565'0'0,"14"-5"-13813"0"0,105-32 35 0 0,-55 24-1851 0 0,-22 10-6987 0 0</inkml:trace>
</inkml:ink>
</file>

<file path=ppt/ink/ink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58.041"/>
    </inkml:context>
    <inkml:brush xml:id="br0">
      <inkml:brushProperty name="width" value="0.035" units="cm"/>
      <inkml:brushProperty name="height" value="0.035" units="cm"/>
      <inkml:brushProperty name="color" value="#33CCFF"/>
    </inkml:brush>
  </inkml:definitions>
  <inkml:trace contextRef="#ctx0" brushRef="#br0">1 119 3952 0 0,'0'0'10411'0'0,"11"-2"-10289"0"0,14-3 56 0 0,46-15 1 0 0,-63 18-172 0 0,-1-2-1 0 0,1 1 1 0 0,-1-1-1 0 0,9-6 1 0 0,-15 10 7 0 0,0-1 0 0 0,1 0 0 0 0,-1 0 0 0 0,0 0 0 0 0,0 1 0 0 0,0-1 0 0 0,0 0 0 0 0,0-1 0 0 0,0 1 0 0 0,0 0 0 0 0,0 0 0 0 0,-1 0 0 0 0,1 0 0 0 0,0-1 0 0 0,-1 1 0 0 0,1 0 0 0 0,-1 0 0 0 0,1-1 0 0 0,-1 1 0 0 0,0-1 0 0 0,0 1 0 0 0,1 0 0 0 0,-1-1 0 0 0,0 1 0 0 0,0-1 0 0 0,0 1 0 0 0,0 0 0 0 0,-1-1 0 0 0,1 1 0 0 0,0-1 0 0 0,-1 1 0 0 0,1 0 0 0 0,-1-3 0 0 0,-1 2-89 0 0,1 1-1 0 0,-1-1 0 0 0,1 1 1 0 0,-1-1-1 0 0,0 1 0 0 0,0-1 1 0 0,0 1-1 0 0,1 0 0 0 0,-1 0 0 0 0,0 0 1 0 0,0 0-1 0 0,-1 0 0 0 0,1 0 1 0 0,0 1-1 0 0,-2-1 0 0 0,-35-5-1109 0 0,35 7 1205 0 0,0 0 0 0 0,-1 1 0 0 0,1-1 0 0 0,0 1 0 0 0,0 0 0 0 0,0 0 0 0 0,0 0 0 0 0,1 0 1 0 0,-1 1-1 0 0,1 0 0 0 0,-1 0 0 0 0,1 0 0 0 0,0 0 0 0 0,-4 5 0 0 0,-4 2 305 0 0,9-7-264 0 0,-1 0 0 0 0,1 0 0 0 0,0-1 1 0 0,0 1-1 0 0,0 1 0 0 0,0-1 1 0 0,1 0-1 0 0,-1 0 0 0 0,1 1 1 0 0,0-1-1 0 0,0 1 0 0 0,-1 6 0 0 0,-1 46 1150 0 0,3-47-954 0 0,1-7-209 0 0,1 0 1 0 0,-1 0-1 0 0,1 0 0 0 0,0-1 1 0 0,0 1-1 0 0,0-1 0 0 0,0 1 1 0 0,0-1-1 0 0,0 0 0 0 0,0 0 1 0 0,0 0-1 0 0,0 0 0 0 0,4 1 1 0 0,0 1 119 0 0,4 0-183 0 0,1 0 0 0 0,-1-1 0 0 0,1 0-1 0 0,-1-1 1 0 0,1 0 0 0 0,-1-1 0 0 0,1 0 0 0 0,16-2 0 0 0,6 0-1274 0 0,13-2-3111 0 0,-43 3 3585 0 0,0 1 0 0 0,0-1 0 0 0,-1 0-1 0 0,1 0 1 0 0,0 0 0 0 0,-1 0 0 0 0,4-3 0 0 0,-4 0-2181 0 0</inkml:trace>
</inkml:ink>
</file>

<file path=ppt/ink/ink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58.501"/>
    </inkml:context>
    <inkml:brush xml:id="br0">
      <inkml:brushProperty name="width" value="0.035" units="cm"/>
      <inkml:brushProperty name="height" value="0.035" units="cm"/>
      <inkml:brushProperty name="color" value="#33CCFF"/>
    </inkml:brush>
  </inkml:definitions>
  <inkml:trace contextRef="#ctx0" brushRef="#br0">125 1 2692 0 0,'0'0'12797'0'0,"-11"2"-12860"0"0,-30 8 26 0 0,40-10 30 0 0,0 0-1 0 0,0 1 1 0 0,0-1 0 0 0,0 1 0 0 0,0-1 0 0 0,0 1-1 0 0,0-1 1 0 0,1 1 0 0 0,-1-1 0 0 0,0 1 0 0 0,0 0 0 0 0,1 0-1 0 0,-1-1 1 0 0,0 1 0 0 0,1 0 0 0 0,-1 0 0 0 0,0 0 0 0 0,1 0-1 0 0,0 0 1 0 0,-1-1 0 0 0,1 1 0 0 0,-1 0 0 0 0,1 0-1 0 0,0 0 1 0 0,0 0 0 0 0,0 0 0 0 0,-1 0 0 0 0,1 0 0 0 0,0 1-1 0 0,0-1 1 0 0,0 0 0 0 0,1 0 0 0 0,-1 0 0 0 0,0 1 0 0 0,1 0 22 0 0,-1 1 0 0 0,0-1 0 0 0,1 0 0 0 0,0 1 0 0 0,0-1 0 0 0,0 0 0 0 0,0 1 0 0 0,0-1 0 0 0,0 0 0 0 0,2 2 0 0 0,8 3 612 0 0,5 6 444 0 0,-16-13-967 0 0,0 0-90 0 0,0 1 1 0 0,0-1-1 0 0,0 0 0 0 0,0 0 1 0 0,0 0-1 0 0,0 0 0 0 0,0 0 1 0 0,0 0-1 0 0,0 1 1 0 0,0-1-1 0 0,0 0 0 0 0,0 0 1 0 0,0 0-1 0 0,0 0 0 0 0,0 0 1 0 0,0 1-1 0 0,0-1 0 0 0,0 0 1 0 0,0 0-1 0 0,0 0 0 0 0,0 0 1 0 0,0 0-1 0 0,0 1 1 0 0,0-1-1 0 0,0 0 0 0 0,0 0 1 0 0,0 0-1 0 0,0 0 0 0 0,0 0 1 0 0,0 0-1 0 0,0 1 0 0 0,0-1 1 0 0,-1 0-1 0 0,1 0 1 0 0,0 0-1 0 0,0 0 0 0 0,0 0 1 0 0,0 0-1 0 0,0 0 0 0 0,0 0 1 0 0,0 0-1 0 0,-1 1 0 0 0,1-1 1 0 0,0 0-1 0 0,0 0 1 0 0,0 0-1 0 0,0 0 0 0 0,0 0 1 0 0,-1 0-1 0 0,1 0 0 0 0,0 0 1 0 0,0 0-1 0 0,0 0 0 0 0,-10 7 80 0 0,10-7-28 0 0,-9 6-6 0 0,5-3-87 0 0,-1 0 0 0 0,0 0 0 0 0,0 0 0 0 0,0-1 0 0 0,0 0 1 0 0,-10 3-1 0 0,13-5-85 0 0,0 1 0 0 0,0-1 0 0 0,0 1 0 0 0,0 0 1 0 0,0 0-1 0 0,0-1 0 0 0,0 1 0 0 0,1 1 0 0 0,-4 1 0 0 0,-1 7-3816 0 0,7-9 3463 0 0,0 0 0 0 0,0-1 0 0 0,0 1 0 0 0,0 0 0 0 0,0-1 0 0 0,-1 1 0 0 0,1-1 0 0 0,0 0 0 0 0,0 1 0 0 0,0-1 0 0 0,0 0 0 0 0,0 1 0 0 0,1-1 0 0 0,-1 0 0 0 0,0 0 0 0 0,0 0 0 0 0,1 0 0 0 0,6 0-2598 0 0</inkml:trace>
</inkml:ink>
</file>

<file path=ppt/ink/ink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58.979"/>
    </inkml:context>
    <inkml:brush xml:id="br0">
      <inkml:brushProperty name="width" value="0.035" units="cm"/>
      <inkml:brushProperty name="height" value="0.035" units="cm"/>
      <inkml:brushProperty name="color" value="#33CCFF"/>
    </inkml:brush>
  </inkml:definitions>
  <inkml:trace contextRef="#ctx0" brushRef="#br0">1 0 216 0 0,'0'0'15465'0'0,"13"26"-16080"0"0,-12-24 436 0 0,0 0 1 0 0,-1 0-1 0 0,1 0 0 0 0,0 0 0 0 0,0-1 1 0 0,1 1-1 0 0,-1-1 0 0 0,0 1 1 0 0,1-1-1 0 0,-1 1 0 0 0,0-1 0 0 0,1 1 1 0 0,2 0-1 0 0,3 5-1837 0 0,-6-7 1549 0 0,-1 1 0 0 0,1-1-1 0 0,0 1 1 0 0,0-1 0 0 0,0 1 0 0 0,-1-1 0 0 0,1 1 0 0 0,0-1 0 0 0,0 0 0 0 0,0 0 0 0 0,0 1 0 0 0,0-1 0 0 0,0 0 0 0 0,1 0 0 0 0,2 0-2059 0 0</inkml:trace>
</inkml:ink>
</file>

<file path=ppt/ink/ink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4:59.183"/>
    </inkml:context>
    <inkml:brush xml:id="br0">
      <inkml:brushProperty name="width" value="0.035" units="cm"/>
      <inkml:brushProperty name="height" value="0.035" units="cm"/>
      <inkml:brushProperty name="color" value="#33CCFF"/>
    </inkml:brush>
  </inkml:definitions>
  <inkml:trace contextRef="#ctx0" brushRef="#br0">1 29 3736 0 0,'55'-23'4074'0'0,"-44"18"4532"0"0,-3 13-9083 0 0,20 10-4317 0 0,-64-44-6351 0 0</inkml:trace>
</inkml:ink>
</file>

<file path=ppt/ink/ink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00.515"/>
    </inkml:context>
    <inkml:brush xml:id="br0">
      <inkml:brushProperty name="width" value="0.035" units="cm"/>
      <inkml:brushProperty name="height" value="0.035" units="cm"/>
      <inkml:brushProperty name="color" value="#33CCFF"/>
    </inkml:brush>
  </inkml:definitions>
  <inkml:trace contextRef="#ctx0" brushRef="#br0">202 15 2360 0 0,'0'0'10102'0'0,"-9"-3"-10275"0"0,4 2 148 0 0,-1-2 93 0 0,0 1 0 0 0,-1 1 1 0 0,1-1-1 0 0,-1 1 0 0 0,1 0 0 0 0,-1 1 0 0 0,1-1 1 0 0,-1 1-1 0 0,1 0 0 0 0,-1 1 0 0 0,-9 2 1 0 0,-40 21 729 0 0,52-22-812 0 0,0 1 1 0 0,1-1-1 0 0,-1 1 0 0 0,0-1 0 0 0,1 1 1 0 0,0 0-1 0 0,0 1 0 0 0,0-1 0 0 0,0 0 1 0 0,-4 7-1 0 0,6-8 7 0 0,0 0-1 0 0,1 0 1 0 0,-1 0-1 0 0,1 0 1 0 0,0 0-1 0 0,0 0 1 0 0,-1 0 0 0 0,1 0-1 0 0,1 0 1 0 0,-1 0-1 0 0,0 0 1 0 0,0 0 0 0 0,1 0-1 0 0,-1 0 1 0 0,1 0-1 0 0,0 0 1 0 0,-1 0 0 0 0,1-1-1 0 0,0 1 1 0 0,0 0-1 0 0,0 0 1 0 0,0-1 0 0 0,0 1-1 0 0,1-1 1 0 0,-1 1-1 0 0,1-1 1 0 0,2 3 0 0 0,0-1 28 0 0,1-1 0 0 0,-1 0 0 0 0,0 1 1 0 0,1-2-1 0 0,0 1 0 0 0,-1 0 0 0 0,1-1 1 0 0,0 0-1 0 0,0 0 0 0 0,0-1 0 0 0,0 1 1 0 0,0-1-1 0 0,-1 0 0 0 0,1 0 0 0 0,8-2 1 0 0,-3 1-190 0 0,0-1 0 0 0,-1-1 0 0 0,1 1 1 0 0,0-2-1 0 0,-1 1 0 0 0,14-9 0 0 0,-22 12 177 0 0,-1 0-1 0 0,0-1 0 0 0,1 1 1 0 0,-1 0-1 0 0,0-1 0 0 0,0 1 0 0 0,1-1 1 0 0,-1 1-1 0 0,0-1 0 0 0,0 1 1 0 0,1 0-1 0 0,-1-1 0 0 0,0 1 0 0 0,0-1 1 0 0,0 1-1 0 0,0-1 0 0 0,0 1 0 0 0,0-1 1 0 0,0 1-1 0 0,0-1 0 0 0,0 1 1 0 0,0-1-1 0 0,0 1 0 0 0,0-1 0 0 0,0 1 1 0 0,0-1-1 0 0,0 1 0 0 0,0-1 1 0 0,-1 1-1 0 0,1 0 0 0 0,0-1 0 0 0,0 1 1 0 0,-1-1-1 0 0,-8-14 441 0 0,8 14-431 0 0,1 1-10 0 0,0 1 1 0 0,1-1-1 0 0,-1 1 1 0 0,0 0-1 0 0,0-1 1 0 0,0 1-1 0 0,0-1 1 0 0,0 1-1 0 0,0-1 1 0 0,0 1-1 0 0,0-1 1 0 0,0 1-1 0 0,0-1 1 0 0,0 1-1 0 0,0-1 1 0 0,-1 1-1 0 0,1 0 1 0 0,0-1-1 0 0,0 1 1 0 0,0-1-1 0 0,-1 0 1 0 0,1 1-1 0 0,0-1 1 0 0,-1 1-1 0 0,1-1 1 0 0,0 1-1 0 0,-1-1 1 0 0,1 0-1 0 0,-1 1 1 0 0,1-1-1 0 0,-1 0 1 0 0,1 1-1 0 0,0-1 1 0 0,-1 0-1 0 0,1 0 1 0 0,-1 1-1 0 0,1-1 1 0 0,-1 0-1 0 0,0 0 1 0 0,1 0-1 0 0,-1 0 1 0 0,1 0-1 0 0,-1 1 1 0 0,1-1-1 0 0,-1 0 1 0 0,1 0-1 0 0,-1-1 1 0 0,1 1-1 0 0,-1 0 1 0 0,1 0-1 0 0,-1 0 1 0 0,0 0-1 0 0,0-1 1 0 0,5 6 107 0 0,1-1 1 0 0,0 0-1 0 0,0 0 1 0 0,0-1-1 0 0,0 1 0 0 0,0-1 1 0 0,1 0-1 0 0,-1-1 0 0 0,1 1 1 0 0,0-1-1 0 0,0 0 1 0 0,0-1-1 0 0,9 2 0 0 0,5-1-718 0 0,1-2-3436 0 0,-14 0 2022 0 0</inkml:trace>
</inkml:ink>
</file>

<file path=ppt/ink/ink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01.015"/>
    </inkml:context>
    <inkml:brush xml:id="br0">
      <inkml:brushProperty name="width" value="0.035" units="cm"/>
      <inkml:brushProperty name="height" value="0.035" units="cm"/>
      <inkml:brushProperty name="color" value="#33CCFF"/>
    </inkml:brush>
  </inkml:definitions>
  <inkml:trace contextRef="#ctx0" brushRef="#br0">10 1 1556 0 0,'0'0'13939'0'0,"-1"0"-14076"0"0,1 0 149 0 0,-1 0 0 0 0,1 0 1 0 0,-1 0-1 0 0,1 0 1 0 0,-1 1-1 0 0,1-1 0 0 0,-1 0 1 0 0,1 0-1 0 0,0 0 0 0 0,-1 1 1 0 0,1-1-1 0 0,-1 0 0 0 0,1 1 1 0 0,0-1-1 0 0,-1 0 0 0 0,1 1 1 0 0,0-1-1 0 0,-1 0 0 0 0,1 1 1 0 0,0 5 197 0 0,1-1 0 0 0,0 1 0 0 0,0-1 0 0 0,1 1 0 0 0,0-1 0 0 0,0 1 0 0 0,2 4 0 0 0,-1-5-73 0 0,-1 0 0 0 0,0 0-1 0 0,-1 0 1 0 0,1 0 0 0 0,-1 0 0 0 0,1 11-1 0 0,-1-13-88 0 0,-1 0 0 0 0,0 0 0 0 0,1 0 0 0 0,0 0 0 0 0,0 0 0 0 0,0-1-1 0 0,0 1 1 0 0,2 3 0 0 0,5 19 235 0 0,1 9-47 0 0,-7-25-207 0 0,0 0 0 0 0,0-1 0 0 0,0 1 0 0 0,0 13-1 0 0,-1-4-101 0 0,1 0 0 0 0,1 0 0 0 0,9 31 0 0 0,-11-44-366 0 0,1-1 1 0 0,-1 1-1 0 0,1-1 0 0 0,0 1 0 0 0,0-1 0 0 0,0 0 0 0 0,6 7 0 0 0,-7-9-96 0 0,1-1 0 0 0,0 1 1 0 0,0-1-1 0 0,0 1 0 0 0,0-1 0 0 0,0 0 1 0 0,0 0-1 0 0,0 0 0 0 0,0 0 1 0 0,0 0-1 0 0,0 0 0 0 0,1-1 0 0 0,-1 1 1 0 0,0-1-1 0 0,1 0 0 0 0,-1 1 1 0 0,0-1-1 0 0,4 0 0 0 0,6 0-2550 0 0</inkml:trace>
</inkml:ink>
</file>

<file path=ppt/ink/ink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01.514"/>
    </inkml:context>
    <inkml:brush xml:id="br0">
      <inkml:brushProperty name="width" value="0.035" units="cm"/>
      <inkml:brushProperty name="height" value="0.035" units="cm"/>
      <inkml:brushProperty name="color" value="#33CCFF"/>
    </inkml:brush>
  </inkml:definitions>
  <inkml:trace contextRef="#ctx0" brushRef="#br0">30 34 3644 0 0,'0'0'11859'0'0,"-2"2"-12273"0"0,-3 7 430 0 0,1 0 0 0 0,0 0 0 0 0,-5 17 1 0 0,7-21 28 0 0,1 0 0 0 0,0-1 0 0 0,0 1 0 0 0,1 0 0 0 0,0-1 0 0 0,-1 1 0 0 0,1 0 0 0 0,1-1 0 0 0,-1 1 0 0 0,1 0 0 0 0,1 5 0 0 0,-1-8-20 0 0,-1-1-1 0 0,1 1 0 0 0,0 0 1 0 0,0 0-1 0 0,1-1 1 0 0,-1 1-1 0 0,0 0 1 0 0,0-1-1 0 0,1 1 1 0 0,-1-1-1 0 0,1 0 0 0 0,0 1 1 0 0,-1-1-1 0 0,1 0 1 0 0,0 0-1 0 0,-1 0 1 0 0,1 0-1 0 0,0 0 1 0 0,0-1-1 0 0,0 1 1 0 0,0 0-1 0 0,0-1 0 0 0,0 0 1 0 0,0 1-1 0 0,0-1 1 0 0,0 0-1 0 0,0 0 1 0 0,0 0-1 0 0,0 0 1 0 0,0 0-1 0 0,0-1 0 0 0,0 1 1 0 0,2-1-1 0 0,2 0 45 0 0,1-1 0 0 0,-1 0-1 0 0,0 0 1 0 0,0 0-1 0 0,0-1 1 0 0,-1 1 0 0 0,1-1-1 0 0,-1-1 1 0 0,6-3 0 0 0,-6 2-94 0 0,0 1 1 0 0,0-1-1 0 0,0 0 0 0 0,-1-1 1 0 0,1 1-1 0 0,-1-1 1 0 0,-1 0-1 0 0,1 0 1 0 0,-1 0-1 0 0,3-8 1 0 0,-5 12-43 0 0,-1 0 1 0 0,1-1 0 0 0,0 1-1 0 0,-1 0 1 0 0,0 0 0 0 0,0-1-1 0 0,0 1 1 0 0,0 0-1 0 0,0 0 1 0 0,0-1 0 0 0,0 1-1 0 0,-1 0 1 0 0,1 0 0 0 0,-1-1-1 0 0,1 1 1 0 0,-1 0 0 0 0,0 0-1 0 0,0 0 1 0 0,0 0-1 0 0,0 0 1 0 0,0 0 0 0 0,-1 0-1 0 0,1 0 1 0 0,-1 1 0 0 0,1-1-1 0 0,-1 0 1 0 0,1 1 0 0 0,-1-1-1 0 0,0 1 1 0 0,0 0-1 0 0,0 0 1 0 0,0-1 0 0 0,-3 0-1 0 0,0-1-90 0 0,0 1 0 0 0,0 0 0 0 0,0 0 0 0 0,0 0 0 0 0,0 1-1 0 0,-1 0 1 0 0,1 0 0 0 0,-8-1 0 0 0,11 2 133 0 0,-1 0 0 0 0,0 0 0 0 0,0 1 0 0 0,1-1 0 0 0,-1 1 0 0 0,0-1 0 0 0,1 1-1 0 0,-1 0 1 0 0,1 0 0 0 0,-1 0 0 0 0,0 0 0 0 0,1 0 0 0 0,0 1 0 0 0,-1-1 0 0 0,1 1 0 0 0,-3 2 0 0 0,-2 7-925 0 0,13-6-1684 0 0,22-2-2775 0 0,-27-3 5316 0 0,8 0-2276 0 0</inkml:trace>
</inkml:ink>
</file>

<file path=ppt/ink/ink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02.016"/>
    </inkml:context>
    <inkml:brush xml:id="br0">
      <inkml:brushProperty name="width" value="0.035" units="cm"/>
      <inkml:brushProperty name="height" value="0.035" units="cm"/>
      <inkml:brushProperty name="color" value="#33CCFF"/>
    </inkml:brush>
  </inkml:definitions>
  <inkml:trace contextRef="#ctx0" brushRef="#br0">1 1 1064 0 0,'0'0'14676'0'0,"1"7"-15007"0"0,5 13 821 0 0,0-1 0 0 0,13 26-1 0 0,-5-9 348 0 0,15 52 0 0 0,10 52-496 0 0,-37-133-358 0 0,-1 0 2 0 0,1-1 1 0 0,-1 0-1 0 0,1 0 1 0 0,1-1 0 0 0,4 11-1 0 0,-6-14 579 0 0,4 8-3612 0 0</inkml:trace>
</inkml:ink>
</file>

<file path=ppt/ink/ink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02.211"/>
    </inkml:context>
    <inkml:brush xml:id="br0">
      <inkml:brushProperty name="width" value="0.035" units="cm"/>
      <inkml:brushProperty name="height" value="0.035" units="cm"/>
      <inkml:brushProperty name="color" value="#33CCFF"/>
    </inkml:brush>
  </inkml:definitions>
  <inkml:trace contextRef="#ctx0" brushRef="#br0">0 39 6261 0 0,'0'0'10767'0'0,"15"-2"-11153"0"0,-11 1 365 0 0,128-20-465 0 0,-85 15-1222 0 0,-26 3-2584 0 0,37-2 0 0 0,-47 5 1705 0 0</inkml:trace>
</inkml:ink>
</file>

<file path=ppt/ink/ink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02.765"/>
    </inkml:context>
    <inkml:brush xml:id="br0">
      <inkml:brushProperty name="width" value="0.035" units="cm"/>
      <inkml:brushProperty name="height" value="0.035" units="cm"/>
      <inkml:brushProperty name="color" value="#33CCFF"/>
    </inkml:brush>
  </inkml:definitions>
  <inkml:trace contextRef="#ctx0" brushRef="#br0">117 56 1884 0 0,'0'0'11591'0'0,"-9"2"-11480"0"0,-31 5 60 0 0,37-6-83 0 0,-1 0 1 0 0,0 0 0 0 0,1 1-1 0 0,-1-1 1 0 0,1 1 0 0 0,-1 0-1 0 0,1 0 1 0 0,0 0 0 0 0,-1 0 0 0 0,1 0-1 0 0,-3 4 1 0 0,-6 4 465 0 0,10-8-560 0 0,1-1 0 0 0,0 1 0 0 0,0-1 0 0 0,0 1 1 0 0,0 0-1 0 0,0-1 0 0 0,0 1 0 0 0,1 0 0 0 0,-1 0 1 0 0,1-1-1 0 0,-1 1 0 0 0,1 0 0 0 0,-1 0 0 0 0,1 0 1 0 0,0 0-1 0 0,0 0 0 0 0,0 0 0 0 0,0 0 0 0 0,1 0 0 0 0,-1 0 1 0 0,0-1-1 0 0,1 1 0 0 0,-1 0 0 0 0,1 0 0 0 0,0 0 1 0 0,-1 0-1 0 0,1-1 0 0 0,0 1 0 0 0,0 0 0 0 0,0-1 1 0 0,2 2-1 0 0,3 1 35 0 0,1-1 0 0 0,-1 0 1 0 0,1 0-1 0 0,0 0 0 0 0,0-1 0 0 0,0 0 1 0 0,0-1-1 0 0,0 0 0 0 0,0 0 0 0 0,1 0 1 0 0,-1-1-1 0 0,0 0 0 0 0,1 0 1 0 0,-1-1-1 0 0,0 0 0 0 0,0 0 0 0 0,0-1 1 0 0,0 0-1 0 0,0 0 0 0 0,12-6 0 0 0,-15 5-154 0 0,0 1 1 0 0,-1-1-1 0 0,1 1 0 0 0,-1-1 0 0 0,0 0 0 0 0,0-1 0 0 0,0 1 0 0 0,-1 0 0 0 0,1-1 0 0 0,-1 0 0 0 0,0 1 0 0 0,1-1 0 0 0,-2 0 0 0 0,1 0 0 0 0,0 0 0 0 0,-1 0 0 0 0,0-1 0 0 0,0 1 0 0 0,0 0 0 0 0,0 0 0 0 0,-1-9 1 0 0,-1 10-241 0 0,0-1 1 0 0,0 1-1 0 0,0-1 1 0 0,-1 1-1 0 0,1-1 1 0 0,-1 1-1 0 0,0 0 1 0 0,0-1 0 0 0,-1 1-1 0 0,1 0 1 0 0,-5-4-1 0 0,-5-8-1474 0 0,11 13 1791 0 0,0 1-1 0 0,0 0 1 0 0,-1-1-1 0 0,1 1 1 0 0,0 0 0 0 0,-1 0-1 0 0,1 0 1 0 0,-1 0-1 0 0,1 0 1 0 0,-1 0 0 0 0,0 0-1 0 0,1 1 1 0 0,-1-1-1 0 0,0 1 1 0 0,1-1-1 0 0,-1 1 1 0 0,0-1 0 0 0,0 1-1 0 0,-2 0 1 0 0,4 18-3310 0 0,4-18 2234 0 0</inkml:trace>
</inkml:ink>
</file>

<file path=ppt/ink/ink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03.236"/>
    </inkml:context>
    <inkml:brush xml:id="br0">
      <inkml:brushProperty name="width" value="0.035" units="cm"/>
      <inkml:brushProperty name="height" value="0.035" units="cm"/>
      <inkml:brushProperty name="color" value="#33CCFF"/>
    </inkml:brush>
  </inkml:definitions>
  <inkml:trace contextRef="#ctx0" brushRef="#br0">125 22 1432 0 0,'0'0'10790'0'0,"-14"-4"-10412"0"0,-46-11-27 0 0,58 15-311 0 0,0-1 0 0 0,0 1 0 0 0,0-1 1 0 0,0 1-1 0 0,0 0 0 0 0,1 0 0 0 0,-1 0 1 0 0,0 0-1 0 0,0 0 0 0 0,-3 1 0 0 0,-4 7 190 0 0,5-2-190 0 0,2-4-45 0 0,1-1 1 0 0,0 1 0 0 0,0 0 0 0 0,-1 0 0 0 0,1 0-1 0 0,1 0 1 0 0,-1 0 0 0 0,0 0 0 0 0,0 0 0 0 0,1 0-1 0 0,-1 1 1 0 0,1-1 0 0 0,0 0 0 0 0,-1 3-1 0 0,1 38 633 0 0,0-28-223 0 0,2-2-138 0 0,0 0 0 0 0,0 0-1 0 0,1 0 1 0 0,1-1 0 0 0,0 1 0 0 0,1-1-1 0 0,0 0 1 0 0,9 14 0 0 0,15 30 119 0 0,-25-50-413 0 0,-1-1-1 0 0,-1 1 1 0 0,1 0-1 0 0,-1 0 1 0 0,0 0 0 0 0,0 0-1 0 0,-1 0 1 0 0,1 1-1 0 0,-2-1 1 0 0,1 10 0 0 0,0 18-7505 0 0,-7-33 1993 0 0,-1-1 2276 0 0</inkml:trace>
</inkml:ink>
</file>

<file path=ppt/ink/ink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03.452"/>
    </inkml:context>
    <inkml:brush xml:id="br0">
      <inkml:brushProperty name="width" value="0.035" units="cm"/>
      <inkml:brushProperty name="height" value="0.035" units="cm"/>
      <inkml:brushProperty name="color" value="#33CCFF"/>
    </inkml:brush>
  </inkml:definitions>
  <inkml:trace contextRef="#ctx0" brushRef="#br0">1 41 2264 0 0,'0'0'12427'0'0,"5"-1"-12056"0"0,114-15 721 0 0,-15 2-2487 0 0,-2 7-5714 0 0,-94 6 4756 0 0,4 0-480 0 0</inkml:trace>
</inkml:ink>
</file>

<file path=ppt/ink/ink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04.232"/>
    </inkml:context>
    <inkml:brush xml:id="br0">
      <inkml:brushProperty name="width" value="0.035" units="cm"/>
      <inkml:brushProperty name="height" value="0.035" units="cm"/>
      <inkml:brushProperty name="color" value="#33CCFF"/>
    </inkml:brush>
  </inkml:definitions>
  <inkml:trace contextRef="#ctx0" brushRef="#br0">151 11 2464 0 0,'0'0'11212'0'0,"-15"-2"-11066"0"0,-5-1-98 0 0,5 1 33 0 0,0 0 0 0 0,-25 1 0 0 0,37 1-92 0 0,1 0 1 0 0,0 1-1 0 0,0-1 1 0 0,0 1 0 0 0,0-1-1 0 0,0 1 1 0 0,0 0-1 0 0,0-1 1 0 0,0 1 0 0 0,0 0-1 0 0,1 0 1 0 0,-1 1-1 0 0,0-1 1 0 0,1 0 0 0 0,-1 1-1 0 0,0-1 1 0 0,1 1-1 0 0,0-1 1 0 0,-1 1 0 0 0,1-1-1 0 0,0 1 1 0 0,0 0-1 0 0,0 0 1 0 0,0 0-1 0 0,0 0 1 0 0,0 0 0 0 0,-1 3-1 0 0,2 3-50 0 0,0-5 41 0 0,0 1-1 0 0,0 0 1 0 0,1 0 0 0 0,-1 0 0 0 0,1 0 0 0 0,1 4 0 0 0,-2-6 24 0 0,1-1 0 0 0,0 1 0 0 0,0-1 0 0 0,0 1 0 0 0,0-1 0 0 0,0 1 0 0 0,0-1 0 0 0,1 0 0 0 0,-1 1 0 0 0,0-1 0 0 0,1 0 0 0 0,-1 0 0 0 0,1 0 0 0 0,-1 0 0 0 0,1 0 0 0 0,2 1 0 0 0,9 4 187 0 0,1 0 1 0 0,-1-1-1 0 0,1 0 1 0 0,16 3 0 0 0,-29-8-190 0 0,0 0 0 0 0,0 0 0 0 0,0 0 1 0 0,-1 1-1 0 0,1-1 0 0 0,0 0 0 0 0,0 1 1 0 0,-1-1-1 0 0,1 1 0 0 0,0-1 1 0 0,-1 1-1 0 0,1-1 0 0 0,-1 1 0 0 0,1 0 1 0 0,0-1-1 0 0,-1 1 0 0 0,1-1 0 0 0,-1 1 1 0 0,0 0-1 0 0,1 0 0 0 0,-1-1 0 0 0,1 1 1 0 0,-1 0-1 0 0,0 0 0 0 0,0-1 0 0 0,0 1 1 0 0,1 0-1 0 0,-1 0 0 0 0,0 0 0 0 0,0 0 1 0 0,0-1-1 0 0,0 1 0 0 0,0 0 0 0 0,-1 1 1 0 0,1 0-8 0 0,0 0 1 0 0,0-1 0 0 0,-1 1-1 0 0,1 0 1 0 0,-1-1-1 0 0,1 1 1 0 0,-1 0 0 0 0,1-1-1 0 0,-1 1 1 0 0,0-1 0 0 0,0 1-1 0 0,0-1 1 0 0,0 0-1 0 0,-2 3 1 0 0,-36 27-621 0 0,37-29 31 0 0,-4 2 90 0 0,18-1-11763 0 0</inkml:trace>
</inkml:ink>
</file>

<file path=ppt/ink/ink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04.809"/>
    </inkml:context>
    <inkml:brush xml:id="br0">
      <inkml:brushProperty name="width" value="0.035" units="cm"/>
      <inkml:brushProperty name="height" value="0.035" units="cm"/>
      <inkml:brushProperty name="color" value="#33CCFF"/>
    </inkml:brush>
  </inkml:definitions>
  <inkml:trace contextRef="#ctx0" brushRef="#br0">87 0 1196 0 0,'0'0'9112'0'0,"-11"5"-9023"0"0,-37 16-18 0 0,33-10 13 0 0,12-3-100 0 0,1 1-19 0 0,1-8 37 0 0,0 0 0 0 0,0 1-1 0 0,0-1 1 0 0,1 0 0 0 0,-1 0 0 0 0,1 0 0 0 0,-1 1 0 0 0,1-1-1 0 0,-1 0 1 0 0,1 1 0 0 0,0-1 0 0 0,-1 0 0 0 0,1 1 0 0 0,0-1-1 0 0,0 0 1 0 0,0 1 0 0 0,0-1 0 0 0,0 1 0 0 0,1-1 0 0 0,-1 0-1 0 0,0 1 1 0 0,0-1 0 0 0,1 0 0 0 0,-1 0 0 0 0,1 1-1 0 0,0-1 1 0 0,-1 0 0 0 0,1 0 0 0 0,0 1 0 0 0,-1-1 0 0 0,1 0-1 0 0,0 0 1 0 0,2 1 0 0 0,0 2 39 0 0,1-1 1 0 0,0 1-1 0 0,-1-1 1 0 0,1 0-1 0 0,0 0 0 0 0,0-1 1 0 0,1 1-1 0 0,6 2 1 0 0,-1-2-40 0 0,-1-1-1 0 0,1 0 1 0 0,-1 0 0 0 0,1-1 0 0 0,0 0 0 0 0,-1-1 0 0 0,1 0 0 0 0,0-1-1 0 0,12-2 1 0 0,-21 3 8 0 0,-1 0 0 0 0,1 0 0 0 0,0-1-1 0 0,-1 1 1 0 0,1 0 0 0 0,-1-1 0 0 0,1 1 0 0 0,0 0-1 0 0,-1-1 1 0 0,1 1 0 0 0,-1-1 0 0 0,1 1-1 0 0,-1-1 1 0 0,1 1 0 0 0,-1-1 0 0 0,0 0 0 0 0,1 1-1 0 0,-1-1 1 0 0,0 1 0 0 0,1-1 0 0 0,-1 0-1 0 0,0 1 1 0 0,0-1 0 0 0,1 0 0 0 0,-1 1 0 0 0,0-1-1 0 0,0 0 1 0 0,0 1 0 0 0,0-1 0 0 0,0 0 0 0 0,0 0-1 0 0,0 1 1 0 0,0-1 0 0 0,0 0 0 0 0,-1 1-1 0 0,1-1 1 0 0,0 0 0 0 0,0 1 0 0 0,-1-1 0 0 0,1 0-1 0 0,0 1 1 0 0,-1-1 0 0 0,-17-32 147 0 0,14 27-166 0 0,-2-4-27 0 0,4 8 98 0 0,0-1 1 0 0,0 0-1 0 0,0 0 0 0 0,1 0 0 0 0,-1 0 0 0 0,1-1 0 0 0,0 1 0 0 0,-2-6 354 0 0,38 40 1301 0 0,-29-26-1751 0 0,1-1 0 0 0,0-1-1 0 0,0 1 1 0 0,0-1 0 0 0,0 0 0 0 0,0-1 0 0 0,0 1 0 0 0,14 1 0 0 0,32 0-7030 0 0,-45-4 4841 0 0,-7-3-624 0 0</inkml:trace>
</inkml:ink>
</file>

<file path=ppt/ink/ink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05.557"/>
    </inkml:context>
    <inkml:brush xml:id="br0">
      <inkml:brushProperty name="width" value="0.035" units="cm"/>
      <inkml:brushProperty name="height" value="0.035" units="cm"/>
      <inkml:brushProperty name="color" value="#33CCFF"/>
    </inkml:brush>
  </inkml:definitions>
  <inkml:trace contextRef="#ctx0" brushRef="#br0">0 97 3372 0 0,'0'0'7550'0'0,"2"11"-7467"0"0,0 1-50 0 0,0-4-7 0 0,-1-1 0 0 0,0 0 0 0 0,0 1 0 0 0,-1 7 0 0 0,0-14-2 0 0,0-1-1 0 0,0 0 1 0 0,0 0-1 0 0,1 0 1 0 0,-1 0-1 0 0,0 1 1 0 0,0-1-1 0 0,0 0 1 0 0,0 0-1 0 0,0 0 1 0 0,1 0-1 0 0,-1 0 1 0 0,0 1-1 0 0,0-1 1 0 0,0 0-1 0 0,0 0 1 0 0,1 0-1 0 0,-1 0 1 0 0,0 0-1 0 0,0 0 1 0 0,0 0 0 0 0,1 0-1 0 0,-1 0 1 0 0,0 0-1 0 0,0 0 1 0 0,0 0-1 0 0,1 0 1 0 0,-1 0-1 0 0,0 0 1 0 0,0 0-1 0 0,0 0 1 0 0,1 0-1 0 0,-1 0 1 0 0,0 0-1 0 0,0 0 1 0 0,0 0-1 0 0,1 0 1 0 0,-1 0-1 0 0,0 0 1 0 0,0 0-1 0 0,0-1 1 0 0,0 1-1 0 0,1 0 1 0 0,-1 0-1 0 0,0 0 1 0 0,0 0-1 0 0,0 0 1 0 0,0-1-1 0 0,0 1 1 0 0,1 0-1 0 0,-1 0 1 0 0,0 0-1 0 0,0-1 1 0 0,0 1-1 0 0,0 0 1 0 0,0 0-1 0 0,0 0 1 0 0,0-1-1 0 0,0 1 1 0 0,0 0-1 0 0,0 0 1 0 0,0 0-1 0 0,0-1 1 0 0,0 1-1 0 0,0 0 1 0 0,0 0-1 0 0,0 0 1 0 0,0-1-1 0 0,0 1 1 0 0,0-12-348 0 0,0 0 0 0 0,-1 0-1 0 0,0 0 1 0 0,-5-20 0 0 0,5 29 365 0 0,1 0 0 0 0,-1 0 0 0 0,1 0 0 0 0,0 0 0 0 0,0-1 1 0 0,0 1-1 0 0,0 0 0 0 0,1 0 0 0 0,-1 0 0 0 0,1 0 0 0 0,0-1 0 0 0,0 1 0 0 0,0 0 0 0 0,0 1 0 0 0,2-5 0 0 0,-1 5-13 0 0,0 0 1 0 0,-1 0-1 0 0,1 0 0 0 0,0 0 0 0 0,0 0 0 0 0,0 0 0 0 0,1 0 0 0 0,-1 1 0 0 0,0 0 0 0 0,1-1 0 0 0,4-1 0 0 0,-6 2-33 0 0,1 0-1 0 0,0 1 0 0 0,0-1 1 0 0,0 0-1 0 0,0 1 0 0 0,0 0 1 0 0,-1-1-1 0 0,1 1 0 0 0,0 0 1 0 0,0 0-1 0 0,0 0 0 0 0,0 0 0 0 0,0 0 1 0 0,0 0-1 0 0,0 1 0 0 0,0-1 1 0 0,3 2-1 0 0,-2 0 12 0 0,0 1 0 0 0,0-1 0 0 0,-1 1 1 0 0,1 0-1 0 0,-1 0 0 0 0,0 0 0 0 0,0 0 0 0 0,0 1 0 0 0,0-1 0 0 0,-1 0 0 0 0,1 1 1 0 0,-1-1-1 0 0,0 1 0 0 0,0-1 0 0 0,1 8 0 0 0,7 18 201 0 0,-2-16-65 0 0,-1-11 252 0 0,-5-4-482 0 0,-1 1 0 0 0,1 0 0 0 0,-1-1 0 0 0,1 1 0 0 0,-1-1 1 0 0,1 1-1 0 0,-1-1 0 0 0,0 1 0 0 0,0-1 0 0 0,0 1 0 0 0,1-1 0 0 0,-2 1 1 0 0,1-3-1 0 0,0 0-514 0 0,0 1 0 0 0,0-1 0 0 0,1 0 1 0 0,-1 1-1 0 0,1-1 0 0 0,0 0 0 0 0,0 1 0 0 0,0-1 1 0 0,0 1-1 0 0,1-1 0 0 0,3-5 0 0 0,-4 8 401 0 0,0-1 0 0 0,0 1 0 0 0,1-1 0 0 0,-1 1 0 0 0,1 0 0 0 0,-1-1 0 0 0,1 1 0 0 0,-1 0 0 0 0,1 0 0 0 0,0 0 0 0 0,2-1 0 0 0,16-1 7494 0 0,6 19-5096 0 0,-17-9-1357 0 0,-7-6-813 0 0,-1 0 0 0 0,1 0 0 0 0,0 1 0 0 0,-1-1 0 0 0,1 0 1 0 0,-1 1-1 0 0,0-1 0 0 0,1 1 0 0 0,-1-1 0 0 0,0 1 0 0 0,0-1 0 0 0,0 1 0 0 0,0 0 1 0 0,0 0-1 0 0,0 0 0 0 0,-1-1 0 0 0,1 1 0 0 0,0 3 0 0 0,9 20-143 0 0,-3-2-962 0 0,-6-5-7152 0 0</inkml:trace>
</inkml:ink>
</file>

<file path=ppt/ink/ink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06.158"/>
    </inkml:context>
    <inkml:brush xml:id="br0">
      <inkml:brushProperty name="width" value="0.035" units="cm"/>
      <inkml:brushProperty name="height" value="0.035" units="cm"/>
      <inkml:brushProperty name="color" value="#33CCFF"/>
    </inkml:brush>
  </inkml:definitions>
  <inkml:trace contextRef="#ctx0" brushRef="#br0">14 99 3720 0 0,'0'0'11545'0'0,"-2"5"-11447"0"0,-1 9-20 0 0,0-1-1 0 0,0 1 0 0 0,0 19 1 0 0,12 56-161 0 0,-9-89 81 0 0,0 1 1 0 0,0-1-1 0 0,0 0 0 0 0,0 0 0 0 0,0 0 0 0 0,0 0 1 0 0,0 1-1 0 0,0-1 0 0 0,0 0 0 0 0,0 0 0 0 0,0 0 1 0 0,0 0-1 0 0,0 0 0 0 0,0 1 0 0 0,0-1 1 0 0,0 0-1 0 0,0 0 0 0 0,0 0 0 0 0,0 0 0 0 0,0 1 1 0 0,0-1-1 0 0,0 0 0 0 0,0 0 0 0 0,1 0 1 0 0,-1 0-1 0 0,0 0 0 0 0,0 0 0 0 0,0 1 0 0 0,0-1 1 0 0,0 0-1 0 0,0 0 0 0 0,1 0 0 0 0,-1 0 0 0 0,0 0 1 0 0,0 0-1 0 0,0 0 0 0 0,0 0 0 0 0,0 0 1 0 0,1 0-1 0 0,-1 0 0 0 0,0 1 0 0 0,0-1 0 0 0,0 0 1 0 0,7-6-447 0 0,5-11-355 0 0,-11 5 1 0 0,0-1 0 0 0,0 0 0 0 0,-1 0 0 0 0,-1 0 0 0 0,0 0 0 0 0,-4-16 1 0 0,4 22 490 0 0,-8-52-2055 0 0,1 29 3251 0 0,6 25 11 0 0,1-1 0 0 0,-1 1 0 0 0,1-1 0 0 0,0 1-1 0 0,-1-9 1 0 0,3 13-904 0 0,-1 1-1 0 0,0 0 0 0 0,1-1 1 0 0,-1 1-1 0 0,1-1 1 0 0,-1 1-1 0 0,0 0 1 0 0,1-1-1 0 0,-1 1 1 0 0,1 0-1 0 0,-1-1 1 0 0,1 1-1 0 0,-1 0 0 0 0,1 0 1 0 0,0 0-1 0 0,-1-1 1 0 0,1 1-1 0 0,-1 0 1 0 0,1 0-1 0 0,-1 0 1 0 0,1 0-1 0 0,0 0 0 0 0,-1 0 1 0 0,1 0-1 0 0,17-1-56 0 0,-18 1 63 0 0,13 0 104 0 0,0 1-1 0 0,-1 0 1 0 0,23 5-1 0 0,-32-5-42 0 0,0 0-1 0 0,1 0 1 0 0,-1 0 0 0 0,0 0-1 0 0,0 0 1 0 0,0 1-1 0 0,0-1 1 0 0,0 1-1 0 0,0 0 1 0 0,0 0 0 0 0,0 0-1 0 0,-1 0 1 0 0,1 1-1 0 0,-1-1 1 0 0,1 1-1 0 0,-1 0 1 0 0,0-1 0 0 0,2 6-1 0 0,-3-6-6 0 0,0 1 0 0 0,-1 0 0 0 0,1-1 0 0 0,-1 1 0 0 0,0 0 0 0 0,0 0 1 0 0,0 0-1 0 0,0-1 0 0 0,0 1 0 0 0,0 0 0 0 0,-1 0 0 0 0,0-1 0 0 0,1 1 0 0 0,-1 0 0 0 0,0-1 0 0 0,0 1 0 0 0,-1-1 0 0 0,-2 6 0 0 0,-13 7-19 0 0,13-11-50 0 0,0 0 0 0 0,0-1 1 0 0,0 0-1 0 0,0 0 1 0 0,-8 5-1 0 0,-36 12-3058 0 0,44-14 1056 0 0</inkml:trace>
</inkml:ink>
</file>

<file path=ppt/ink/ink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06.612"/>
    </inkml:context>
    <inkml:brush xml:id="br0">
      <inkml:brushProperty name="width" value="0.035" units="cm"/>
      <inkml:brushProperty name="height" value="0.035" units="cm"/>
      <inkml:brushProperty name="color" value="#33CCFF"/>
    </inkml:brush>
  </inkml:definitions>
  <inkml:trace contextRef="#ctx0" brushRef="#br0">1 1 5356 0 0,'0'0'7870'0'0,"5"6"-7625"0"0,16 21 17 0 0,-19-24-159 0 0,0 0 0 0 0,0 0 0 0 0,-1 1 0 0 0,1-1 0 0 0,-1 0 0 0 0,0 1-1 0 0,0-1 1 0 0,0 1 0 0 0,0-1 0 0 0,-1 1 0 0 0,1 6 0 0 0,2 11 439 0 0,28 123 1553 0 0,-10-35-1669 0 0,-17-95-466 0 0,-2 1 1 0 0,2 23-1 0 0,-4-37-65 0 0,0-1 0 0 0,0 1 0 0 0,0 0 0 0 0,0-1 0 0 0,0 1 0 0 0,0 0 0 0 0,1-1 0 0 0,-1 1 1 0 0,0 0-1 0 0,0-1 0 0 0,1 1 0 0 0,-1 0 0 0 0,0-1 0 0 0,1 1 0 0 0,-1-1 0 0 0,1 1 0 0 0,-1-1 0 0 0,1 1 0 0 0,-1-1 0 0 0,1 1 0 0 0,-1-1 0 0 0,1 0 0 0 0,-1 1 0 0 0,2 0 0 0 0,18 3-8886 0 0,-9-4 5706 0 0</inkml:trace>
</inkml:ink>
</file>

<file path=ppt/ink/ink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07.096"/>
    </inkml:context>
    <inkml:brush xml:id="br0">
      <inkml:brushProperty name="width" value="0.035" units="cm"/>
      <inkml:brushProperty name="height" value="0.035" units="cm"/>
      <inkml:brushProperty name="color" value="#33CCFF"/>
    </inkml:brush>
  </inkml:definitions>
  <inkml:trace contextRef="#ctx0" brushRef="#br0">60 77 4812 0 0,'0'0'8213'0'0,"13"-1"-8099"0"0,-7 1-108 0 0,10-1 39 0 0,0 0 0 0 0,-1-1 0 0 0,1-1-1 0 0,22-7 1 0 0,-24 6-63 0 0,15-9-4 0 0,-28 12-73 0 0,-1 0-1 0 0,0 0 0 0 0,1-1 1 0 0,-1 1-1 0 0,0 0 1 0 0,0 0-1 0 0,0 0 0 0 0,0-1 1 0 0,0 1-1 0 0,0 0 1 0 0,0 0-1 0 0,0 0 0 0 0,0-1 1 0 0,-1 1-1 0 0,1 0 1 0 0,0 0-1 0 0,-1 0 0 0 0,1 0 1 0 0,-1 0-1 0 0,0 0 1 0 0,1 0-1 0 0,-2-2 0 0 0,-40-8-1187 0 0,35 9 1536 0 0,1 2 0 0 0,-1-1 1 0 0,0 1-1 0 0,1 0 0 0 0,-1 1 0 0 0,0-1 0 0 0,1 1 0 0 0,-10 3 0 0 0,5-1 111 0 0,-1 0 0 0 0,1 1-1 0 0,0 1 1 0 0,1 0 0 0 0,-16 9-1 0 0,23-11-302 0 0,1-1 0 0 0,0 0 0 0 0,0 1-1 0 0,0 0 1 0 0,0-1 0 0 0,0 1 0 0 0,0 0 0 0 0,1 0-1 0 0,-1 0 1 0 0,1 0 0 0 0,0 0 0 0 0,0 0-1 0 0,0 1 1 0 0,0-1 0 0 0,1 0 0 0 0,-1 0 0 0 0,1 6-1 0 0,0-6-5 0 0,0 0 0 0 0,0 0 0 0 0,0 0 0 0 0,0 0 0 0 0,1 0 0 0 0,-1 0-1 0 0,1 0 1 0 0,0-1 0 0 0,0 1 0 0 0,0 0 0 0 0,0 0 0 0 0,0-1 0 0 0,1 1-1 0 0,-1-1 1 0 0,1 1 0 0 0,0-1 0 0 0,-1 0 0 0 0,1 1 0 0 0,0-1 0 0 0,5 3 0 0 0,8 4 32 0 0,0-1 1 0 0,0 0-1 0 0,1-1 1 0 0,0-1 0 0 0,1 0-1 0 0,32 6 1 0 0,-15-6-1255 0 0,0-2 1 0 0,53 0-1 0 0,-85-4 794 0 0,0 0 1 0 0,0 0-1 0 0,0 0 0 0 0,0 0 0 0 0,0-1 0 0 0,0 1 0 0 0,0-1 0 0 0,0 1 1 0 0,2-2-1 0 0,-3 1 21 0 0,0 1 0 0 0,-1-1 0 0 0,1 1 0 0 0,0-1 0 0 0,-1 1 0 0 0,1-1 0 0 0,-1 0 0 0 0,1 1 0 0 0,0-1 0 0 0,-1 0 0 0 0,0 1 0 0 0,1-1 1 0 0,-1 0-1 0 0,1 0 0 0 0,-1-1 0 0 0,1-5-3556 0 0</inkml:trace>
</inkml:ink>
</file>

<file path=ppt/ink/ink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07.657"/>
    </inkml:context>
    <inkml:brush xml:id="br0">
      <inkml:brushProperty name="width" value="0.035" units="cm"/>
      <inkml:brushProperty name="height" value="0.035" units="cm"/>
      <inkml:brushProperty name="color" value="#33CCFF"/>
    </inkml:brush>
  </inkml:definitions>
  <inkml:trace contextRef="#ctx0" brushRef="#br0">160 1 2280 0 0,'0'0'10144'0'0,"-14"5"-9882"0"0,-4 0-191 0 0,7-2-12 0 0,1 0 1 0 0,0 1-1 0 0,-17 8 0 0 0,26-11-59 0 0,0-1 0 0 0,-1 1 0 0 0,1 0 0 0 0,0-1-1 0 0,0 1 1 0 0,0 0 0 0 0,0 0 0 0 0,0 0 0 0 0,0 0 0 0 0,0 0 0 0 0,0 0 0 0 0,0 0 0 0 0,0 0 0 0 0,1 1 0 0 0,-1-1-1 0 0,0 0 1 0 0,1 0 0 0 0,-1 1 0 0 0,1-1 0 0 0,-1 0 0 0 0,1 1 0 0 0,0-1 0 0 0,-1 0 0 0 0,1 1 0 0 0,0-1 0 0 0,0 0 0 0 0,0 1-1 0 0,0-1 1 0 0,0 1 0 0 0,0-1 0 0 0,1 0 0 0 0,-1 1 0 0 0,0-1 0 0 0,1 0 0 0 0,-1 1 0 0 0,1-1 0 0 0,0 2 0 0 0,1 0 96 0 0,0 1 1 0 0,0-1-1 0 0,0 0 1 0 0,1 1-1 0 0,-1-1 1 0 0,1 0 0 0 0,-1 0-1 0 0,1-1 1 0 0,0 1-1 0 0,0-1 1 0 0,1 1-1 0 0,3 2 1 0 0,78 41 1891 0 0,-85-46-1995 0 0,1 0 1 0 0,-1 0-1 0 0,1 1 0 0 0,-1-1 1 0 0,1 0-1 0 0,-1 0 0 0 0,0 1 1 0 0,1-1-1 0 0,-1 0 0 0 0,1 1 0 0 0,-1-1 1 0 0,1 0-1 0 0,-1 1 0 0 0,0-1 1 0 0,1 0-1 0 0,-1 1 0 0 0,0-1 1 0 0,0 1-1 0 0,1-1 0 0 0,-1 1 0 0 0,0-1 1 0 0,0 1-1 0 0,1-1 0 0 0,-1 1 1 0 0,0-1-1 0 0,0 1 0 0 0,0-1 1 0 0,0 1-1 0 0,0-1 0 0 0,0 1 1 0 0,0-1-1 0 0,0 1 0 0 0,0-1 0 0 0,0 1 1 0 0,-1 1 23 0 0,0-1-1 0 0,0 1 1 0 0,0-1 0 0 0,1 0 0 0 0,-2 0 0 0 0,1 0-1 0 0,0 0 1 0 0,0 1 0 0 0,0-1 0 0 0,0-1 0 0 0,-3 3 0 0 0,-3 1 49 0 0,0 0 1 0 0,0-1 0 0 0,0 0 0 0 0,-8 3 0 0 0,-28 4-77 0 0,19-5-37 0 0,-27 10 0 0 0,42-9-1062 0 0,13-3-2327 0 0,19 0-3655 0 0,-16-3 4151 0 0</inkml:trace>
</inkml:ink>
</file>

<file path=ppt/ink/ink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13.685"/>
    </inkml:context>
    <inkml:brush xml:id="br0">
      <inkml:brushProperty name="width" value="0.035" units="cm"/>
      <inkml:brushProperty name="height" value="0.035" units="cm"/>
      <inkml:brushProperty name="color" value="#33CCFF"/>
    </inkml:brush>
  </inkml:definitions>
  <inkml:trace contextRef="#ctx0" brushRef="#br0">125 0 524 0 0,'0'0'8880'0'0,"-4"0"-8713"0"0,-18 0 370 0 0,21 0 373 0 0,-34 4 649 0 0,6 6-869 0 0,12-3-298 0 0,16-7-375 0 0,0 1 0 0 0,0 0 1 0 0,0-1-1 0 0,0 1 0 0 0,0 0 0 0 0,0 0 1 0 0,0 0-1 0 0,0 0 0 0 0,0 0 1 0 0,1 0-1 0 0,-1 0 0 0 0,0 0 1 0 0,0 0-1 0 0,1 1 0 0 0,-1-1 1 0 0,1 0-1 0 0,-1 0 0 0 0,1 0 0 0 0,0 1 1 0 0,-1-1-1 0 0,1 0 0 0 0,0 3 1 0 0,-1 34 280 0 0,1-25-427 0 0,1-11 132 0 0,-1-1-1 0 0,1 0 1 0 0,0 0 0 0 0,-1 1-1 0 0,1-1 1 0 0,0 0-1 0 0,0 0 1 0 0,-1 0 0 0 0,1 0-1 0 0,0 0 1 0 0,0 0 0 0 0,0-1-1 0 0,0 1 1 0 0,0 0 0 0 0,1 0-1 0 0,-1-1 1 0 0,0 1 0 0 0,2 0-1 0 0,23 10 47 0 0,-20-9-46 0 0,0 0-1 0 0,0-1 0 0 0,0 0 0 0 0,1 0 0 0 0,-1-1 1 0 0,0 1-1 0 0,1-2 0 0 0,-1 1 0 0 0,0-1 1 0 0,0 1-1 0 0,9-4 0 0 0,-14 4-5 0 0,0-1 0 0 0,0 1-1 0 0,0-1 1 0 0,0 1 0 0 0,0-1 0 0 0,0 0-1 0 0,-1 1 1 0 0,1-1 0 0 0,0 0 0 0 0,0 0-1 0 0,0 0 1 0 0,-1 0 0 0 0,1 0 0 0 0,0 0-1 0 0,-1 0 1 0 0,1 0 0 0 0,-1 0 0 0 0,1 0-1 0 0,-1 0 1 0 0,0 0 0 0 0,1 0 0 0 0,-1 0-1 0 0,0-3 1 0 0,7-13-142 0 0,-6 15 88 0 0,1-1 0 0 0,-1 1 0 0 0,-1-1 1 0 0,1 0-1 0 0,0 1 0 0 0,-1-1 0 0 0,1 0 1 0 0,-1 0-1 0 0,0 1 0 0 0,0-1 0 0 0,0 0 1 0 0,0 0-1 0 0,-1-4 0 0 0,1 5 48 0 0,0 0-1 0 0,0 0 1 0 0,-1 1 0 0 0,1-1-1 0 0,0 0 1 0 0,-1 1-1 0 0,1-1 1 0 0,-1 0 0 0 0,0 1-1 0 0,1-1 1 0 0,-1 1 0 0 0,0-1-1 0 0,0 1 1 0 0,0-1-1 0 0,0 1 1 0 0,0 0 0 0 0,-1-1-1 0 0,1 1 1 0 0,0 0 0 0 0,-1 0-1 0 0,-1-2 1 0 0,-8 0-173 0 0,0 1 0 0 0,0 0 0 0 0,-23-2 0 0 0,36 18-3601 0 0,17-6 479 0 0,-9-5 1115 0 0,-10-3 2168 0 0,0 0-1 0 0,0 0 1 0 0,0-1 0 0 0,0 1 0 0 0,0 0 0 0 0,0 0 0 0 0,0 0 0 0 0,0 0 0 0 0,0 0 0 0 0,0 0 0 0 0,0 0-1 0 0,0 0 1 0 0,-1 0 0 0 0,1 0 0 0 0,0 0 0 0 0,0 0 0 0 0,0 0 0 0 0,0 0 0 0 0,0 0 0 0 0,0 0-1 0 0,0-1 1 0 0,0 1 0 0 0,0 0 0 0 0,0 0 0 0 0,0 0 0 0 0,0 0 0 0 0,0 0 0 0 0,0 0 0 0 0,0 0-1 0 0,1 0 1 0 0,-1 0 0 0 0,0 0 0 0 0,0 0 0 0 0,0 0 0 0 0,0 0 0 0 0,0 0 0 0 0,0 0 0 0 0,0-1 0 0 0,0 1-1 0 0,0 0 1 0 0,0 0 0 0 0,0 0 0 0 0,0 0 0 0 0,0 0 0 0 0,0 0 0 0 0,0 0 0 0 0,0 0 0 0 0,0 0-1 0 0,0 0 1 0 0,0 0 0 0 0,0 0 0 0 0,1 0 0 0 0,-1 0 0 0 0,0 0 0 0 0,0 0 0 0 0,0 0 0 0 0,0 0-1 0 0,0 0 1 0 0,0 0 0 0 0,0 0 0 0 0,-27-22-1815 0 0</inkml:trace>
</inkml:ink>
</file>

<file path=ppt/ink/ink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14.354"/>
    </inkml:context>
    <inkml:brush xml:id="br0">
      <inkml:brushProperty name="width" value="0.035" units="cm"/>
      <inkml:brushProperty name="height" value="0.035" units="cm"/>
      <inkml:brushProperty name="color" value="#33CCFF"/>
    </inkml:brush>
  </inkml:definitions>
  <inkml:trace contextRef="#ctx0" brushRef="#br0">1 84 4412 0 0,'0'0'5728'0'0,"2"10"-5709"0"0,2 2-16 0 0,-3-8-2 0 0,1 0 0 0 0,-1 1 0 0 0,0-1 1 0 0,0 1-1 0 0,0 0 0 0 0,-1-1 0 0 0,0 7 1 0 0,2-2 127 0 0,1-16 80 0 0,-6-49-2833 0 0,1 0 5214 0 0,4 54-2553 0 0,1 0 0 0 0,-1 1 0 0 0,1-1 1 0 0,-1 1-1 0 0,1 0 0 0 0,-1 0 1 0 0,1-1-1 0 0,0 2 0 0 0,0-1 0 0 0,-1 0 1 0 0,6 0-1 0 0,31-8 754 0 0,-28 5-368 0 0,1 1 1 0 0,0 1-1 0 0,0 0 0 0 0,-1 0 0 0 0,1 2 1 0 0,0-1-1 0 0,17 2 0 0 0,-26 0-414 0 0,-1 0 0 0 0,0 0 0 0 0,0 0 0 0 0,0 0 0 0 0,0 0 0 0 0,0 1 0 0 0,0-1 0 0 0,0 1 0 0 0,0-1 0 0 0,0 1 0 0 0,-1 0 0 0 0,1 0 0 0 0,-1-1 0 0 0,1 1 0 0 0,-1 0 0 0 0,0 0 0 0 0,1 1 0 0 0,-1-1 0 0 0,0 0 0 0 0,-1 0 0 0 0,1 0 0 0 0,0 1 0 0 0,-1-1 0 0 0,1 4 0 0 0,2 6-602 0 0,-1 1-1 0 0,-1-1 0 0 0,0 19 0 0 0,-1-31 214 0 0,1 1 1 0 0,0 0-1 0 0,-1-1 1 0 0,1 1-1 0 0,0-1 1 0 0,0 1 0 0 0,-1-1-1 0 0,1 1 1 0 0,0-1-1 0 0,0 1 1 0 0,0-1-1 0 0,0 0 1 0 0,0 0-1 0 0,0 1 1 0 0,-1-1-1 0 0,1 0 1 0 0,0 0-1 0 0,0 0 1 0 0,0 0-1 0 0,0 0 1 0 0,0 0-1 0 0,0 0 1 0 0,0 0-1 0 0,1-1 1 0 0,2 0-2924 0 0</inkml:trace>
</inkml:ink>
</file>

<file path=ppt/ink/ink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18.676"/>
    </inkml:context>
    <inkml:brush xml:id="br0">
      <inkml:brushProperty name="width" value="0.035" units="cm"/>
      <inkml:brushProperty name="height" value="0.035" units="cm"/>
      <inkml:brushProperty name="color" value="#33CCFF"/>
    </inkml:brush>
  </inkml:definitions>
  <inkml:trace contextRef="#ctx0" brushRef="#br0">12 0 48 0 0,'0'0'13282'0'0,"-5"12"-12956"0"0,3-6-164 0 0,1 0 0 0 0,0 1 0 0 0,0-1 0 0 0,0 0 1 0 0,1 1-1 0 0,0-1 0 0 0,0 0 0 0 0,1 11 0 0 0,0 5-107 0 0,-1-21-64 0 0</inkml:trace>
</inkml:ink>
</file>

<file path=ppt/ink/ink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18.837"/>
    </inkml:context>
    <inkml:brush xml:id="br0">
      <inkml:brushProperty name="width" value="0.035" units="cm"/>
      <inkml:brushProperty name="height" value="0.035" units="cm"/>
      <inkml:brushProperty name="color" value="#33CCFF"/>
    </inkml:brush>
  </inkml:definitions>
  <inkml:trace contextRef="#ctx0" brushRef="#br0">0 0 2736 0 0</inkml:trace>
</inkml:ink>
</file>

<file path=ppt/ink/ink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18.931"/>
    </inkml:context>
    <inkml:brush xml:id="br0">
      <inkml:brushProperty name="width" value="0.035" units="cm"/>
      <inkml:brushProperty name="height" value="0.035" units="cm"/>
      <inkml:brushProperty name="color" value="#33CCFF"/>
    </inkml:brush>
  </inkml:definitions>
  <inkml:trace contextRef="#ctx0" brushRef="#br0">0 140 2736 0 0,'8'-90'3591'0'0,"-3"68"-1609"0"0,-1 16-833 0 0,1 0 66 0 0,-5 6-1191 0 0,0-1-1 0 0,1 0 1 0 0,-1 0 0 0 0,0 0-1 0 0,1 1 1 0 0,-1-1 0 0 0,0 0-1 0 0,1 0 1 0 0,-1 1 0 0 0,1-1-1 0 0,0 0 1 0 0,-1 1 0 0 0,1-1-1 0 0,-1 1 1 0 0,1-1 0 0 0,0 1-1 0 0,-1-1 1 0 0,1 1 0 0 0,0-1-1 0 0,0 1 1 0 0,1-1 0 0 0,20-1-1595 0 0,-21 2 1062 0 0,3 41-6984 0 0,-4-35 6288 0 0</inkml:trace>
</inkml:ink>
</file>

<file path=ppt/ink/ink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19.452"/>
    </inkml:context>
    <inkml:brush xml:id="br0">
      <inkml:brushProperty name="width" value="0.035" units="cm"/>
      <inkml:brushProperty name="height" value="0.035" units="cm"/>
      <inkml:brushProperty name="color" value="#33CCFF"/>
    </inkml:brush>
  </inkml:definitions>
  <inkml:trace contextRef="#ctx0" brushRef="#br0">1 64 1004 0 0,'0'0'9513'0'0,"0"7"-9366"0"0,0 32 131 0 0,0-39-221 0 0,0 1-22 0 0,0-1-12 0 0,0 0-1 0 0,0 0 0 0 0,0 0 0 0 0,0 1 1 0 0,0-1-1 0 0,0 0 0 0 0,0 0 0 0 0,0 0 0 0 0,0 1 1 0 0,0-1-1 0 0,0 0 0 0 0,0 0 0 0 0,0 0 1 0 0,0 1-1 0 0,0-1 0 0 0,0 0 0 0 0,0 0 1 0 0,1 0-1 0 0,-1 0 0 0 0,0 1 0 0 0,0-1 1 0 0,0 0-1 0 0,0 0 0 0 0,0 0 0 0 0,0 0 1 0 0,1 0-1 0 0,-1 0 0 0 0,0 1 0 0 0,0-1 1 0 0,0 0-1 0 0,0 0 0 0 0,1 0 0 0 0,-1 0 0 0 0,0 0 1 0 0,0 0-1 0 0,0 0 0 0 0,0 0 0 0 0,1 0 1 0 0,-1 0-1 0 0,0 0 0 0 0,0 0 0 0 0,0 0 1 0 0,1 0-1 0 0,-1 0 0 0 0,0 0 0 0 0,0 0 1 0 0,0 0-1 0 0,1 0 0 0 0,-1 0 0 0 0,0 0 1 0 0,0 0-1 0 0,0 0 0 0 0,0 0 0 0 0,1 0 1 0 0,-1 0-1 0 0,0-1 0 0 0,0 1 0 0 0,0 0 0 0 0,0 0 1 0 0,0 0-1 0 0,1 0 0 0 0,-1-1 0 0 0,9-8 389 0 0,-8 7-469 0 0,-1 0 0 0 0,0-1 0 0 0,1 1 0 0 0,-1 0-1 0 0,0-1 1 0 0,0 1 0 0 0,0 0 0 0 0,-1-5 0 0 0,0 6 30 0 0,1-1-1 0 0,-1 1 0 0 0,1-1 1 0 0,0 1-1 0 0,0-1 0 0 0,0 1 1 0 0,0-1-1 0 0,0 1 0 0 0,0-1 1 0 0,0 1-1 0 0,1-1 1 0 0,-1 1-1 0 0,0 0 0 0 0,1-1 1 0 0,-1 1-1 0 0,1-1 0 0 0,-1 1 1 0 0,1 0-1 0 0,1-3 0 0 0,0 3 120 0 0,-1-1-1 0 0,0 0 0 0 0,1 0 0 0 0,-1 1 0 0 0,0-1 0 0 0,0 0 1 0 0,0 0-1 0 0,0 0 0 0 0,-1 0 0 0 0,1-1 0 0 0,0 1 0 0 0,0-2 1 0 0,1 2-7 0 0,1 0 0 0 0,0 0 0 0 0,0 1 0 0 0,0-1 0 0 0,0 1 0 0 0,1 0 0 0 0,-1 0 0 0 0,0 0 0 0 0,6-1 0 0 0,-9 2-78 0 0,14-3 173 0 0,1 1 0 0 0,0 1 0 0 0,24 0 0 0 0,-39 1-177 0 0,2 1 9 0 0,0-1 1 0 0,-1 1 0 0 0,1-1 0 0 0,-1 1 0 0 0,1 0-1 0 0,0 0 1 0 0,-1-1 0 0 0,1 1 0 0 0,-1 0-1 0 0,0 0 1 0 0,1 1 0 0 0,-1-1 0 0 0,0 0 0 0 0,0 0-1 0 0,0 1 1 0 0,1-1 0 0 0,-2 0 0 0 0,3 4-1 0 0,0-1 18 0 0,0 1 0 0 0,-1 0 0 0 0,1 0-1 0 0,2 9 1 0 0,-2-3-52 0 0,-1 1 0 0 0,0-1 0 0 0,0 22 0 0 0,3-10-1178 0 0,-1-5-4447 0 0</inkml:trace>
</inkml:ink>
</file>

<file path=ppt/ink/ink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20.078"/>
    </inkml:context>
    <inkml:brush xml:id="br0">
      <inkml:brushProperty name="width" value="0.035" units="cm"/>
      <inkml:brushProperty name="height" value="0.035" units="cm"/>
      <inkml:brushProperty name="color" value="#33CCFF"/>
    </inkml:brush>
  </inkml:definitions>
  <inkml:trace contextRef="#ctx0" brushRef="#br0">50 0 376 0 0,'0'0'10789'0'0,"-8"10"-10672"0"0,-24 31-4 0 0,30-39-49 0 0,1 0 0 0 0,0 1 0 0 0,0-1 0 0 0,0 0 0 0 0,0 0 0 0 0,1 0 0 0 0,-1 1 0 0 0,0-1 0 0 0,1 0 0 0 0,0 1 0 0 0,-1-1 0 0 0,1 0 0 0 0,0 1 0 0 0,0-1 0 0 0,1 0-1 0 0,-1 1 1 0 0,0-1 0 0 0,1 0 0 0 0,-1 1 0 0 0,1-1 0 0 0,0 0 0 0 0,0 0 0 0 0,0 0 0 0 0,0 1 0 0 0,2 2 0 0 0,3 8 374 0 0,-5-7-259 0 0,1-1 0 0 0,0 1 0 0 0,1-1 1 0 0,-1 0-1 0 0,5 5 0 0 0,-5-6-58 0 0,1 1 0 0 0,-1-1 1 0 0,1 1-1 0 0,-1-1 0 0 0,-1 1 0 0 0,3 6 0 0 0,5 11 176 0 0,-8-19-260 0 0,0-1 0 0 0,0 0 0 0 0,0 0 0 0 0,0 1 0 0 0,0-1 0 0 0,0 0 0 0 0,0 1 0 0 0,-1-1 0 0 0,1 6 0 0 0,3 78 143 0 0,-6-56 164 0 0,1-11-1767 0 0,0-6-2924 0 0</inkml:trace>
</inkml:ink>
</file>

<file path=ppt/ink/ink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20.325"/>
    </inkml:context>
    <inkml:brush xml:id="br0">
      <inkml:brushProperty name="width" value="0.035" units="cm"/>
      <inkml:brushProperty name="height" value="0.035" units="cm"/>
      <inkml:brushProperty name="color" value="#33CCFF"/>
    </inkml:brush>
  </inkml:definitions>
  <inkml:trace contextRef="#ctx0" brushRef="#br0">1 42 1360 0 0,'0'0'11261'0'0,"12"0"-11050"0"0,87-13 365 0 0,-52 3-696 0 0,28-5-1199 0 0,-25 11-7538 0 0</inkml:trace>
</inkml:ink>
</file>

<file path=ppt/ink/ink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20.703"/>
    </inkml:context>
    <inkml:brush xml:id="br0">
      <inkml:brushProperty name="width" value="0.035" units="cm"/>
      <inkml:brushProperty name="height" value="0.035" units="cm"/>
      <inkml:brushProperty name="color" value="#33CCFF"/>
    </inkml:brush>
  </inkml:definitions>
  <inkml:trace contextRef="#ctx0" brushRef="#br0">49 24 1892 0 0,'0'0'13268'0'0,"-5"1"-13443"0"0,-16 6 127 0 0,20-7 42 0 0,0 1 0 0 0,0 0 0 0 0,0 0 0 0 0,0-1-1 0 0,1 1 1 0 0,-1 0 0 0 0,0 0 0 0 0,0 0 0 0 0,1 0-1 0 0,-1 1 1 0 0,0-1 0 0 0,1 0 0 0 0,-1 0-1 0 0,1 0 1 0 0,0 0 0 0 0,-1 0 0 0 0,1 2 0 0 0,-3 3-20 0 0,2-4 21 0 0,0 0 0 0 0,0 0-1 0 0,0 0 1 0 0,0 0 0 0 0,1 1 0 0 0,-1-1 0 0 0,1 0 0 0 0,-1 0-1 0 0,1 0 1 0 0,0 1 0 0 0,-1-1 0 0 0,1 0 0 0 0,0 0 0 0 0,1 1-1 0 0,-1 2 1 0 0,1-4 10 0 0,0 1 0 0 0,-1-1 0 0 0,1 0 0 0 0,0 0-1 0 0,0 1 1 0 0,-1-1 0 0 0,1 0 0 0 0,0 0 0 0 0,0 0 0 0 0,0 0 0 0 0,1 0-1 0 0,-1 0 1 0 0,0 0 0 0 0,0 0 0 0 0,0 0 0 0 0,1-1 0 0 0,-1 1 0 0 0,0 0 0 0 0,1-1-1 0 0,-1 1 1 0 0,1-1 0 0 0,-1 0 0 0 0,1 1 0 0 0,1-1 0 0 0,6 2 114 0 0,0-1 1 0 0,0 0 0 0 0,17-1-1 0 0,-23 0-115 0 0,0-1-1 0 0,-1 1 1 0 0,1 0 0 0 0,0-1-1 0 0,-1 1 1 0 0,1-1-1 0 0,-1 0 1 0 0,1 0-1 0 0,0 0 1 0 0,-1 0-1 0 0,0-1 1 0 0,1 1-1 0 0,-1-1 1 0 0,0 1-1 0 0,0-1 1 0 0,0 0-1 0 0,2-2 1 0 0,3-2-16 0 0,-6 5 7 0 0,0 0-1 0 0,0 1 1 0 0,0-1-1 0 0,-1 0 1 0 0,1 0-1 0 0,0 0 1 0 0,0 0-1 0 0,-1 0 1 0 0,1 0-1 0 0,0 0 1 0 0,-1 0 0 0 0,1-2-1 0 0,2-4-110 0 0,-2 6 51 0 0,-1-1-1 0 0,1 1 0 0 0,0-1 0 0 0,-1 1 0 0 0,1 0 0 0 0,-1-1 0 0 0,0 1 0 0 0,1-1 1 0 0,-1 1-1 0 0,0-1 0 0 0,0 1 0 0 0,0-1 0 0 0,0 1 0 0 0,0-1 0 0 0,0 1 1 0 0,-1-1-1 0 0,1 1 0 0 0,0-1 0 0 0,-1 1 0 0 0,1-1 0 0 0,-1 1 0 0 0,0 0 0 0 0,1-1 1 0 0,-1 1-1 0 0,-1-2 0 0 0,0 0-110 0 0,0 1 1 0 0,0-1-1 0 0,-1 1 0 0 0,1 0 1 0 0,-1 0-1 0 0,1 0 0 0 0,-1 0 1 0 0,0 0-1 0 0,0 0 1 0 0,0 1-1 0 0,0-1 0 0 0,-6-1 1 0 0,2 1 110 0 0,-1 1 1 0 0,1 0-1 0 0,-1 0 1 0 0,-12 0-1 0 0,19 1 49 0 0,1 0 0 0 0,-1 0 0 0 0,1 0 0 0 0,-1 0-1 0 0,1 0 1 0 0,-1 1 0 0 0,1-1 0 0 0,-1 0 0 0 0,1 0-1 0 0,0 0 1 0 0,-1 0 0 0 0,1 1 0 0 0,-1-1 0 0 0,1 0 0 0 0,-1 0-1 0 0,1 1 1 0 0,0-1 0 0 0,-1 0 0 0 0,1 1 0 0 0,0-1-1 0 0,-1 0 1 0 0,1 1 0 0 0,0-1 0 0 0,-1 0 0 0 0,1 1-1 0 0,0-1 1 0 0,0 1 0 0 0,-1-1 0 0 0,1 1 0 0 0,0-1 0 0 0,0 1-1 0 0,0-1 1 0 0,0 1 0 0 0,0-1 0 0 0,0 1 0 0 0,-1-1-1 0 0,1 1 1 0 0,0-1 0 0 0,0 1 0 0 0,1 0 0 0 0,-1 0-94 0 0,0 0 1 0 0,0 0 0 0 0,0 0 0 0 0,1 0-1 0 0,-1 0 1 0 0,0 0 0 0 0,1 0-1 0 0,-1 0 1 0 0,1 0 0 0 0,0-1-1 0 0,-1 1 1 0 0,1 0 0 0 0,-1 0-1 0 0,1 0 1 0 0,0 0 0 0 0,0-1 0 0 0,-1 1-1 0 0,1 0 1 0 0,0-1 0 0 0,2 2-1 0 0,2-1-549 0 0,0 1 0 0 0,0-1 0 0 0,0 0-1 0 0,1 0 1 0 0,-1 0 0 0 0,0-1 0 0 0,10 0 0 0 0,-5 0-1397 0 0</inkml:trace>
</inkml:ink>
</file>

<file path=ppt/ink/ink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21.073"/>
    </inkml:context>
    <inkml:brush xml:id="br0">
      <inkml:brushProperty name="width" value="0.035" units="cm"/>
      <inkml:brushProperty name="height" value="0.035" units="cm"/>
      <inkml:brushProperty name="color" value="#33CCFF"/>
    </inkml:brush>
  </inkml:definitions>
  <inkml:trace contextRef="#ctx0" brushRef="#br0">41 76 1232 0 0,'0'0'9750'0'0,"-1"9"-9760"0"0,-3 34 1364 0 0,3-44-1361 0 0,-1 0 0 0 0,0 0 1 0 0,1 0-1 0 0,0 0 0 0 0,-1-1 0 0 0,1 1 1 0 0,-1 0-1 0 0,1-1 0 0 0,0 1 0 0 0,0-1 1 0 0,0 1-1 0 0,0-1 0 0 0,0 0 0 0 0,0 1 1 0 0,0-1-1 0 0,0-3 0 0 0,-4-5-256 0 0,3 7 331 0 0,0-1 0 0 0,1 0 0 0 0,0 0 0 0 0,0 0 0 0 0,0 0 1 0 0,0 0-1 0 0,1 0 0 0 0,-1 0 0 0 0,1 0 0 0 0,1-7 0 0 0,-1 6 418 0 0,0 4-482 0 0,1 0 1 0 0,0 0-1 0 0,-1 0 0 0 0,1 0 1 0 0,0 1-1 0 0,0-1 0 0 0,0 0 0 0 0,0 0 1 0 0,0 0-1 0 0,0 1 0 0 0,0-1 1 0 0,0 0-1 0 0,0 1 0 0 0,0-1 0 0 0,0 1 1 0 0,2-1-1 0 0,21-9-93 0 0,-11 7-349 0 0,0 0 0 0 0,26-3 0 0 0,-34 6-637 0 0,-1 0-1 0 0,1 0 1 0 0,0 0-1 0 0,-1 1 1 0 0,1 0-1 0 0,0-1 1 0 0,5 3 0 0 0,-8-1-995 0 0</inkml:trace>
</inkml:ink>
</file>

<file path=ppt/ink/ink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21.791"/>
    </inkml:context>
    <inkml:brush xml:id="br0">
      <inkml:brushProperty name="width" value="0.035" units="cm"/>
      <inkml:brushProperty name="height" value="0.035" units="cm"/>
      <inkml:brushProperty name="color" value="#33CCFF"/>
    </inkml:brush>
  </inkml:definitions>
  <inkml:trace contextRef="#ctx0" brushRef="#br0">10 78 3392 0 0,'0'0'8514'0'0,"-2"12"-8456"0"0,0 3-47 0 0,0-6 11 0 0,1 0-1 0 0,0 0 1 0 0,0 17-1 0 0,1-26 114 0 0,0 0-169 0 0,1 0 0 0 0,-1 0 0 0 0,1 0-1 0 0,-1 0 1 0 0,1-1 0 0 0,-1 1 0 0 0,0 0-1 0 0,1 0 1 0 0,-1 0 0 0 0,0-1 0 0 0,1 1-1 0 0,-1 0 1 0 0,0 0 0 0 0,1-1 0 0 0,-1 1-1 0 0,0 0 1 0 0,1-1 0 0 0,-1 1 0 0 0,0 0-1 0 0,0-1 1 0 0,1 1 0 0 0,-1-1 0 0 0,0 1-1 0 0,0 0 1 0 0,0-1 0 0 0,0 1 0 0 0,1-1-1 0 0,-1 1 1 0 0,0-1 0 0 0,0 1 0 0 0,0-1-1 0 0,0-64-3931 0 0,0 36 7338 0 0,0 29-3350 0 0,1-1-1 0 0,-1 1 0 0 0,0-1 1 0 0,1 1-1 0 0,-1 0 0 0 0,1-1 0 0 0,-1 1 1 0 0,1-1-1 0 0,-1 1 0 0 0,1 0 1 0 0,-1-1-1 0 0,1 1 0 0 0,-1 0 1 0 0,1 0-1 0 0,-1-1 0 0 0,1 1 1 0 0,0 0-1 0 0,-1 0 0 0 0,1 0 0 0 0,-1 0 1 0 0,1 0-1 0 0,0 0 0 0 0,-1 0 1 0 0,1 0-1 0 0,0 0 0 0 0,0 0 1 0 0,24 0 678 0 0,-20 0-470 0 0,-2 1-158 0 0,1 0-1 0 0,-1 1 1 0 0,0-1 0 0 0,0 1 0 0 0,0 0-1 0 0,0 0 1 0 0,0 0 0 0 0,0 0 0 0 0,0 0-1 0 0,0 1 1 0 0,-1-1 0 0 0,0 1 0 0 0,1-1-1 0 0,-1 1 1 0 0,2 3 0 0 0,-1-1-91 0 0,1-1 1 0 0,0 0 0 0 0,0 0-1 0 0,0 0 1 0 0,5 3-1 0 0,-6-5-23 0 0,-3-2 27 0 0,0 0 0 0 0,0 0 0 0 0,0 0 0 0 0,0-1 1 0 0,0 1-1 0 0,0 0 0 0 0,0 0 0 0 0,0 0 0 0 0,0 0 0 0 0,0 0 1 0 0,0 0-1 0 0,0 0 0 0 0,0 0 0 0 0,0 0 0 0 0,0 0 0 0 0,0 0 1 0 0,0 0-1 0 0,0 0 0 0 0,1 0 0 0 0,-1 0 0 0 0,0 0 0 0 0,0 0 1 0 0,0 0-1 0 0,0 0 0 0 0,0 0 0 0 0,0 0 0 0 0,0 0 0 0 0,0 0 1 0 0,0 0-1 0 0,0 0 0 0 0,0 0 0 0 0,0 0 0 0 0,0 0 0 0 0,0 0 1 0 0,0 0-1 0 0,0 0 0 0 0,0 0 0 0 0,0 0 0 0 0,1 0 0 0 0,-1 0 1 0 0,0 0-1 0 0,0 0 0 0 0,0 0 0 0 0,0 0 0 0 0,0 0 0 0 0,0 0 1 0 0,-1-11-416 0 0,-8-56-303 0 0,9 66 739 0 0,1 0 0 0 0,-1 0 1 0 0,1 0-1 0 0,-1 1 0 0 0,1-1 0 0 0,-1 0 1 0 0,1 0-1 0 0,0 1 0 0 0,-1-1 0 0 0,1 1 0 0 0,0-1 1 0 0,-1 0-1 0 0,1 1 0 0 0,0-1 0 0 0,0 1 1 0 0,0-1-1 0 0,-1 1 0 0 0,1 0 0 0 0,0-1 0 0 0,1 1 1 0 0,22-8-27 0 0,-22 7 26 0 0,9-2 102 0 0,0 0-1 0 0,1 1 1 0 0,-1 0-1 0 0,1 0 1 0 0,0 2-1 0 0,0-1 1 0 0,17 3-1 0 0,-28-1-30 0 0,0 0-1 0 0,-1 1 0 0 0,1-1 1 0 0,0 1-1 0 0,0-1 0 0 0,-1 1 1 0 0,1 0-1 0 0,-1-1 0 0 0,0 1 1 0 0,1 0-1 0 0,-1-1 0 0 0,0 1 0 0 0,0 2 1 0 0,3 12 121 0 0,-1-9-232 0 0,1 1 0 0 0,-1 0 0 0 0,-1 1-1 0 0,2 10 1 0 0,-2 4-3497 0 0,8-16-1888 0 0,-5-7 2769 0 0</inkml:trace>
</inkml:ink>
</file>

<file path=ppt/ink/ink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22.390"/>
    </inkml:context>
    <inkml:brush xml:id="br0">
      <inkml:brushProperty name="width" value="0.035" units="cm"/>
      <inkml:brushProperty name="height" value="0.035" units="cm"/>
      <inkml:brushProperty name="color" value="#33CCFF"/>
    </inkml:brush>
  </inkml:definitions>
  <inkml:trace contextRef="#ctx0" brushRef="#br0">119 1 664 0 0,'0'0'9365'0'0,"-13"3"-9020"0"0,-38 10 29 0 0,49-13-316 0 0,-1 1-1 0 0,0-1 1 0 0,0 1-1 0 0,1 0 1 0 0,-1 0-1 0 0,1 0 1 0 0,-1 0-1 0 0,1 1 0 0 0,-1-1 1 0 0,1 1-1 0 0,0 0 1 0 0,-1-1-1 0 0,1 1 1 0 0,0 0-1 0 0,0 0 1 0 0,0 0-1 0 0,1 1 1 0 0,-1-1-1 0 0,0 0 1 0 0,1 1-1 0 0,-3 4 0 0 0,4-6-64 0 0,-1 1 0 0 0,1-1-1 0 0,-1 1 1 0 0,1-1 0 0 0,-1 1-1 0 0,1-1 1 0 0,0 1-1 0 0,0-1 1 0 0,0 1 0 0 0,-1-1-1 0 0,2 1 1 0 0,-1-1 0 0 0,0 1-1 0 0,0-1 1 0 0,0 1-1 0 0,1-1 1 0 0,-1 1 0 0 0,1-1-1 0 0,-1 0 1 0 0,1 1 0 0 0,-1-1-1 0 0,3 3 1 0 0,-2-2 15 0 0,1-1 0 0 0,0 1 1 0 0,0-1-1 0 0,-1 1 0 0 0,1-1 0 0 0,0 0 1 0 0,1 0-1 0 0,-1 0 0 0 0,0 0 0 0 0,0 0 1 0 0,0 0-1 0 0,0-1 0 0 0,4 1 0 0 0,5 1-101 0 0,1-1 1 0 0,0 0-1 0 0,0-1 0 0 0,19-2 0 0 0,-29 2 47 0 0,0 0 0 0 0,-1 0 0 0 0,1-1 0 0 0,0 1 1 0 0,0-1-1 0 0,0 1 0 0 0,-1-1 0 0 0,1 0 0 0 0,0 1 0 0 0,-1-1 1 0 0,1 0-1 0 0,-1 0 0 0 0,1 0 0 0 0,-1-1 0 0 0,1 1 0 0 0,-1 0 1 0 0,0 0-1 0 0,0-1 0 0 0,0 1 0 0 0,1-1 0 0 0,-1 1 0 0 0,-1-1 1 0 0,1 1-1 0 0,0-1 0 0 0,0 0 0 0 0,0 0 0 0 0,-1 1 0 0 0,1-1 1 0 0,-1 0-1 0 0,0 0 0 0 0,1 1 0 0 0,-1-1 0 0 0,0 0 0 0 0,0 0 1 0 0,0 0-1 0 0,0 0 0 0 0,0 1 0 0 0,-1-1 0 0 0,1 0 0 0 0,-1 0 1 0 0,1 0-1 0 0,-1 1 0 0 0,1-1 0 0 0,-1 0 0 0 0,0 1 1 0 0,0-1-1 0 0,0 0 0 0 0,0 1 0 0 0,-1-2 0 0 0,-1 0 212 0 0,-1 0 1 0 0,1 0-1 0 0,0 0 0 0 0,-1 1 0 0 0,0-1 0 0 0,1 1 0 0 0,-7-3 1 0 0,10 6-134 0 0,0-1 0 0 0,0 0 0 0 0,0 0 0 0 0,0 0 0 0 0,0 0 0 0 0,0 0 0 0 0,0 0-1 0 0,0 0 1 0 0,0 1 0 0 0,0-1 0 0 0,0 0 0 0 0,0 0 0 0 0,-1 0 0 0 0,1 0 0 0 0,0 0 0 0 0,0 0 0 0 0,0 0 0 0 0,0 1 0 0 0,0-1 0 0 0,0 0 0 0 0,0 0 0 0 0,0 0 0 0 0,0 0 0 0 0,0 0 0 0 0,0 0 0 0 0,0 0 0 0 0,-1 0 0 0 0,1 0 0 0 0,0 0 0 0 0,0 1 0 0 0,0-1 0 0 0,0 0 0 0 0,0 0 0 0 0,0 0 0 0 0,0 0 0 0 0,-1 0 0 0 0,1 0 0 0 0,0 0 0 0 0,0 0 0 0 0,0 0 0 0 0,0 0 0 0 0,0 0 0 0 0,0 0 0 0 0,-1 0 0 0 0,1 0 0 0 0,0 0 0 0 0,0 0 0 0 0,0 0 0 0 0,0 0 0 0 0,0 0 0 0 0,0-1 0 0 0,0 1 0 0 0,-1 0 0 0 0,1 0 0 0 0,0 0 0 0 0,0 0 0 0 0,0 0 0 0 0,0 0 0 0 0,0 0 0 0 0,0 0-1 0 0,0 0 1 0 0,0 0 0 0 0,0 0 0 0 0,0-1 0 0 0,-1 1 0 0 0,1 0 0 0 0,0 0 0 0 0,9 10 617 0 0,27 16 181 0 0,-29-21-1072 0 0,1-2-1 0 0,-1 1 0 0 0,1-1 0 0 0,16 4 0 0 0,14-2-8450 0 0,-33-5 5726 0 0</inkml:trace>
</inkml:ink>
</file>

<file path=ppt/ink/ink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22.908"/>
    </inkml:context>
    <inkml:brush xml:id="br0">
      <inkml:brushProperty name="width" value="0.035" units="cm"/>
      <inkml:brushProperty name="height" value="0.035" units="cm"/>
      <inkml:brushProperty name="color" value="#33CCFF"/>
    </inkml:brush>
  </inkml:definitions>
  <inkml:trace contextRef="#ctx0" brushRef="#br0">1 0 6849 0 0,'0'0'7544'0'0,"8"19"-7385"0"0,15 59 2390 0 0,-16-60-2156 0 0,-4-12-262 0 0,-1 0-1 0 0,0 0 1 0 0,0 0 0 0 0,0 0 0 0 0,0 1-1 0 0,0 8 1 0 0,-2-12-107 0 0,1 0 0 0 0,-1 0 0 0 0,1 0 0 0 0,0 0 0 0 0,0 0 0 0 0,0 1 1 0 0,2 3-1 0 0,-1-4-23 0 0,-1 0-1 0 0,1 1 1 0 0,-1-1 0 0 0,0 0 0 0 0,0 1 0 0 0,-1-1 0 0 0,2 6 0 0 0,-2 34 409 0 0,0-19-155 0 0,0-8-3187 0 0,0-3-2624 0 0,0 0-3715 0 0,0-11 8124 0 0</inkml:trace>
</inkml:ink>
</file>

<file path=ppt/ink/ink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23.323"/>
    </inkml:context>
    <inkml:brush xml:id="br0">
      <inkml:brushProperty name="width" value="0.035" units="cm"/>
      <inkml:brushProperty name="height" value="0.035" units="cm"/>
      <inkml:brushProperty name="color" value="#33CCFF"/>
    </inkml:brush>
  </inkml:definitions>
  <inkml:trace contextRef="#ctx0" brushRef="#br0">1 25 1356 0 0,'0'0'12036'0'0,"13"-1"-11976"0"0,94-12 157 0 0,-83 9-551 0 0,29-2 0 0 0,-43 5-1147 0 0,0 2 0 0 0,-1-1 0 0 0,13 3 0 0 0,-12 1-2496 0 0,-6-2 1253 0 0</inkml:trace>
</inkml:ink>
</file>

<file path=ppt/ink/ink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23.661"/>
    </inkml:context>
    <inkml:brush xml:id="br0">
      <inkml:brushProperty name="width" value="0.035" units="cm"/>
      <inkml:brushProperty name="height" value="0.035" units="cm"/>
      <inkml:brushProperty name="color" value="#33CCFF"/>
    </inkml:brush>
  </inkml:definitions>
  <inkml:trace contextRef="#ctx0" brushRef="#br0">1 0 3964 0 0,'0'0'9046'0'0,"1"5"-8887"0"0,-1 3-122 0 0,0-2 47 0 0,0 0 1 0 0,0 1-1 0 0,1-1 1 0 0,2 9-1 0 0,1-7-88 0 0,0 10-150 0 0,-4-18 69 0 0,1 1 0 0 0,-1-1 0 0 0,0 1 0 0 0,0-1 0 0 0,1 1 0 0 0,-1 0 0 0 0,0-1 0 0 0,1 0 0 0 0,-1 1 0 0 0,0-1 0 0 0,1 1 0 0 0,-1-1 0 0 0,1 1 0 0 0,-1-1 0 0 0,1 0 0 0 0,-1 1 0 0 0,1-1 1 0 0,-1 0-1 0 0,1 0 0 0 0,0 1 0 0 0,-1-1 0 0 0,1 0 0 0 0,0 0 0 0 0,15 4-6247 0 0,-12-4 3529 0 0</inkml:trace>
</inkml:ink>
</file>

<file path=ppt/ink/ink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23.843"/>
    </inkml:context>
    <inkml:brush xml:id="br0">
      <inkml:brushProperty name="width" value="0.035" units="cm"/>
      <inkml:brushProperty name="height" value="0.035" units="cm"/>
      <inkml:brushProperty name="color" value="#33CCFF"/>
    </inkml:brush>
  </inkml:definitions>
  <inkml:trace contextRef="#ctx0" brushRef="#br0">1 95 4920 0 0,'29'-72'2819'0'0,"-24"61"31"0"0,0 0-895 0 0,-2 10-2698 0 0,5 3 615 0 0,-5-2-70 0 0,-1 1 0 0 0,1-1 0 0 0,-1 1 0 0 0,1 0 0 0 0,-1 0 0 0 0,0 0 0 0 0,1 0 1 0 0,-1 0-1 0 0,0 0 0 0 0,4 3 0 0 0,6 6-4872 0 0,-55-32 644 0 0</inkml:trace>
</inkml:ink>
</file>

<file path=ppt/ink/ink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24.335"/>
    </inkml:context>
    <inkml:brush xml:id="br0">
      <inkml:brushProperty name="width" value="0.035" units="cm"/>
      <inkml:brushProperty name="height" value="0.035" units="cm"/>
      <inkml:brushProperty name="color" value="#33CCFF"/>
    </inkml:brush>
  </inkml:definitions>
  <inkml:trace contextRef="#ctx0" brushRef="#br0">43 23 2284 0 0,'0'0'9574'0'0,"-7"5"-9937"0"0,-19 12 354 0 0,25-16 8 0 0,0 0 0 0 0,0-1 0 0 0,1 1 0 0 0,-1 0 0 0 0,0 0 0 0 0,1 0 0 0 0,-1 0 0 0 0,1 0 0 0 0,-1 0 1 0 0,1 0-1 0 0,-1 0 0 0 0,1 0 0 0 0,0 0 0 0 0,-1 1 0 0 0,1-1 0 0 0,0 0 0 0 0,0 0 0 0 0,0 0 0 0 0,0 0 0 0 0,0 0 0 0 0,0 0 1 0 0,0 1-1 0 0,0-1 0 0 0,1 2 0 0 0,-1-1 2 0 0,1 0 1 0 0,-1-1-1 0 0,1 1 1 0 0,0 0-1 0 0,0 0 1 0 0,-1-1-1 0 0,1 1 1 0 0,0 0-1 0 0,0-1 1 0 0,0 1 0 0 0,3 1-1 0 0,0 0 35 0 0,0-1 0 0 0,0 0 0 0 0,0 0 0 0 0,1 0 1 0 0,-1-1-1 0 0,1 1 0 0 0,-1-1 0 0 0,1 0 0 0 0,0 0 0 0 0,7 0 0 0 0,53-3-286 0 0,-60 2 56 0 0,0-1 0 0 0,-1-1-1 0 0,1 1 1 0 0,-1-1 0 0 0,0 0-1 0 0,1 0 1 0 0,6-4 0 0 0,-10 5 45 0 0,1 0 0 0 0,-1 1 1 0 0,0-1-1 0 0,0 0 0 0 0,0 1 0 0 0,0-1 1 0 0,0 0-1 0 0,0 0 0 0 0,0 0 1 0 0,0 0-1 0 0,0 0 0 0 0,0 0 0 0 0,0 0 1 0 0,0 0-1 0 0,-1-1 0 0 0,1 1 0 0 0,0 0 1 0 0,-1 0-1 0 0,1-1 0 0 0,-1 1 0 0 0,0 0 1 0 0,1-1-1 0 0,-1 1 0 0 0,0 0 1 0 0,0-1-1 0 0,0 1 0 0 0,0-1 0 0 0,0 1 1 0 0,0 0-1 0 0,0-3 0 0 0,-5-1-333 0 0,0 0 0 0 0,0 1 0 0 0,0-1-1 0 0,-1 1 1 0 0,1 0 0 0 0,-1 1 0 0 0,0-1 0 0 0,0 1 0 0 0,-8-3-1 0 0,8 3 845 0 0,-1 0-1 0 0,-1 1 0 0 0,1 0 0 0 0,0 0 0 0 0,0 1 0 0 0,-10-1 1 0 0,15 2-137 0 0,-7 7 37 0 0,10 13-2768 0 0,3-19 1707 0 0</inkml:trace>
</inkml:ink>
</file>

<file path=ppt/ink/ink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25.007"/>
    </inkml:context>
    <inkml:brush xml:id="br0">
      <inkml:brushProperty name="width" value="0.035" units="cm"/>
      <inkml:brushProperty name="height" value="0.035" units="cm"/>
      <inkml:brushProperty name="color" value="#33CCFF"/>
    </inkml:brush>
  </inkml:definitions>
  <inkml:trace contextRef="#ctx0" brushRef="#br0">1 73 5060 0 0,'0'0'6129'0'0,"0"9"-6131"0"0,0 38 0 0 0,0-47-57 0 0,0 0 0 0 0,0-1 0 0 0,0 1 0 0 0,0-1 0 0 0,0 1 0 0 0,0 0 0 0 0,1-1 0 0 0,-1 1 0 0 0,0 0 0 0 0,0-1 1 0 0,0 1-1 0 0,0 0 0 0 0,1-1 0 0 0,-1 1 0 0 0,0 0 0 0 0,1-1 0 0 0,-1 1 0 0 0,0 0 0 0 0,0 0 0 0 0,1-1 0 0 0,-1 1 0 0 0,0 0 0 0 0,1 0 0 0 0,-1 0 0 0 0,0-1 0 0 0,1 1 0 0 0,-1 0 0 0 0,1 0 0 0 0,-1 0 0 0 0,0 0 0 0 0,1 0 1 0 0,-1 0-1 0 0,0 0 0 0 0,1 0 0 0 0,-1 0 0 0 0,1 0 0 0 0,-1 0 0 0 0,0 0 0 0 0,1 0 0 0 0,-1 0 0 0 0,1 0 0 0 0,-1 0 0 0 0,0 0 0 0 0,1 1 0 0 0,-1-1 0 0 0,0 0 0 0 0,1 0 0 0 0,-1 0 0 0 0,0 1 0 0 0,1-1 0 0 0,-1 0 0 0 0,0 0 0 0 0,1 1 1 0 0,-1-1-1 0 0,0 0 0 0 0,0 1 0 0 0,0-1 0 0 0,1 0 0 0 0,-1 1 0 0 0,0-1 0 0 0,0 0 0 0 0,0 1 0 0 0,1-1 0 0 0,-1-21-2429 0 0,1-13 1475 0 0,-1 31 1393 0 0,0-1 0 0 0,0 1 0 0 0,-1-1 0 0 0,0 1 0 0 0,1-1 0 0 0,-3-4 0 0 0,2 7-281 0 0,1 0 1 0 0,-1 0 0 0 0,1 0 0 0 0,0 0 0 0 0,-1 0 0 0 0,1 0 0 0 0,0 0-1 0 0,-1 0 1 0 0,1 0 0 0 0,0 0 0 0 0,0 0 0 0 0,0 0 0 0 0,0 0 0 0 0,0 0-1 0 0,0 0 1 0 0,0-1 0 0 0,1 1 0 0 0,-1 0 0 0 0,0 0 0 0 0,1 0 0 0 0,-1 0-1 0 0,0 0 1 0 0,1 0 0 0 0,-1 0 0 0 0,1 0 0 0 0,0 0 0 0 0,-1 1 0 0 0,1-1-1 0 0,0 0 1 0 0,-1 0 0 0 0,1 0 0 0 0,0 1 0 0 0,0-1 0 0 0,0 0 0 0 0,0 1-1 0 0,0-1 1 0 0,0 1 0 0 0,0-1 0 0 0,0 1 0 0 0,0-1 0 0 0,0 1 0 0 0,0 0-1 0 0,0-1 1 0 0,0 1 0 0 0,2 0 0 0 0,7-2 59 0 0,0 1 0 0 0,0 0 0 0 0,0 0 0 0 0,11 2 0 0 0,-10-1 255 0 0,-8 0-392 0 0,0 0 0 0 0,0 1 0 0 0,0-1 0 0 0,0 1 0 0 0,-1 0 0 0 0,1-1 1 0 0,0 1-1 0 0,-1 1 0 0 0,1-1 0 0 0,0 0 0 0 0,-1 1 0 0 0,0-1 0 0 0,1 1 0 0 0,-1-1 0 0 0,0 1 0 0 0,0 0 0 0 0,0 0 0 0 0,0 0 0 0 0,0 1 0 0 0,0-1 0 0 0,0 0 0 0 0,-1 1 1 0 0,3 3-1 0 0,-1 0-23 0 0,-1 0 0 0 0,1 0 1 0 0,-1 1-1 0 0,0-1 1 0 0,-1 0-1 0 0,0 1 0 0 0,0-1 1 0 0,1 14-1 0 0,-1-18-217 0 0,0 0 0 0 0,0-1 0 0 0,0 1 0 0 0,0 0 0 0 0,0 0 0 0 0,1-1 0 0 0,-1 1-1 0 0,1-1 1 0 0,2 3 0 0 0,7 4-6831 0 0,-6-8 3842 0 0</inkml:trace>
</inkml:ink>
</file>

<file path=ppt/ink/ink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25.558"/>
    </inkml:context>
    <inkml:brush xml:id="br0">
      <inkml:brushProperty name="width" value="0.035" units="cm"/>
      <inkml:brushProperty name="height" value="0.035" units="cm"/>
      <inkml:brushProperty name="color" value="#33CCFF"/>
    </inkml:brush>
  </inkml:definitions>
  <inkml:trace contextRef="#ctx0" brushRef="#br0">5 2 6689 0 0,'0'0'8477'0'0,"0"0"-8848"0"0,0 0 373 0 0,0 0 1 0 0,0-1 0 0 0,0 1 0 0 0,0 0-1 0 0,0 0 1 0 0,0 0 0 0 0,0 0-1 0 0,-1 0 1 0 0,1 0 0 0 0,0 0-1 0 0,0 0 1 0 0,0 0 0 0 0,0 0-1 0 0,0 0 1 0 0,0-1 0 0 0,0 1 0 0 0,0 0-1 0 0,0 0 1 0 0,-1 0 0 0 0,1 0-1 0 0,0 0 1 0 0,0 0 0 0 0,0 0-1 0 0,0 0 1 0 0,0 0 0 0 0,0 0-1 0 0,0 0 1 0 0,0 0 0 0 0,-1 0 0 0 0,1 0-1 0 0,0 0 1 0 0,0 0 0 0 0,0 0-1 0 0,0 0 1 0 0,0 0 0 0 0,0 0-1 0 0,0 0 1 0 0,-1 0 0 0 0,1 1-1 0 0,0-1 1 0 0,0 0 0 0 0,0 0 0 0 0,0 0-1 0 0,0 0 1 0 0,0 0 0 0 0,0 0-1 0 0,0 0 1 0 0,13 91 2955 0 0,-13-88-2907 0 0,1 0 0 0 0,-1 1 0 0 0,1-1 0 0 0,0 0 0 0 0,0 0 0 0 0,0 1 0 0 0,3 4 0 0 0,-3-5-18 0 0,1 0-1 0 0,-1 0 1 0 0,0 0 0 0 0,0 0 0 0 0,0 0-1 0 0,0 1 1 0 0,0 5 0 0 0,-1-7-19 0 0,0 1 0 0 0,1 0 0 0 0,0-1 0 0 0,-1 1 0 0 0,1 0 0 0 0,0-1 0 0 0,0 1 0 0 0,2 2 0 0 0,-1-2-6 0 0,-1-1 0 0 0,0 1 0 0 0,0-1 0 0 0,0 1 0 0 0,0 0 0 0 0,0-1 0 0 0,-1 1 0 0 0,1 4 0 0 0,0-3-11 0 0,-1-1-1 0 0,1 1 0 0 0,0-1 1 0 0,-1 1-1 0 0,1-1 0 0 0,1 0 1 0 0,1 5-1 0 0,-1-4-7 0 0,-1-1-1 0 0,1 0 0 0 0,-1 1 1 0 0,0-1-1 0 0,-1 1 1 0 0,1-1-1 0 0,0 6 0 0 0,-1-7-74 0 0,0-1 0 0 0,0 0 0 0 0,0 0 0 0 0,0 1 0 0 0,0-1 0 0 0,0 0 0 0 0,1 0 0 0 0,-1 0 0 0 0,0 1 0 0 0,1-1 0 0 0,-1 0 0 0 0,1 0 0 0 0,-1 0 0 0 0,1 0 0 0 0,-1 0 0 0 0,1 0 0 0 0,0 0 0 0 0,0 0 0 0 0,-1 0 0 0 0,1 0 0 0 0,2 1 0 0 0,3 5-1664 0 0,-4 0-2177 0 0,-2-7 3779 0 0,0 0-1 0 0,0 0 1 0 0,0 0-1 0 0,0 1 1 0 0,0-1 0 0 0,0 0-1 0 0,0 0 1 0 0,0 0-1 0 0,0 0 1 0 0,0 1-1 0 0,0-1 1 0 0,0 0-1 0 0,0 0 1 0 0,1 0-1 0 0,-1 1 1 0 0,0-1 0 0 0,0 0-1 0 0,0 0 1 0 0,0 0-1 0 0,0 0 1 0 0,0 0-1 0 0,0 1 1 0 0,1-1-1 0 0,-1 0 1 0 0,0 0-1 0 0,0 0 1 0 0,0 0 0 0 0,0 0-1 0 0,1 0 1 0 0,-1 0-1 0 0,0 1 1 0 0,0-1-1 0 0,0 0 1 0 0,1 0-1 0 0,-1 0 1 0 0,0 0-1 0 0,0 0 1 0 0,0 0 0 0 0,0 0-1 0 0,1 0 1 0 0,-1 0-1 0 0,0 0 1 0 0,0 0-1 0 0,0 0 1 0 0,1 0-1 0 0,-1 0 1 0 0,0 0-1 0 0,0 0 1 0 0,0-1 0 0 0,1 1-1 0 0,-1 0 1 0 0</inkml:trace>
</inkml:ink>
</file>

<file path=ppt/ink/ink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25.847"/>
    </inkml:context>
    <inkml:brush xml:id="br0">
      <inkml:brushProperty name="width" value="0.035" units="cm"/>
      <inkml:brushProperty name="height" value="0.035" units="cm"/>
      <inkml:brushProperty name="color" value="#33CCFF"/>
    </inkml:brush>
  </inkml:definitions>
  <inkml:trace contextRef="#ctx0" brushRef="#br0">1 3 1560 0 0,'0'0'12049'0'0,"15"0"-11953"0"0,112-2-371 0 0,-72 2-2576 0 0,-30 0-5316 0 0,-21 0 5799 0 0</inkml:trace>
</inkml:ink>
</file>

<file path=ppt/ink/ink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26.523"/>
    </inkml:context>
    <inkml:brush xml:id="br0">
      <inkml:brushProperty name="width" value="0.035" units="cm"/>
      <inkml:brushProperty name="height" value="0.035" units="cm"/>
      <inkml:brushProperty name="color" value="#33CCFF"/>
    </inkml:brush>
  </inkml:definitions>
  <inkml:trace contextRef="#ctx0" brushRef="#br0">0 1 2088 0 0,'0'0'9466'0'0,"5"11"-9108"0"0,-1-4-283 0 0,1 1 125 0 0,0 1 0 0 0,-1 0 0 0 0,0 0 0 0 0,-1 0 0 0 0,0 1 0 0 0,4 18 0 0 0,-6-17 75 0 0,0-1 1 0 0,0 1 0 0 0,5 14 0 0 0,-3-15-111 0 0,-1 1 0 0 0,-1 0 0 0 0,2 14 0 0 0,-3-17-134 0 0,1 0 0 0 0,0 0 0 0 0,1 0 0 0 0,3 10 1 0 0,-3-11-48 0 0,0 1 0 0 0,0 0 0 0 0,-1 0 0 0 0,0 9 0 0 0,0-16-90 0 0,0 1 0 0 0,-1 0 0 0 0,1 0 0 0 0,0-1 0 0 0,0 1 0 0 0,0-1 0 0 0,0 1 0 0 0,0-1 0 0 0,1 1-1 0 0,-1-1 1 0 0,0 0 0 0 0,1 1 0 0 0,1 1 0 0 0,2-27-2186 0 0,-4 21 2500 0 0,-1-1 0 0 0,1 1 0 0 0,-1-1-1 0 0,1 1 1 0 0,-1-1 0 0 0,0 1 0 0 0,0-1 0 0 0,-2-5 0 0 0,2-1 719 0 0,0 9-856 0 0,0 0 0 0 0,0-1 0 0 0,0 1 0 0 0,1-1 0 0 0,-1 1 0 0 0,1 0-1 0 0,-1-1 1 0 0,1 1 0 0 0,-1 0 0 0 0,1-1 0 0 0,0 1 0 0 0,1-1 0 0 0,-2 1-71 0 0,1 0 1 0 0,0 0-1 0 0,-1 0 1 0 0,1-1-1 0 0,0 1 1 0 0,-1 0-1 0 0,0 0 1 0 0,1 0-1 0 0,-1 0 1 0 0,0-1-1 0 0,1-1 1 0 0,0 1-11 0 0,0 1 0 0 0,0 0 1 0 0,0 0-1 0 0,0 0 0 0 0,1 0 1 0 0,-1 0-1 0 0,0 0 0 0 0,1 0 0 0 0,-1 0 1 0 0,1 0-1 0 0,-1 0 0 0 0,1 1 1 0 0,2-2-1 0 0,27-7-20 0 0,-30 9 2 0 0,6 10-282 0 0,-6-9 311 0 0,0 0 0 0 0,0 0-1 0 0,0 0 1 0 0,0 0 0 0 0,0 0 0 0 0,0 1-1 0 0,-1-1 1 0 0,1 0 0 0 0,-1 0 0 0 0,1 0-1 0 0,-1 1 1 0 0,1-1 0 0 0,-1 0 0 0 0,0 1-1 0 0,1-1 1 0 0,-1 0 0 0 0,0 3 0 0 0,1 3-22 0 0,0 1 0 0 0,0 0 0 0 0,1-1 0 0 0,0 1 0 0 0,1-1 1 0 0,5 13-1 0 0,-1-10-685 0 0,-6-9 170 0 0,0 0 0 0 0,1 0 0 0 0,-1 1 0 0 0,0-1 0 0 0,1 0 0 0 0,-1 0 0 0 0,1-1 0 0 0,-1 1 1 0 0,1 0-1 0 0,0 0 0 0 0,-1-1 0 0 0,1 1 0 0 0,3 0 0 0 0,-1-1-1814 0 0</inkml:trace>
</inkml:ink>
</file>

<file path=ppt/ink/ink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27.110"/>
    </inkml:context>
    <inkml:brush xml:id="br0">
      <inkml:brushProperty name="width" value="0.035" units="cm"/>
      <inkml:brushProperty name="height" value="0.035" units="cm"/>
      <inkml:brushProperty name="color" value="#33CCFF"/>
    </inkml:brush>
  </inkml:definitions>
  <inkml:trace contextRef="#ctx0" brushRef="#br0">92 15 2352 0 0,'0'0'11513'0'0,"-4"-2"-11440"0"0,-22-8 34 0 0,24 9-104 0 0,1 1-1 0 0,0-1 1 0 0,-1 1-1 0 0,1 0 1 0 0,-1 0 0 0 0,1 0-1 0 0,-1 0 1 0 0,1 0-1 0 0,-1 0 1 0 0,1 0-1 0 0,-1 0 1 0 0,1 1-1 0 0,-1-1 1 0 0,1 1-1 0 0,-1-1 1 0 0,1 1-1 0 0,-1-1 1 0 0,1 1 0 0 0,0 0-1 0 0,-2 1 1 0 0,-1 1-40 0 0,1 1 1 0 0,-1 0 0 0 0,1 0 0 0 0,0 0-1 0 0,-4 7 1 0 0,7-10 23 0 0,-1 1-1 0 0,0-1 1 0 0,0 1-1 0 0,1 0 1 0 0,-1-1 0 0 0,1 1-1 0 0,-1 0 1 0 0,1-1-1 0 0,0 1 1 0 0,0 0-1 0 0,0-1 1 0 0,-1 1 0 0 0,2 0-1 0 0,-1 0 1 0 0,0-1-1 0 0,0 1 1 0 0,1 0 0 0 0,-1-1-1 0 0,0 1 1 0 0,2 2-1 0 0,-1-2 16 0 0,1 0-1 0 0,-1 0 0 0 0,1-1 1 0 0,-1 1-1 0 0,1 0 0 0 0,0-1 1 0 0,0 1-1 0 0,0-1 1 0 0,0 0-1 0 0,0 0 0 0 0,0 0 1 0 0,0 0-1 0 0,0 0 0 0 0,0 0 1 0 0,0 0-1 0 0,4 0 1 0 0,37 4-368 0 0,-36-5 237 0 0,-4 1 42 0 0,-1-1-1 0 0,1 0 1 0 0,-1 0-1 0 0,0 0 1 0 0,1 0-1 0 0,-1 0 1 0 0,1 0 0 0 0,-1-1-1 0 0,1 1 1 0 0,-1-1-1 0 0,0 1 1 0 0,1-1 0 0 0,-1 0-1 0 0,0 0 1 0 0,0 0-1 0 0,1 0 1 0 0,-1-1 0 0 0,0 1-1 0 0,0-1 1 0 0,2-1-1 0 0,-3-1 41 0 0,0 1-1 0 0,-1 0 0 0 0,1 0 0 0 0,-1 0 0 0 0,0-1 1 0 0,0 1-1 0 0,0 0 0 0 0,0-1 0 0 0,-1-4 0 0 0,0-3-170 0 0,0 10 215 0 0,1 0 0 0 0,0 0 0 0 0,0 0-1 0 0,-1 0 1 0 0,1 0 0 0 0,-1 0 0 0 0,1 0 0 0 0,-1 1-1 0 0,1-1 1 0 0,-1 0 0 0 0,1 0 0 0 0,-1 0-1 0 0,0 1 1 0 0,1-1 0 0 0,-1 0 0 0 0,-1 0 0 0 0,1 1 93 0 0,1-1 1 0 0,-1 1 0 0 0,0-1 0 0 0,1 0 0 0 0,-1 1-1 0 0,1-1 1 0 0,-1 1 0 0 0,1-1 0 0 0,-1 0 0 0 0,1 0-1 0 0,-1 1 1 0 0,1-1 0 0 0,0 0 0 0 0,-1 0 0 0 0,1-1-1 0 0,0 2-12 0 0,4 22 1263 0 0,26 0-925 0 0,-22-18-611 0 0,0 0 0 0 0,0 0 1 0 0,15 4-1 0 0,11-4-8332 0 0,-29-4 5404 0 0</inkml:trace>
</inkml:ink>
</file>

<file path=ppt/ink/ink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27.558"/>
    </inkml:context>
    <inkml:brush xml:id="br0">
      <inkml:brushProperty name="width" value="0.035" units="cm"/>
      <inkml:brushProperty name="height" value="0.035" units="cm"/>
      <inkml:brushProperty name="color" value="#33CCFF"/>
    </inkml:brush>
  </inkml:definitions>
  <inkml:trace contextRef="#ctx0" brushRef="#br0">1 1 4228 0 0,'0'0'9269'0'0,"3"8"-8935"0"0,12 56 549 0 0,-7-41-59 0 0,-6-20-692 0 0,-1 1-1 0 0,1 0 0 0 0,-1 0 1 0 0,0 0-1 0 0,0 0 0 0 0,0 8 1 0 0,0-6 53 0 0,0 1 0 0 0,0-1 0 0 0,0 1 0 0 0,4 11 0 0 0,-3-12-56 0 0,0 0 0 0 0,0 1 0 0 0,-1-1 0 0 0,1 13 0 0 0,-1-13-52 0 0,0 0 1 0 0,0 1 0 0 0,0-1 0 0 0,4 7 0 0 0,-1 1-30 0 0,-1 4-55 0 0,-3-15 2 0 0,0 0 0 0 0,1 0 0 0 0,-1 0 0 0 0,1 0 0 0 0,0 0 0 0 0,0 0 0 0 0,0-1 0 0 0,0 1 0 0 0,0 0 0 0 0,3 3 0 0 0,17 34-1192 0 0,-16-28-3459 0 0,-5-12 4438 0 0,0 0 0 0 0,0 0 1 0 0,1 0-1 0 0,-1 1 0 0 0,0-1 1 0 0,0 0-1 0 0,0 0 1 0 0,0 1-1 0 0,0-1 0 0 0,0 0 1 0 0,0 0-1 0 0,0 1 1 0 0,0-1-1 0 0,0 0 0 0 0,0 0 1 0 0,0 1-1 0 0,0-1 0 0 0,-1 0 1 0 0,1 0-1 0 0,0 1 1 0 0,0-1-1 0 0,0 0 0 0 0,0 0 1 0 0,0 1-1 0 0,0-1 1 0 0,-1 0-1 0 0,1 0 0 0 0,0 0 1 0 0,0 1-1 0 0,0-1 0 0 0,0 0 1 0 0,-1 0-1 0 0,1 0 1 0 0,0 0-1 0 0,0 0 0 0 0,0 1 1 0 0,-1-1-1 0 0,1 0 1 0 0,0 0-1 0 0,0 0 0 0 0,-1 0 1 0 0,-3 0-2437 0 0</inkml:trace>
</inkml:ink>
</file>

<file path=ppt/ink/ink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27.857"/>
    </inkml:context>
    <inkml:brush xml:id="br0">
      <inkml:brushProperty name="width" value="0.035" units="cm"/>
      <inkml:brushProperty name="height" value="0.035" units="cm"/>
      <inkml:brushProperty name="color" value="#33CCFF"/>
    </inkml:brush>
  </inkml:definitions>
  <inkml:trace contextRef="#ctx0" brushRef="#br0">0 20 3884 0 0,'0'0'10322'0'0,"12"-1"-10169"0"0,19 0-31 0 0,41-7 0 0 0,-66 7-94 0 0,46-7-1589 0 0,-49 8 762 0 0,1 0 0 0 0,-1 0 0 0 0,1 0 1 0 0,-1 0-1 0 0,0 1 0 0 0,7 1 1 0 0,1 4-3241 0 0,-3-1 1327 0 0</inkml:trace>
</inkml:ink>
</file>

<file path=ppt/ink/ink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29.157"/>
    </inkml:context>
    <inkml:brush xml:id="br0">
      <inkml:brushProperty name="width" value="0.035" units="cm"/>
      <inkml:brushProperty name="height" value="0.035" units="cm"/>
      <inkml:brushProperty name="color" value="#33CCFF"/>
    </inkml:brush>
  </inkml:definitions>
  <inkml:trace contextRef="#ctx0" brushRef="#br0">12 0 440 0 0,'0'0'15513'0'0,"-3"4"-15994"0"0,2-2 498 0 0,0 0 8 0 0,0-1 1 0 0,0 0-1 0 0,0 1 0 0 0,1-1 1 0 0,-1 1-1 0 0,0-1 1 0 0,1 1-1 0 0,0-1 0 0 0,-1 1 1 0 0,1 0-1 0 0,0-1 0 0 0,-1 1 1 0 0,1 0-1 0 0,0-1 0 0 0,0 1 1 0 0,0 0-1 0 0,1-1 0 0 0,-1 1 1 0 0,1 2-1 0 0,0 3 66 0 0,0 0 1 0 0,0-1-1 0 0,0 1 0 0 0,-1 0 0 0 0,0 0 1 0 0,-2 10-1 0 0,1 7-137 0 0,1-22-156 0 0,0 0 0 0 0,0 0 0 0 0,1 1 0 0 0,-1-1 1 0 0,1 0-1 0 0,-1 0 0 0 0,1 0 0 0 0,0 1 0 0 0,0-1 0 0 0,0 0 1 0 0,0 0-1 0 0,1 0 0 0 0,1 2 0 0 0,-3-3 0 0 0,1 5-4229 0 0</inkml:trace>
</inkml:ink>
</file>

<file path=ppt/ink/ink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29.391"/>
    </inkml:context>
    <inkml:brush xml:id="br0">
      <inkml:brushProperty name="width" value="0.035" units="cm"/>
      <inkml:brushProperty name="height" value="0.035" units="cm"/>
      <inkml:brushProperty name="color" value="#33CCFF"/>
    </inkml:brush>
  </inkml:definitions>
  <inkml:trace contextRef="#ctx0" brushRef="#br0">0 3 1832 0 0,'0'0'5369'0'0,"4"0"-8217"0"0,-3-1 2728 0 0,0 1 0 0 0,0 0-1 0 0,0-1 1 0 0,0 1 0 0 0,1 0 0 0 0,-1 0-1 0 0,0 0 1 0 0,0 0 0 0 0,0 0-1 0 0,0 0 1 0 0,0 0 0 0 0,1 0 0 0 0,-1 0-1 0 0,0 1 1 0 0,1-1 0 0 0,-2 1 23 0 0,0-1 80 0 0,0 0-1 0 0,1 0 1 0 0,-1 0 0 0 0,0 0 0 0 0,0 0 0 0 0,0 0 0 0 0,0 0 0 0 0,0 0-1 0 0,0 0 1 0 0,0 0 0 0 0,0 0 0 0 0,0 0 0 0 0,0 0 0 0 0,0 0 0 0 0,0 0 0 0 0,0 1-1 0 0,0-1 1 0 0,0 0 0 0 0,0 0 0 0 0,0 0 0 0 0,0 0 0 0 0,0 0 0 0 0,0 0-1 0 0,0 0 1 0 0,0 0 0 0 0,0 0 0 0 0,0 0 0 0 0,0 0 0 0 0,0 0 0 0 0,0 1-1 0 0,0-1 1 0 0,0 0 0 0 0,0 0 0 0 0,0 0 0 0 0,0 0 0 0 0,0 0 0 0 0,0 0-1 0 0,0 0 1 0 0,0 0 0 0 0,0 0 0 0 0,0 0 0 0 0,0 0 0 0 0,-1 0 0 0 0,1 0 0 0 0,0 0-1 0 0,0 0 1 0 0,0 0 0 0 0,0 0 0 0 0,0 0 0 0 0,0 1 0 0 0,0-1 0 0 0,0 0-1 0 0,0 0 1 0 0,0 0 0 0 0,0 0 0 0 0,0 0 0 0 0,0 0 0 0 0,0 0 0 0 0,-1 0-1 0 0,1 0 1 0 0,0 0 0 0 0,0 0 0 0 0,0 0 0 0 0,0 0 0 0 0,0 0 0 0 0,0 0 0 0 0,0 0-1 0 0,0-1 1 0 0,0 1 0 0 0,-22-2-1115 0 0</inkml:trace>
</inkml:ink>
</file>

<file path=ppt/ink/ink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30.127"/>
    </inkml:context>
    <inkml:brush xml:id="br0">
      <inkml:brushProperty name="width" value="0.035" units="cm"/>
      <inkml:brushProperty name="height" value="0.035" units="cm"/>
      <inkml:brushProperty name="color" value="#33CCFF"/>
    </inkml:brush>
  </inkml:definitions>
  <inkml:trace contextRef="#ctx0" brushRef="#br0">108 1 1400 0 0,'0'0'8818'0'0,"-3"0"-8087"0"0,-9 0 331 0 0,-30 0 2158 0 0,40 0-3210 0 0,0 0 1 0 0,0 1 0 0 0,1-1-1 0 0,-1 0 1 0 0,0 1-1 0 0,1-1 1 0 0,-1 1 0 0 0,0 0-1 0 0,1-1 1 0 0,-1 1-1 0 0,0 0 1 0 0,1 0 0 0 0,-1 0-1 0 0,1 0 1 0 0,0 0-1 0 0,-1 0 1 0 0,1 1 0 0 0,0-1-1 0 0,-2 2 1 0 0,-6 7-71 0 0,9-10 50 0 0,-1 1-1 0 0,0-1 0 0 0,1 1 1 0 0,-1-1-1 0 0,1 1 0 0 0,-1-1 0 0 0,1 1 1 0 0,-1-1-1 0 0,1 1 0 0 0,-1 0 1 0 0,1-1-1 0 0,0 1 0 0 0,-1 0 0 0 0,1-1 1 0 0,0 1-1 0 0,0 0 0 0 0,-1-1 0 0 0,1 1 1 0 0,0 0-1 0 0,0 0 0 0 0,0-1 1 0 0,0 1-1 0 0,0 0 0 0 0,0 0 0 0 0,0 1 1 0 0,0 0 1 0 0,0-1 1 0 0,0 1-1 0 0,0 0 1 0 0,0 0-1 0 0,0-1 1 0 0,1 1-1 0 0,-1 0 1 0 0,1-1 0 0 0,-1 1-1 0 0,1 0 1 0 0,-1-1-1 0 0,1 1 1 0 0,0-1-1 0 0,0 1 1 0 0,0-1-1 0 0,2 3 1 0 0,-1-2 22 0 0,1 0 0 0 0,0 0 0 0 0,0-1 1 0 0,-1 1-1 0 0,1-1 0 0 0,0 1 0 0 0,0-1 1 0 0,5 1-1 0 0,12 3 129 0 0,-1-1 0 0 0,27 2 1 0 0,-29-4-99 0 0,0 0 1 0 0,-1 1-1 0 0,25 8 1 0 0,-40-11-39 0 0,-1 0 0 0 0,1 0 0 0 0,-1 1 0 0 0,1-1 0 0 0,-1 0 0 0 0,0 0 0 0 0,1 0 0 0 0,-1 1 0 0 0,1-1 0 0 0,-1 0 0 0 0,1 1 0 0 0,-1-1 0 0 0,0 0 0 0 0,1 1 0 0 0,-1-1 0 0 0,0 1 0 0 0,1-1 0 0 0,-1 0 0 0 0,0 1 0 0 0,0-1 0 0 0,1 1 0 0 0,-1-1 0 0 0,0 1 0 0 0,0-1 0 0 0,0 1 0 0 0,0-1 0 0 0,1 1 0 0 0,-1-1 0 0 0,0 1 0 0 0,0-1 0 0 0,0 1 0 0 0,0-1 0 0 0,0 1 0 0 0,-1-1 0 0 0,1 1 1 0 0,0 0-1 0 0,0-1 0 0 0,0 1 0 0 0,0-1 0 0 0,0 0 0 0 0,-1 1 0 0 0,1-1 0 0 0,0 1 0 0 0,0-1 0 0 0,-1 1 0 0 0,1-1 0 0 0,0 1 0 0 0,-1-1 0 0 0,1 0 0 0 0,0 1 0 0 0,-1-1 0 0 0,1 0 0 0 0,-1 1 0 0 0,1-1 0 0 0,-1 1 0 0 0,-27 18 213 0 0,14-14-509 0 0,0-1 0 0 0,-19 4 0 0 0,27-7-6713 0 0,26-1 1092 0 0,-48 0 3375 0 0</inkml:trace>
</inkml:ink>
</file>

<file path=ppt/ink/ink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31.298"/>
    </inkml:context>
    <inkml:brush xml:id="br0">
      <inkml:brushProperty name="width" value="0.035" units="cm"/>
      <inkml:brushProperty name="height" value="0.035" units="cm"/>
      <inkml:brushProperty name="color" value="#33CCFF"/>
    </inkml:brush>
  </inkml:definitions>
  <inkml:trace contextRef="#ctx0" brushRef="#br0">5 117 5056 0 0,'0'0'9211'0'0,"0"8"-9083"0"0,-4 52 272 0 0,5-60-398 0 0,0 0-1 0 0,1 0 0 0 0,-1 0 0 0 0,0 0 1 0 0,0 0-1 0 0,1 0 0 0 0,-1 0 1 0 0,0-1-1 0 0,0 1 0 0 0,0 0 0 0 0,0-1 1 0 0,2 0-1 0 0,1-5-56 0 0,-1-1-1 0 0,1 1 1 0 0,-1-1-1 0 0,0 0 1 0 0,-1 0 0 0 0,0 0-1 0 0,0 0 1 0 0,0 0 0 0 0,-1-1-1 0 0,0 1 1 0 0,-1 0-1 0 0,0-12 1 0 0,-4 3 1056 0 0,4 16-986 0 0,-1-1 0 0 0,1 0 0 0 0,0 1 0 0 0,-1-1 0 0 0,1 0 0 0 0,0 1 0 0 0,0-1 0 0 0,-1 0 0 0 0,1 0 0 0 0,0 1 0 0 0,0-1 0 0 0,0 0 0 0 0,0 0 0 0 0,0 1-1 0 0,0-1 1 0 0,0 0 0 0 0,0 0 0 0 0,1 1 0 0 0,-1-1 0 0 0,0 0 0 0 0,0 0 0 0 0,1 1 0 0 0,-1-1 0 0 0,0 0 0 0 0,1 1 0 0 0,-1-1 0 0 0,0 1 0 0 0,1-1 0 0 0,-1 0-1 0 0,1 1 1 0 0,-1-1 0 0 0,1 1 0 0 0,0-1 0 0 0,-1 1 0 0 0,1-1 0 0 0,-1 1 0 0 0,1 0 0 0 0,0-1 0 0 0,1 0 0 0 0,5-4 33 0 0,1 1-1 0 0,0-1 1 0 0,0 1 0 0 0,0 0 0 0 0,1 1-1 0 0,0 0 1 0 0,-1 0 0 0 0,1 1 0 0 0,0 0-1 0 0,0 1 1 0 0,0 0 0 0 0,0 0 0 0 0,12 1 0 0 0,-19 1-44 0 0,-1-1 0 0 0,1 1 0 0 0,-1-1 0 0 0,1 1 0 0 0,-1-1 0 0 0,1 1 0 0 0,-1 0 0 0 0,0 0 0 0 0,1 0 0 0 0,-1 0 0 0 0,0 0 0 0 0,0 0 0 0 0,0 0 0 0 0,0 0 0 0 0,0 1 0 0 0,0-1 0 0 0,0 0 0 0 0,1 3 0 0 0,5 5 9 0 0,8 20-48 0 0,-13-25 33 0 0,0 0 0 0 0,-1 0 0 0 0,1 0 0 0 0,-1 0 0 0 0,0 0 0 0 0,0 0 1 0 0,0 1-1 0 0,0-1 0 0 0,0 5 0 0 0,2 14 10 0 0,-1-13-4 0 0,-1 0 1 0 0,-1 0 0 0 0,1 0-1 0 0,-3 16 1 0 0,1 3-2738 0 0,1-29 2655 0 0,0 0 0 0 0,0 0 0 0 0,0 1 0 0 0,0-1 0 0 0,0 0 0 0 0,0 0 0 0 0,0 0 0 0 0,0 1 0 0 0,0-1 0 0 0,0 0 0 0 0,0 0 0 0 0,0 0 0 0 0,1 0 0 0 0,-1 1 0 0 0,0-1 0 0 0,0 0 0 0 0,0 0 0 0 0,0 0 0 0 0,0 0 0 0 0,0 1 0 0 0,1-1 0 0 0,-1 0 0 0 0,0 0 0 0 0,0 0 0 0 0,0 0 0 0 0,0 0 0 0 0,1 0 0 0 0,-1 0 0 0 0,0 0 0 0 0,0 1 0 0 0,0-1 1 0 0,1 0-1 0 0,-1 0 0 0 0,0 0 0 0 0,0 0 0 0 0,0 0 0 0 0,1 0 0 0 0,-1 0 0 0 0,4 0-3858 0 0,0 0 1032 0 0</inkml:trace>
</inkml:ink>
</file>

<file path=ppt/ink/ink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31.836"/>
    </inkml:context>
    <inkml:brush xml:id="br0">
      <inkml:brushProperty name="width" value="0.035" units="cm"/>
      <inkml:brushProperty name="height" value="0.035" units="cm"/>
      <inkml:brushProperty name="color" value="#33CCFF"/>
    </inkml:brush>
  </inkml:definitions>
  <inkml:trace contextRef="#ctx0" brushRef="#br0">89 36 3608 0 0,'0'0'9251'0'0,"-7"2"-9448"0"0,-20 8 203 0 0,24-9 59 0 0,1 0 0 0 0,-1 1-1 0 0,1-1 1 0 0,0 1 0 0 0,-1 0-1 0 0,1 0 1 0 0,0 0 0 0 0,0 0-1 0 0,0 0 1 0 0,1 0 0 0 0,-3 3-1 0 0,-5 7 341 0 0,7-11-402 0 0,1 0-1 0 0,0 0 0 0 0,-1 1 1 0 0,1-1-1 0 0,0 0 1 0 0,0 1-1 0 0,0-1 0 0 0,0 1 1 0 0,0-1-1 0 0,0 1 0 0 0,0-1 1 0 0,1 1-1 0 0,-1 0 1 0 0,1-1-1 0 0,-1 1 0 0 0,1 0 1 0 0,-1-1-1 0 0,1 1 1 0 0,0 0-1 0 0,0 0 0 0 0,0-1 1 0 0,0 1-1 0 0,0 0 0 0 0,0 0 1 0 0,1-1-1 0 0,0 4 1 0 0,0-3-2 0 0,0 0 1 0 0,1 0 0 0 0,-1 0-1 0 0,0 0 1 0 0,1 0 0 0 0,-1-1 0 0 0,1 1-1 0 0,0-1 1 0 0,0 1 0 0 0,0-1 0 0 0,-1 0-1 0 0,1 1 1 0 0,0-1 0 0 0,0 0 0 0 0,1 0-1 0 0,-1 0 1 0 0,0-1 0 0 0,0 1-1 0 0,0 0 1 0 0,4-1 0 0 0,2 2 28 0 0,0 0 9 0 0,0 0 1 0 0,1-1 0 0 0,-1 0-1 0 0,0 0 1 0 0,1-1 0 0 0,-1 0 0 0 0,15-3-1 0 0,-21 2-89 0 0,0 1-1 0 0,0-1 0 0 0,0-1 1 0 0,0 1-1 0 0,0 0 0 0 0,0 0 1 0 0,0-1-1 0 0,0 1 0 0 0,0-1 1 0 0,-1 0-1 0 0,1 0 0 0 0,-1 1 1 0 0,1-1-1 0 0,-1 0 0 0 0,0 0 1 0 0,0 0-1 0 0,1 0 0 0 0,-2-1 1 0 0,1 1-1 0 0,0 0 1 0 0,0 0-1 0 0,-1 0 0 0 0,1-1 1 0 0,-1 1-1 0 0,0 0 0 0 0,1-1 1 0 0,-1 1-1 0 0,0 0 0 0 0,0-1 1 0 0,-1 1-1 0 0,1 0 0 0 0,0-1 1 0 0,-1 1-1 0 0,0 0 0 0 0,1-1 1 0 0,-1 1-1 0 0,0 0 0 0 0,0 0 1 0 0,0 0-1 0 0,-1 0 0 0 0,1 0 1 0 0,0 0-1 0 0,-1 0 0 0 0,1 0 1 0 0,-3-2-1 0 0,-41-45-4085 0 0,43 47 4147 0 0,0-1 0 0 0,-1 1 0 0 0,1 1 0 0 0,-1-1 1 0 0,1 0-1 0 0,-1 1 0 0 0,0-1 0 0 0,0 1 0 0 0,0 0 0 0 0,1 0 1 0 0,-1 0-1 0 0,0 0 0 0 0,-1 0 0 0 0,1 1 0 0 0,0-1 1 0 0,-5 1-1 0 0,7 0-125 0 0,11 2-4985 0 0,-2 1 3583 0 0</inkml:trace>
</inkml:ink>
</file>

<file path=ppt/ink/ink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32.303"/>
    </inkml:context>
    <inkml:brush xml:id="br0">
      <inkml:brushProperty name="width" value="0.035" units="cm"/>
      <inkml:brushProperty name="height" value="0.035" units="cm"/>
      <inkml:brushProperty name="color" value="#33CCFF"/>
    </inkml:brush>
  </inkml:definitions>
  <inkml:trace contextRef="#ctx0" brushRef="#br0">0 0 5777 0 0,'0'0'9078'0'0,"3"11"-8770"0"0,0 3-183 0 0,-1-4 27 0 0,0-1 0 0 0,1 0 0 0 0,-1-1 0 0 0,2 1 0 0 0,3 8-1 0 0,-3-8 111 0 0,-1-1-1 0 0,0 0 0 0 0,-1 1 1 0 0,2 13-1 0 0,3 7 195 0 0,5 49 640 0 0,-3-23-887 0 0,-8-43-200 0 0,1-1 0 0 0,0 0 0 0 0,0 0 0 0 0,6 13 0 0 0,4 25-45 0 0,-10-35 9 0 0,-2-12 2 0 0,1 0 0 0 0,-1 0 0 0 0,0 0 0 0 0,0 0-1 0 0,1 0 1 0 0,-1-1 0 0 0,1 1 0 0 0,0 0 0 0 0,-1 0 0 0 0,3 2-1 0 0,0 1-1587 0 0,-3-5 1498 0 0,0 1 1 0 0,0-1-1 0 0,0 0 0 0 0,0 0 1 0 0,0 0-1 0 0,0 1 0 0 0,0-1 0 0 0,0 0 1 0 0,0 0-1 0 0,1 1 0 0 0,-1-1 1 0 0,0 0-1 0 0,0 0 0 0 0,0 0 0 0 0,0 1 1 0 0,1-1-1 0 0,-1 0 0 0 0,0 0 1 0 0,0 0-1 0 0,0 0 0 0 0,1 0 0 0 0,-1 1 1 0 0,0-1-1 0 0,0 0 0 0 0,0 0 1 0 0,1 0-1 0 0,-1 0 0 0 0,0 0 1 0 0,0 0-1 0 0,1 0 0 0 0,-1 0 0 0 0,0 0 1 0 0,0 0-1 0 0,1 0 0 0 0,-1 0 1 0 0,0 0-1 0 0,0 0 0 0 0,1 0 0 0 0,-1 0 1 0 0,0 0-1 0 0,0 0 0 0 0,1 0 1 0 0,-1 0-1 0 0,0-1 0 0 0,0 1 0 0 0,1 0 1 0 0,-1 0-1 0 0,0 0 0 0 0,0 0 1 0 0,0 0-1 0 0,1-1 0 0 0,-1 1 0 0 0,0 0 1 0 0,0 0-1 0 0,0 0 0 0 0,0-1 1 0 0,0 1-1 0 0,1 0 0 0 0,-1 0 0 0 0,0-1 1 0 0,0 1-1 0 0,0 0 0 0 0,0 0 1 0 0,0-1-1 0 0,4-4-2315 0 0,-4-3-987 0 0</inkml:trace>
</inkml:ink>
</file>

<file path=ppt/ink/ink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32.536"/>
    </inkml:context>
    <inkml:brush xml:id="br0">
      <inkml:brushProperty name="width" value="0.035" units="cm"/>
      <inkml:brushProperty name="height" value="0.035" units="cm"/>
      <inkml:brushProperty name="color" value="#33CCFF"/>
    </inkml:brush>
  </inkml:definitions>
  <inkml:trace contextRef="#ctx0" brushRef="#br0">0 40 7577 0 0,'0'0'7136'0'0,"15"-2"-7116"0"0,0 0-22 0 0,92-14-56 0 0,-81 10-165 0 0,28-5-2063 0 0,-19 8-3893 0 0</inkml:trace>
</inkml:ink>
</file>

<file path=ppt/ink/ink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33.751"/>
    </inkml:context>
    <inkml:brush xml:id="br0">
      <inkml:brushProperty name="width" value="0.035" units="cm"/>
      <inkml:brushProperty name="height" value="0.035" units="cm"/>
      <inkml:brushProperty name="color" value="#33CCFF"/>
    </inkml:brush>
  </inkml:definitions>
  <inkml:trace contextRef="#ctx0" brushRef="#br0">152 5 1184 0 0,'0'0'12073'0'0,"-9"-1"-12038"0"0,-5 0 5 0 0,-34-2 546 0 0,45 3-511 0 0,0 1 1 0 0,-1-1-1 0 0,1 1 1 0 0,0 0-1 0 0,0 0 1 0 0,-1 0-1 0 0,1 0 0 0 0,0 1 1 0 0,0-1-1 0 0,0 1 1 0 0,1 0-1 0 0,-1 0 1 0 0,0 0-1 0 0,1 0 0 0 0,-1 0 1 0 0,1 1-1 0 0,-1-1 1 0 0,1 1-1 0 0,0-1 1 0 0,0 1-1 0 0,-2 5 0 0 0,-2 2-37 0 0,5-9-30 0 0,0 0-1 0 0,1 0 1 0 0,-1 0 0 0 0,0 0-1 0 0,1 1 1 0 0,-1-1-1 0 0,1 0 1 0 0,-1 0 0 0 0,1 1-1 0 0,0-1 1 0 0,0 0 0 0 0,-1 1-1 0 0,1-1 1 0 0,0 2-1 0 0,-2 15 41 0 0,2-17-38 0 0,-1 1 0 0 0,1 0 0 0 0,-1 0 0 0 0,1 0 0 0 0,0 0 0 0 0,0 0 0 0 0,0-1 0 0 0,0 1 0 0 0,0 0 0 0 0,0 0 0 0 0,0 0 0 0 0,0 0 0 0 0,1 0 0 0 0,-1 0 0 0 0,1-1 0 0 0,0 1 0 0 0,-1 0 0 0 0,1 0 0 0 0,0-1 0 0 0,0 1 0 0 0,0 0 0 0 0,0-1 0 0 0,0 1 0 0 0,1-1 0 0 0,1 2 0 0 0,8 6 13 0 0,1-2 0 0 0,-1 0 0 0 0,18 8 0 0 0,-25-13-19 0 0,0 0 0 0 0,0-1-1 0 0,0 1 1 0 0,1-1-1 0 0,-1 0 1 0 0,0 0-1 0 0,0-1 1 0 0,1 1-1 0 0,-1-1 1 0 0,0 0 0 0 0,1 0-1 0 0,-1 0 1 0 0,0-1-1 0 0,9-1 1 0 0,-10 0-80 0 0,0 0 0 0 0,-1 0 0 0 0,1 0 0 0 0,-1 0 0 0 0,1 0 1 0 0,-1-1-1 0 0,0 1 0 0 0,0-1 0 0 0,0 1 0 0 0,0-1 0 0 0,-1 0 0 0 0,1 0 0 0 0,-1 0 1 0 0,1 0-1 0 0,-1 0 0 0 0,0 0 0 0 0,0 0 0 0 0,0-1 0 0 0,-1 1 0 0 0,1-5 0 0 0,1-19-1536 0 0,-1 21 1012 0 0,0 0 0 0 0,-1 0-1 0 0,0 0 1 0 0,0 1 0 0 0,-1-8-1 0 0,0 11 524 0 0,1 0 0 0 0,-1 0-1 0 0,0-1 1 0 0,0 1-1 0 0,0 0 1 0 0,0 0 0 0 0,0 0-1 0 0,0 0 1 0 0,-1 1-1 0 0,1-1 1 0 0,0 0 0 0 0,-1 0-1 0 0,0 1 1 0 0,1-1-1 0 0,-1 1 1 0 0,0-1-1 0 0,-3-1 1 0 0,1 1 90 0 0,1 0 1 0 0,-1 0-1 0 0,0 0 1 0 0,-1 0-1 0 0,1 1 0 0 0,0-1 1 0 0,0 1-1 0 0,-1 0 1 0 0,1 0-1 0 0,0 1 0 0 0,-1 0 1 0 0,1-1-1 0 0,-8 2 0 0 0,12 4-5657 0 0</inkml:trace>
</inkml:ink>
</file>

<file path=ppt/ink/ink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34.274"/>
    </inkml:context>
    <inkml:brush xml:id="br0">
      <inkml:brushProperty name="width" value="0.035" units="cm"/>
      <inkml:brushProperty name="height" value="0.035" units="cm"/>
      <inkml:brushProperty name="color" value="#33CCFF"/>
    </inkml:brush>
  </inkml:definitions>
  <inkml:trace contextRef="#ctx0" brushRef="#br0">57 0 1940 0 0,'0'0'7357'0'0,"-9"15"-7140"0"0,-27 47 64 0 0,35-60-228 0 0,0 0 0 0 0,-1 1 0 0 0,1-1 0 0 0,0 0 0 0 0,0 1 0 0 0,0-1 0 0 0,0 1 1 0 0,1-1-1 0 0,-1 1 0 0 0,0-1 0 0 0,1 1 0 0 0,0-1 0 0 0,0 1 0 0 0,0 0 0 0 0,0-1 0 0 0,0 1 0 0 0,0-1 0 0 0,1 1 0 0 0,-1 0 0 0 0,1-1 1 0 0,0 1-1 0 0,0-1 0 0 0,0 0 0 0 0,0 1 0 0 0,0-1 0 0 0,3 5 0 0 0,4 8 321 0 0,-3-3-136 0 0,1 0-1 0 0,1 0 1 0 0,-1-1-1 0 0,2 0 0 0 0,17 20 1 0 0,-16-19-214 0 0,1-1 1 0 0,-2 2-1 0 0,0-1 1 0 0,8 16-1 0 0,-13-20-21 0 0,0 1 0 0 0,-1-1 0 0 0,0 1-1 0 0,-1-1 1 0 0,1 1 0 0 0,-2 0 0 0 0,1 0 0 0 0,-2 14 0 0 0,1-6-51 0 0,0 3-306 0 0</inkml:trace>
</inkml:ink>
</file>

<file path=ppt/ink/ink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34.552"/>
    </inkml:context>
    <inkml:brush xml:id="br0">
      <inkml:brushProperty name="width" value="0.035" units="cm"/>
      <inkml:brushProperty name="height" value="0.035" units="cm"/>
      <inkml:brushProperty name="color" value="#33CCFF"/>
    </inkml:brush>
  </inkml:definitions>
  <inkml:trace contextRef="#ctx0" brushRef="#br0">1 13 4316 0 0,'0'0'9813'0'0,"14"0"-9861"0"0,113-5-438 0 0,-98 2-1901 0 0,0 0-4231 0 0,-20 1 3916 0 0</inkml:trace>
</inkml:ink>
</file>

<file path=ppt/ink/ink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35.203"/>
    </inkml:context>
    <inkml:brush xml:id="br0">
      <inkml:brushProperty name="width" value="0.035" units="cm"/>
      <inkml:brushProperty name="height" value="0.035" units="cm"/>
      <inkml:brushProperty name="color" value="#33CCFF"/>
    </inkml:brush>
  </inkml:definitions>
  <inkml:trace contextRef="#ctx0" brushRef="#br0">10 11 1040 0 0,'0'0'17610'0'0,"-5"-10"-16287"0"0,4 14-1348 0 0,0-1 0 0 0,0 1 0 0 0,0 0 0 0 0,1 0 0 0 0,-1 0-1 0 0,1 0 1 0 0,0 0 0 0 0,0 0 0 0 0,1 5 0 0 0,-1-2-6 0 0,10 22-242 0 0,-9-27 52 0 0,0 0 0 0 0,1 0 0 0 0,-1 0 0 0 0,1 0 0 0 0,-1 0 0 0 0,1 0 0 0 0,0-1-1 0 0,2 3 1 0 0,5 5-1622 0 0,1-4-1634 0 0,-3-3 952 0 0,-5-9-4882 0 0</inkml:trace>
</inkml:ink>
</file>

<file path=ppt/ink/ink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35.394"/>
    </inkml:context>
    <inkml:brush xml:id="br0">
      <inkml:brushProperty name="width" value="0.035" units="cm"/>
      <inkml:brushProperty name="height" value="0.035" units="cm"/>
      <inkml:brushProperty name="color" value="#33CCFF"/>
    </inkml:brush>
  </inkml:definitions>
  <inkml:trace contextRef="#ctx0" brushRef="#br0">1 25 6025 0 0,'0'0'8841'0'0,"6"-4"-10090"0"0,19-14 683 0 0,-24 18 328 0 0,0-1 0 0 0,1 1 0 0 0,-1 0 0 0 0,0-1 0 0 0,0 1 0 0 0,1 0 0 0 0,-1 0 0 0 0,0 0 0 0 0,1 0 0 0 0,-1 0 0 0 0,0 0 0 0 0,0 0 0 0 0,1 0 0 0 0,-1 1 0 0 0,0-1 0 0 0,1 0 0 0 0,-1 1 1 0 0,0-1-1 0 0,0 1 0 0 0,0-1 0 0 0,0 1 0 0 0,0 0 0 0 0,1 0 0 0 0,-1-1 0 0 0,0 1 0 0 0,0 0 0 0 0,-1 0 0 0 0,1 0 0 0 0,0 0 0 0 0,0 0 0 0 0,0 0 0 0 0,-1 0 0 0 0,2 3 0 0 0,-1-1-1934 0 0</inkml:trace>
</inkml:ink>
</file>

<file path=ppt/ink/ink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35.890"/>
    </inkml:context>
    <inkml:brush xml:id="br0">
      <inkml:brushProperty name="width" value="0.035" units="cm"/>
      <inkml:brushProperty name="height" value="0.035" units="cm"/>
      <inkml:brushProperty name="color" value="#33CCFF"/>
    </inkml:brush>
  </inkml:definitions>
  <inkml:trace contextRef="#ctx0" brushRef="#br0">0 149 6621 0 0,'0'0'6600'0'0,"0"5"-6575"0"0,0 21 352 0 0,9-44-899 0 0,-9-48-3244 0 0,0 22 5023 0 0,-9 19 2424 0 0,10 24-3671 0 0,-1 0-1 0 0,0 0 1 0 0,1-1 0 0 0,-1 1-1 0 0,1 0 1 0 0,-1 0-1 0 0,1-1 1 0 0,0 1-1 0 0,-1 0 1 0 0,1 0-1 0 0,0 0 1 0 0,0 0 0 0 0,0 0-1 0 0,0 0 1 0 0,0 0-1 0 0,0 0 1 0 0,0 1-1 0 0,0-1 1 0 0,0 0 0 0 0,0 1-1 0 0,1-1 1 0 0,-1 0-1 0 0,0 1 1 0 0,0 0-1 0 0,1-1 1 0 0,-1 1-1 0 0,0 0 1 0 0,0-1 0 0 0,3 1-1 0 0,0-1 75 0 0,0 1 1 0 0,0-1-1 0 0,0 1 0 0 0,0 0 1 0 0,0 0-1 0 0,0 0 0 0 0,0 1 1 0 0,0-1-1 0 0,6 3 0 0 0,-4 2-21 0 0,0 0-1 0 0,0 0 1 0 0,-1 1-1 0 0,1 0 1 0 0,-1 0-1 0 0,-1 1 1 0 0,1-1-1 0 0,3 9 1 0 0,-2-6-53 0 0,33 51-2209 0 0,-36-52 544 0 0,2 5-1227 0 0</inkml:trace>
</inkml:ink>
</file>

<file path=ppt/ink/ink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36.408"/>
    </inkml:context>
    <inkml:brush xml:id="br0">
      <inkml:brushProperty name="width" value="0.035" units="cm"/>
      <inkml:brushProperty name="height" value="0.035" units="cm"/>
      <inkml:brushProperty name="color" value="#33CCFF"/>
    </inkml:brush>
  </inkml:definitions>
  <inkml:trace contextRef="#ctx0" brushRef="#br0">0 0 2428 0 0,'0'0'9594'0'0,"4"13"-9236"0"0,23 85 1228 0 0,-21-75-427 0 0,-3-14-850 0 0,0 1-1 0 0,-1 0 0 0 0,0 0 1 0 0,0 16-1 0 0,-1-12-32 0 0,0 0 0 0 0,2 0 0 0 0,3 16 1 0 0,2 6-68 0 0,18 51-133 0 0,-20-68-107 0 0,-5-15 37 0 0,1 0 1 0 0,-1 1 0 0 0,0-1 0 0 0,0 0 0 0 0,-1 0 0 0 0,1 5 0 0 0,1 10-150 0 0,-1-10-2387 0 0,0 1-4881 0 0,-1-10 7305 0 0,0 0 0 0 0,0 1 0 0 0,0-1 0 0 0,0 0 0 0 0,0 0 0 0 0,0 0 0 0 0,-1 0 0 0 0,1 0 0 0 0,0 0 0 0 0,0 0-1 0 0,0 1 1 0 0,0-1 0 0 0,0 0 0 0 0,0 0 0 0 0,-1 0 0 0 0,1 0 0 0 0,0 0 0 0 0,0 0 0 0 0,0 0 0 0 0,0 0 0 0 0,0 0 0 0 0,-1 0 0 0 0,1 0 0 0 0,0 0 0 0 0,0 0 0 0 0,0 0 0 0 0,0 0 0 0 0,-1 0-1 0 0,1 0 1 0 0,0 0 0 0 0,0 0 0 0 0,0 0 0 0 0,0 0 0 0 0,0 0 0 0 0,-1 0 0 0 0,1 0 0 0 0,0 0 0 0 0,0 0 0 0 0,0-1 0 0 0,0 1 0 0 0,0 0 0 0 0,0 0 0 0 0,-1 0 0 0 0,1 0 0 0 0,0 0 0 0 0,0 0-1 0 0,0 0 1 0 0,0-1 0 0 0,0 1 0 0 0,0 0 0 0 0,0 0 0 0 0,0 0 0 0 0,0 0 0 0 0,0 0 0 0 0,0-1 0 0 0,0 1 0 0 0,0 0 0 0 0,0 0 0 0 0,6-17-1627 0 0</inkml:trace>
</inkml:ink>
</file>

<file path=ppt/ink/ink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36.664"/>
    </inkml:context>
    <inkml:brush xml:id="br0">
      <inkml:brushProperty name="width" value="0.035" units="cm"/>
      <inkml:brushProperty name="height" value="0.035" units="cm"/>
      <inkml:brushProperty name="color" value="#33CCFF"/>
    </inkml:brush>
  </inkml:definitions>
  <inkml:trace contextRef="#ctx0" brushRef="#br0">1 33 2164 0 0,'0'0'14144'0'0,"7"-2"-14122"0"0,19-6-311 0 0,0 2 0 0 0,0 0-1 0 0,40-2 1 0 0,2 5-10074 0 0,-56 3 7025 0 0</inkml:trace>
</inkml:ink>
</file>

<file path=ppt/ink/ink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37.078"/>
    </inkml:context>
    <inkml:brush xml:id="br0">
      <inkml:brushProperty name="width" value="0.035" units="cm"/>
      <inkml:brushProperty name="height" value="0.035" units="cm"/>
      <inkml:brushProperty name="color" value="#33CCFF"/>
    </inkml:brush>
  </inkml:definitions>
  <inkml:trace contextRef="#ctx0" brushRef="#br0">10 102 4392 0 0,'0'0'6419'0'0,"13"0"-6437"0"0,3 1 18 0 0,11 1-7 0 0,32-3-1 0 0,-55 0-14 0 0,-1 1 0 0 0,0-1 0 0 0,1 0 0 0 0,-1 0 0 0 0,0 0 0 0 0,0 0 0 0 0,1-1 0 0 0,-1 1-1 0 0,0-1 1 0 0,3-2 0 0 0,-4 2-69 0 0,-1 1 0 0 0,1 0 1 0 0,-1 0-1 0 0,0 0 0 0 0,1-1 0 0 0,-1 1 0 0 0,0-1 0 0 0,0 1 0 0 0,0-1 0 0 0,0 1 0 0 0,0-1 0 0 0,0 0 0 0 0,-1 1 0 0 0,1-1 0 0 0,-1 0 0 0 0,1 0 1 0 0,-1 0-1 0 0,1 1 0 0 0,-1-4 0 0 0,0 3-257 0 0,0 0 0 0 0,0 0-1 0 0,-1 0 1 0 0,1 0 0 0 0,0 0 0 0 0,-1 0 0 0 0,0 0 0 0 0,1 0-1 0 0,-1 0 1 0 0,0 1 0 0 0,0-1 0 0 0,0 0 0 0 0,0 0 0 0 0,0 1 0 0 0,0-1-1 0 0,-3-2 1 0 0,2 2 291 0 0,-1 0 0 0 0,1 0-1 0 0,-1 0 1 0 0,1 1-1 0 0,-1-1 1 0 0,0 1-1 0 0,0 0 1 0 0,0-1 0 0 0,0 1-1 0 0,-4-1 1 0 0,3 1 501 0 0,0 1-1 0 0,0-1 1 0 0,0 1-1 0 0,0-1 1 0 0,-1 1 0 0 0,1 0-1 0 0,0 1 1 0 0,0-1 0 0 0,0 1-1 0 0,0 0 1 0 0,0 0 0 0 0,0 0-1 0 0,0 0 1 0 0,0 1 0 0 0,0 0-1 0 0,-6 3 1 0 0,-7 7 659 0 0,-12 12 702 0 0,27-22-1721 0 0,1-1-1 0 0,-1 1 1 0 0,1 0-1 0 0,0 0 0 0 0,0 0 1 0 0,0 1-1 0 0,0-1 1 0 0,1 0-1 0 0,-1 0 0 0 0,0 0 1 0 0,1 1-1 0 0,0-1 1 0 0,-1 0-1 0 0,1 5 1 0 0,0-5-13 0 0,0 1 0 0 0,0-1 0 0 0,0 1 0 0 0,0-1 0 0 0,1 0 0 0 0,-1 1 0 0 0,1-1 0 0 0,0 1 0 0 0,-1-1 0 0 0,1 0 0 0 0,0 0 0 0 0,0 1 0 0 0,1-1 0 0 0,1 2 0 0 0,0-1-13 0 0,0 0 1 0 0,0 0-1 0 0,0-1 0 0 0,0 1 0 0 0,1-1 0 0 0,-1 0 1 0 0,1 0-1 0 0,4 1 0 0 0,-1 0-102 0 0,1-1-1 0 0,0 1 1 0 0,0-1-1 0 0,0-1 1 0 0,0 0-1 0 0,16 1 1 0 0,28-2-4078 0 0,-25-1-1784 0 0,-22 1 3323 0 0</inkml:trace>
</inkml:ink>
</file>

<file path=ppt/ink/ink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37.496"/>
    </inkml:context>
    <inkml:brush xml:id="br0">
      <inkml:brushProperty name="width" value="0.035" units="cm"/>
      <inkml:brushProperty name="height" value="0.035" units="cm"/>
      <inkml:brushProperty name="color" value="#33CCFF"/>
    </inkml:brush>
  </inkml:definitions>
  <inkml:trace contextRef="#ctx0" brushRef="#br0">16 121 1364 0 0,'0'0'11417'0'0,"2"13"-11351"0"0,8 40-21 0 0,-10-52-48 0 0,0 0 0 0 0,0 0 0 0 0,0 0 0 0 0,0 0 0 0 0,0 0 0 0 0,1 0 0 0 0,-1 0 0 0 0,0 0 1 0 0,1 0-1 0 0,-1 0 0 0 0,1 0 0 0 0,-1 0 0 0 0,1 0 0 0 0,-1 0 0 0 0,1 0 0 0 0,-1 0 0 0 0,1 0 0 0 0,0 0 0 0 0,0-1 0 0 0,0 1 0 0 0,-1 0 1 0 0,1-1-1 0 0,0 1 0 0 0,0 0 0 0 0,0-1 0 0 0,0 1 0 0 0,0-1 0 0 0,0 0 0 0 0,0 1 0 0 0,0-1 0 0 0,0 0 0 0 0,0 1 0 0 0,0-1 0 0 0,0 0 1 0 0,0 0-1 0 0,0 0 0 0 0,0 0 0 0 0,0 0 0 0 0,2 0 0 0 0,0-1-56 0 0,-3 1-148 0 0,5-6-1144 0 0,-6-3 1165 0 0,0 0 0 0 0,-1 1 0 0 0,0-1 0 0 0,-1 1 0 0 0,0-1 0 0 0,0 1 0 0 0,0 0 0 0 0,-1 0 0 0 0,-6-8 0 0 0,4 5 314 0 0,0-1 1 0 0,1 0 0 0 0,-5-14-1 0 0,10 25-119 0 0,-5-30 3490 0 0,5 31-3454 0 0,0-1 0 0 0,0 0 0 0 0,0 0 0 0 0,0 1-1 0 0,0-1 1 0 0,0 0 0 0 0,0 0 0 0 0,1 1 0 0 0,-1-1 0 0 0,0 0 0 0 0,0 1 0 0 0,1-1 0 0 0,-1 0 0 0 0,0 1 0 0 0,1-1 0 0 0,-1 0 0 0 0,1 1 0 0 0,-1-1 0 0 0,1 1 0 0 0,-1-1 0 0 0,1 0-1 0 0,-1 1 1 0 0,1 0 0 0 0,0-1 0 0 0,-1 1 0 0 0,1-1 0 0 0,0 1 0 0 0,-1 0 0 0 0,1-1 0 0 0,0 1 0 0 0,-1 0 0 0 0,1 0 0 0 0,0-1 0 0 0,1 1 0 0 0,6-1-442 0 0,0 1-1 0 0,0 0 1 0 0,0 0 0 0 0,15 3 0 0 0,13 5-5002 0 0,-19-4 1286 0 0,-2-3 734 0 0</inkml:trace>
</inkml:ink>
</file>

<file path=ppt/ink/ink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37.941"/>
    </inkml:context>
    <inkml:brush xml:id="br0">
      <inkml:brushProperty name="width" value="0.035" units="cm"/>
      <inkml:brushProperty name="height" value="0.035" units="cm"/>
      <inkml:brushProperty name="color" value="#33CCFF"/>
    </inkml:brush>
  </inkml:definitions>
  <inkml:trace contextRef="#ctx0" brushRef="#br0">41 96 388 0 0,'0'0'10918'0'0,"10"0"-11004"0"0,-6 0 70 0 0,12 1 89 0 0,0-2-1 0 0,1 0 0 0 0,23-6 1 0 0,-35 6-93 0 0,0 0 1 0 0,-1-1-1 0 0,1 1 1 0 0,-1-1-1 0 0,1 0 1 0 0,7-5-1 0 0,-11 6-127 0 0,0 0-1 0 0,1 0 1 0 0,-1-1-1 0 0,0 1 1 0 0,0 0-1 0 0,1-1 1 0 0,-1 1-1 0 0,0-1 1 0 0,0 1-1 0 0,-1-1 1 0 0,1 0-1 0 0,0 1 1 0 0,0-1 0 0 0,-1 0-1 0 0,1 1 1 0 0,-1-1-1 0 0,0 0 1 0 0,1 0-1 0 0,-1 0 1 0 0,0-3-1 0 0,0 4-59 0 0,0 0 0 0 0,0 0 0 0 0,0 0-1 0 0,0-1 1 0 0,-1 1 0 0 0,1 0 0 0 0,0 0 0 0 0,-1 0 0 0 0,1 0-1 0 0,-1-1 1 0 0,1 1 0 0 0,-1 0 0 0 0,0 0 0 0 0,1 0 0 0 0,-2-1 0 0 0,0 0 327 0 0,0 1 0 0 0,0-1 1 0 0,0 1-1 0 0,0 0 0 0 0,0-1 1 0 0,0 1-1 0 0,-1 0 0 0 0,1 0 1 0 0,0 1-1 0 0,0-1 0 0 0,-1 0 1 0 0,-3 0-1 0 0,-2 0 891 0 0,0 1 0 0 0,0-1 1 0 0,-1 1-1 0 0,1 1 0 0 0,-14 2 0 0 0,16-2-795 0 0,0 1-1 0 0,0 0 1 0 0,1 0 0 0 0,-1 1-1 0 0,0-1 1 0 0,1 1-1 0 0,0 1 1 0 0,0-1 0 0 0,0 1-1 0 0,0 0 1 0 0,0 0-1 0 0,1 0 1 0 0,0 0 0 0 0,0 1-1 0 0,-6 9 1 0 0,8-12-169 0 0,1 0 0 0 0,0 1 0 0 0,-1-1 0 0 0,1 1 0 0 0,0-1 0 0 0,0 1 0 0 0,1 0 0 0 0,-1-1 0 0 0,1 1 1 0 0,-1 0-1 0 0,1 0 0 0 0,0 0 0 0 0,0-1 0 0 0,0 6 0 0 0,0-1 49 0 0,2-3-76 0 0,0-1 0 0 0,0 0 0 0 0,1 1 0 0 0,-1-1 0 0 0,0-1 0 0 0,1 1 0 0 0,0 0 0 0 0,0 0 0 0 0,3 2 0 0 0,3 2-1 0 0,-5-3-98 0 0,0-1-1 0 0,0 1 0 0 0,1-1 1 0 0,0-1-1 0 0,-1 1 0 0 0,1-1 1 0 0,0 0-1 0 0,0 0 0 0 0,1 0 1 0 0,9 2-1 0 0,-1-2-1599 0 0,0 0 0 0 0,27 0-1 0 0,-4-2-5319 0 0,-29 0 4744 0 0</inkml:trace>
</inkml:ink>
</file>

<file path=ppt/ink/ink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38.447"/>
    </inkml:context>
    <inkml:brush xml:id="br0">
      <inkml:brushProperty name="width" value="0.035" units="cm"/>
      <inkml:brushProperty name="height" value="0.035" units="cm"/>
      <inkml:brushProperty name="color" value="#33CCFF"/>
    </inkml:brush>
  </inkml:definitions>
  <inkml:trace contextRef="#ctx0" brushRef="#br0">104 0 292 0 0,'0'0'9030'0'0,"-15"4"-8748"0"0,-45 14 50 0 0,59-18-264 0 0,-1 0 0 0 0,0 1 0 0 0,1-1 0 0 0,-1 1 0 0 0,0 0 0 0 0,1-1 0 0 0,-1 1 0 0 0,1 0 0 0 0,-1 0 0 0 0,1 0 0 0 0,-1 0 0 0 0,1 0 0 0 0,0 1 1 0 0,0-1-1 0 0,0 0 0 0 0,-2 3 0 0 0,2-3-34 0 0,1 0 1 0 0,0 1-1 0 0,-1-1 1 0 0,1 0-1 0 0,0 1 0 0 0,0-1 1 0 0,0 0-1 0 0,0 1 1 0 0,0-1-1 0 0,0 1 1 0 0,0-1-1 0 0,0 2 1 0 0,1 4 114 0 0,-1-6-94 0 0,1 0 0 0 0,-1 1 0 0 0,1-1 0 0 0,-1 0 0 0 0,1 0-1 0 0,-1 0 1 0 0,1 0 0 0 0,0 0 0 0 0,0 0 0 0 0,-1 0-1 0 0,1-1 1 0 0,0 1 0 0 0,0 0 0 0 0,0 0 0 0 0,0-1 0 0 0,0 1-1 0 0,1 0 1 0 0,23 14 936 0 0,-20-12-763 0 0,3 0 59 0 0,-1 0 0 0 0,1 0-1 0 0,0-1 1 0 0,14 3 0 0 0,13 4 1058 0 0,-34-9-732 0 0,-3 3-686 0 0,-1 0-1 0 0,0 0 1 0 0,0-1-1 0 0,1 1 1 0 0,-1-1-1 0 0,-1 1 1 0 0,1-1-1 0 0,0 0 1 0 0,0 0-1 0 0,-1-1 1 0 0,-6 3-1 0 0,3-1-407 0 0,-58 26-535 0 0,78-24-6050 0 0,0-5 3393 0 0,-4 0 591 0 0</inkml:trace>
</inkml:ink>
</file>

<file path=ppt/ink/ink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38.912"/>
    </inkml:context>
    <inkml:brush xml:id="br0">
      <inkml:brushProperty name="width" value="0.035" units="cm"/>
      <inkml:brushProperty name="height" value="0.035" units="cm"/>
      <inkml:brushProperty name="color" value="#33CCFF"/>
    </inkml:brush>
  </inkml:definitions>
  <inkml:trace contextRef="#ctx0" brushRef="#br0">0 1 4132 0 0,'0'0'9575'0'0,"3"14"-9224"0"0,13 70 311 0 0,-9-56-108 0 0,-4-22-381 0 0,-2 0 0 0 0,1-1-1 0 0,-1 1 1 0 0,0 0 0 0 0,1 9 0 0 0,-2-9-62 0 0,1-1 0 0 0,0 0 0 0 0,0 1 0 0 0,0-1 0 0 0,4 9 0 0 0,-3-9-67 0 0,-1 0 1 0 0,1 0 0 0 0,-1 0-1 0 0,0 0 1 0 0,0 9 0 0 0,0-4 38 0 0,1-1 0 0 0,0 1 0 0 0,0-1 0 0 0,1 1 0 0 0,5 11 0 0 0,1 6 68 0 0,-1-3 21 0 0,-5-17-145 0 0,0-1 0 0 0,-1 1 0 0 0,0 0 0 0 0,-1 0 0 0 0,2 12 0 0 0,-2-8-130 0 0,1 0 1 0 0,0 0-1 0 0,1-1 1 0 0,0 1-1 0 0,1 0 1 0 0,0-1-1 0 0,0 0 1 0 0,1 0-1 0 0,6 10 1 0 0,-10-20-150 0 0,-1 1 1 0 0,0-1-1 0 0,1 1 0 0 0,-1 0 1 0 0,0-1-1 0 0,1 1 1 0 0,-1-1-1 0 0,0 1 0 0 0,0-1 1 0 0,0 1-1 0 0,0 0 1 0 0,0-1-1 0 0,0 1 0 0 0,0 0 1 0 0,0-1-1 0 0,0 1 0 0 0,0-1 1 0 0,0 1-1 0 0,0 0 1 0 0,0-1-1 0 0,0 1 0 0 0,0-1 1 0 0,-1 1-1 0 0,1 0 1 0 0,0-1-1 0 0,-1 2 0 0 0,0-2 42 0 0,1 0-1 0 0,-1 1 1 0 0,1-1-1 0 0,-1 0 1 0 0,0 0-1 0 0,1 0 1 0 0,-1 1-1 0 0,0-1 1 0 0,1 0-1 0 0,-1 0 0 0 0,0 0 1 0 0,1 0-1 0 0,-1 0 1 0 0,0 0-1 0 0,1-1 1 0 0,-1 1-1 0 0,0 0 1 0 0,1 0-1 0 0,-1 0 1 0 0,0 0-1 0 0,1-1 1 0 0,-1 1-1 0 0,1 0 1 0 0,-1-1-1 0 0,1 1 0 0 0,-1 0 1 0 0,0-2-1 0 0,-7-4-2619 0 0</inkml:trace>
</inkml:ink>
</file>

<file path=ppt/ink/ink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39.103"/>
    </inkml:context>
    <inkml:brush xml:id="br0">
      <inkml:brushProperty name="width" value="0.035" units="cm"/>
      <inkml:brushProperty name="height" value="0.035" units="cm"/>
      <inkml:brushProperty name="color" value="#33CCFF"/>
    </inkml:brush>
  </inkml:definitions>
  <inkml:trace contextRef="#ctx0" brushRef="#br0">1 6 5388 0 0,'0'0'8781'0'0,"15"0"-8863"0"0,7-3-30 0 0,-10 2-364 0 0,0 0 0 0 0,1 0 0 0 0,-1 1 1 0 0,21 3-1 0 0,-20 1-1764 0 0,-2 0-2254 0 0,-3-4 1540 0 0</inkml:trace>
</inkml:ink>
</file>

<file path=ppt/ink/ink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5:39.621"/>
    </inkml:context>
    <inkml:brush xml:id="br0">
      <inkml:brushProperty name="width" value="0.035" units="cm"/>
      <inkml:brushProperty name="height" value="0.035" units="cm"/>
      <inkml:brushProperty name="color" value="#33CCFF"/>
    </inkml:brush>
  </inkml:definitions>
  <inkml:trace contextRef="#ctx0" brushRef="#br0">63 16 2844 0 0,'0'0'12596'0'0,"-4"-1"-12778"0"0,-14-3 151 0 0,13 3 897 0 0,-17-8 1447 0 0,19 9-2300 0 0,2 0-21 0 0,1 0 0 0 0,0 0 0 0 0,-1 0 0 0 0,1 0-1 0 0,0 0 1 0 0,0 0 0 0 0,-1 0 0 0 0,1 0 0 0 0,0 0 0 0 0,-1 0 0 0 0,1 0 0 0 0,0 0 0 0 0,0 0 0 0 0,-1 0-1 0 0,1 0 1 0 0,0 0 0 0 0,-1 0 0 0 0,1 0 0 0 0,0 0 0 0 0,-1 0 0 0 0,1 0 0 0 0,0 1 0 0 0,0-1-1 0 0,-1 0 1 0 0,1 0 0 0 0,0 0 0 0 0,0 0 0 0 0,-1 1 0 0 0,1-1 0 0 0,0 0 0 0 0,0 0 0 0 0,0 1-1 0 0,0-1 1 0 0,-1 0 0 0 0,1 0 0 0 0,0 1 0 0 0,0-1 0 0 0,0 0 0 0 0,0 1 0 0 0,0-1 0 0 0,0 0 0 0 0,0 0-1 0 0,0 1 1 0 0,-1-1 0 0 0,1 0 0 0 0,0 1 0 0 0,0-1 0 0 0,0 0 0 0 0,0 0 0 0 0,1 1 0 0 0,-1-1-1 0 0,0 0 1 0 0,0 1 0 0 0,0-1 0 0 0,0 3-47 0 0,0-3-119 0 0,0 4-2158 0 0</inkml:trace>
</inkml:ink>
</file>

<file path=ppt/ink/ink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6:00.068"/>
    </inkml:context>
    <inkml:brush xml:id="br0">
      <inkml:brushProperty name="width" value="0.035" units="cm"/>
      <inkml:brushProperty name="height" value="0.035" units="cm"/>
      <inkml:brushProperty name="color" value="#33CCFF"/>
    </inkml:brush>
  </inkml:definitions>
  <inkml:trace contextRef="#ctx0" brushRef="#br0">84 66 2824 0 0,'-17'-5'5224'0'0,"-6"0"727"0"0,20 6-5905 0 0,1 0 0 0 0,-1 1 1 0 0,1-1-1 0 0,-1 1 1 0 0,1-1-1 0 0,0 1 1 0 0,-1 0-1 0 0,1-1 0 0 0,0 1 1 0 0,-3 4-1 0 0,-5 3-91 0 0,10-9 42 0 0,0 1 1 0 0,-1-1-1 0 0,1 0 0 0 0,0 0 1 0 0,0 0-1 0 0,-1 1 0 0 0,1-1 0 0 0,0 0 1 0 0,0 1-1 0 0,-1-1 0 0 0,1 0 1 0 0,0 0-1 0 0,0 1 0 0 0,0-1 1 0 0,-1 0-1 0 0,1 1 0 0 0,0-1 1 0 0,0 0-1 0 0,0 1 0 0 0,0-1 1 0 0,0 0-1 0 0,0 1 0 0 0,0-1 0 0 0,0 1 1 0 0,0-1-1 0 0,0 0 0 0 0,0 1 1 0 0,0-1-1 0 0,0 0 0 0 0,0 1 1 0 0,0-1-1 0 0,0 0 0 0 0,0 1 1 0 0,0-1-1 0 0,1 0 0 0 0,-1 1 1 0 0,0-1-1 0 0,0 0 0 0 0,0 1 0 0 0,1-1 1 0 0,-1 0-1 0 0,0 0 0 0 0,0 1 1 0 0,1-1-1 0 0,-1 0 0 0 0,0 0 1 0 0,0 1-1 0 0,1-1 0 0 0,-1 0 1 0 0,17 7 47 0 0,-7-7-148 0 0,1 0 1 0 0,0-1 0 0 0,0 0-1 0 0,-1-1 1 0 0,1 0-1 0 0,-1-1 1 0 0,0 0 0 0 0,1-1-1 0 0,-1 0 1 0 0,-1 0 0 0 0,1-1-1 0 0,16-11 1 0 0,-24 15 106 0 0,-1 1-1 0 0,0-1 1 0 0,0 0 0 0 0,0 1 0 0 0,0-1 0 0 0,0 0 0 0 0,0 0-1 0 0,-1 0 1 0 0,1 0 0 0 0,0 0 0 0 0,0 0 0 0 0,0 0-1 0 0,-1 0 1 0 0,1 0 0 0 0,-1 0 0 0 0,1 0 0 0 0,-1 0 0 0 0,1-1-1 0 0,-1 1 1 0 0,0 0 0 0 0,1 0 0 0 0,-1-1 0 0 0,0 1-1 0 0,0 0 1 0 0,0 0 0 0 0,0-1 0 0 0,0 1 0 0 0,0 0 0 0 0,0 0-1 0 0,-1-1 1 0 0,1 1 0 0 0,0 0 0 0 0,-1 0 0 0 0,1 0-1 0 0,-1 0 1 0 0,0-2 0 0 0,-1 1 2 0 0,0 0 0 0 0,0 0-1 0 0,0 0 1 0 0,0 1 0 0 0,0-1 0 0 0,0 1-1 0 0,0 0 1 0 0,0-1 0 0 0,-1 1-1 0 0,1 0 1 0 0,0 0 0 0 0,-1 1 0 0 0,1-1-1 0 0,-1 0 1 0 0,1 1 0 0 0,-1 0 0 0 0,1-1-1 0 0,-1 1 1 0 0,-2 0 0 0 0,-2 0 22 0 0,0 0 0 0 0,0 0 0 0 0,0 1 1 0 0,0 0-1 0 0,0 0 0 0 0,0 0 0 0 0,1 1 0 0 0,-1 0 0 0 0,0 1 1 0 0,1-1-1 0 0,0 1 0 0 0,-1 0 0 0 0,1 1 0 0 0,0 0 1 0 0,1 0-1 0 0,-1 0 0 0 0,1 0 0 0 0,-7 8 0 0 0,11-10-39 0 0,0 0 1 0 0,0 0-1 0 0,0 0 0 0 0,0 1 0 0 0,0-1 0 0 0,1 0 1 0 0,-1 1-1 0 0,1-1 0 0 0,0 0 0 0 0,0 1 1 0 0,0-1-1 0 0,0 5 0 0 0,0-5 11 0 0,0 0-1 0 0,0 0 1 0 0,0 0-1 0 0,0-1 1 0 0,1 1-1 0 0,-1 0 1 0 0,0 0 0 0 0,1 0-1 0 0,0-1 1 0 0,-1 1-1 0 0,1 0 1 0 0,0-1 0 0 0,0 1-1 0 0,0 0 1 0 0,0-1-1 0 0,3 3 1 0 0,0-1 9 0 0,1-1 0 0 0,1 1 0 0 0,-1-1 0 0 0,0-1 0 0 0,0 1 0 0 0,1-1 0 0 0,-1 0 0 0 0,1 0 0 0 0,-1 0 0 0 0,1-1 0 0 0,6 0 0 0 0,-8 0-74 0 0,0-1 0 0 0,0 1 0 0 0,0-1-1 0 0,0 1 1 0 0,0-1 0 0 0,0 0 0 0 0,0-1 0 0 0,0 1 0 0 0,0-1 0 0 0,-1 1 0 0 0,1-1 0 0 0,-1 0 0 0 0,1-1 0 0 0,-1 1 0 0 0,0-1 0 0 0,3-2 0 0 0,-5 4 68 0 0,0 1 0 0 0,-1-1 0 0 0,1 0 0 0 0,-1 1 1 0 0,1-1-1 0 0,-1 0 0 0 0,1 1 0 0 0,-1-1 0 0 0,0 0 1 0 0,1 0-1 0 0,-1 0 0 0 0,0 1 0 0 0,1-1 0 0 0,-1 0 0 0 0,0 0 1 0 0,0 0-1 0 0,0 0 0 0 0,0 1 0 0 0,0-1 0 0 0,0 0 0 0 0,0 0 1 0 0,0 0-1 0 0,0 0 0 0 0,0 0 0 0 0,0 0 0 0 0,-1 1 0 0 0,1-1 1 0 0,-1-1-1 0 0,0 0-7 0 0,0 1 1 0 0,0-1 0 0 0,-1 1 0 0 0,1-1-1 0 0,0 1 1 0 0,-1 0 0 0 0,0 0-1 0 0,1-1 1 0 0,-1 1 0 0 0,0 0 0 0 0,-3-1-1 0 0,-1-1-8 0 0,0 1-1 0 0,-1 0 1 0 0,1 0-1 0 0,-1 0 1 0 0,0 1-1 0 0,-7-1 0 0 0,0 1-35 0 0,11 1 16 0 0,1 0 0 0 0,-1 0 0 0 0,0 0 1 0 0,0 0-1 0 0,0 0 0 0 0,0 1 1 0 0,-4 0-1 0 0,6 0-83 0 0,1-1-1 0 0,-1 1 1 0 0,1-1 0 0 0,-1 1 0 0 0,1-1 0 0 0,-1 1-1 0 0,1 0 1 0 0,-1-1 0 0 0,1 1 0 0 0,0 0 0 0 0,-1-1-1 0 0,1 1 1 0 0,0 0 0 0 0,-1 0 0 0 0,1-1-1 0 0,0 1 1 0 0,0 0 0 0 0,0 0 0 0 0,0-1 0 0 0,0 1-1 0 0,0 0 1 0 0,0 0 0 0 0,0 0 0 0 0,0-1 0 0 0,0 1-1 0 0,0 0 1 0 0,0 0 0 0 0,0-1 0 0 0,1 1 0 0 0,-1 0-1 0 0,1 1 1 0 0,-1 0-349 0 0,1-1 0 0 0,-1 1-1 0 0,1 0 1 0 0,0 0 0 0 0,0-1 0 0 0,0 1 0 0 0,0-1-1 0 0,0 1 1 0 0,0-1 0 0 0,0 1 0 0 0,0-1-1 0 0,3 3 1 0 0,4-2-2142 0 0</inkml:trace>
</inkml:ink>
</file>

<file path=ppt/ink/ink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6:00.979"/>
    </inkml:context>
    <inkml:brush xml:id="br0">
      <inkml:brushProperty name="width" value="0.035" units="cm"/>
      <inkml:brushProperty name="height" value="0.035" units="cm"/>
      <inkml:brushProperty name="color" value="#33CCFF"/>
    </inkml:brush>
  </inkml:definitions>
  <inkml:trace contextRef="#ctx0" brushRef="#br0">81 42 7381 0 0,'0'0'5142'0'0,"9"-2"-6047"0"0,1 0 840 0 0,-1 2-40 0 0,-1-2 0 0 0,1 1 0 0 0,0-1 0 0 0,-1 0 0 0 0,12-5-1 0 0,-19 6 136 0 0,0 1 0 0 0,-1 0-1 0 0,1-1 1 0 0,0 1 0 0 0,-1-1-1 0 0,1 1 1 0 0,0-1 0 0 0,-1 1 0 0 0,1-1-1 0 0,-1 1 1 0 0,1-1 0 0 0,-1 0-1 0 0,1 1 1 0 0,-1-1 0 0 0,0 0-1 0 0,1 1 1 0 0,-1-1 0 0 0,1-1-1 0 0,-1 2 15 0 0,0-1-1 0 0,0 1 0 0 0,0 0 0 0 0,-1-1 0 0 0,1 1 0 0 0,0-1 0 0 0,0 1 1 0 0,0 0-1 0 0,0-1 0 0 0,0 1 0 0 0,-1-1 0 0 0,1 1 0 0 0,0 0 0 0 0,0-1 0 0 0,-1 1 1 0 0,1 0-1 0 0,0 0 0 0 0,-1-1 0 0 0,1 1 0 0 0,0 0 0 0 0,-1-1 0 0 0,1 1 1 0 0,0 0-1 0 0,-1 0 0 0 0,1 0 0 0 0,0 0 0 0 0,-1-1 0 0 0,1 1 0 0 0,-1 0 1 0 0,-2-1-34 0 0,-1 1 1 0 0,1-1 0 0 0,0 1 0 0 0,0-1 0 0 0,0 1-1 0 0,0 0 1 0 0,0 1 0 0 0,0-1 0 0 0,-1 0 0 0 0,1 1-1 0 0,0 0 1 0 0,0-1 0 0 0,0 1 0 0 0,-4 3 0 0 0,1-2 67 0 0,0 1 1 0 0,0 0-1 0 0,1 0 1 0 0,0 1-1 0 0,-1 0 0 0 0,-7 7 1 0 0,9-7-70 0 0,1 0 0 0 0,0 0 0 0 0,-1 0 0 0 0,1 0 0 0 0,1 1 0 0 0,-4 6 0 0 0,5-9-15 0 0,0 0-1 0 0,0 0 1 0 0,1 0-1 0 0,-1 1 1 0 0,1-1-1 0 0,-1 0 1 0 0,1 0-1 0 0,0 1 1 0 0,0-1-1 0 0,0 0 0 0 0,0 0 1 0 0,0 1-1 0 0,0-1 1 0 0,1 0-1 0 0,-1 0 1 0 0,1 1-1 0 0,0 2 1 0 0,1-3 4 0 0,-1 0 0 0 0,1 0 0 0 0,0 0 0 0 0,0-1 0 0 0,0 1 0 0 0,-1 0 0 0 0,1-1 0 0 0,1 1 1 0 0,-1-1-1 0 0,0 0 0 0 0,0 1 0 0 0,1-1 0 0 0,-1 0 0 0 0,0-1 0 0 0,1 1 0 0 0,-1 0 0 0 0,1-1 0 0 0,-1 1 0 0 0,4-1 0 0 0,0 1-4 0 0,0 0-1 0 0,0-1 1 0 0,1 1-1 0 0,-1-2 0 0 0,0 1 1 0 0,11-3-1 0 0,-15 3 6 0 0,1 0 0 0 0,-1-1 0 0 0,0 0 0 0 0,0 1 0 0 0,0-1 0 0 0,0 0 0 0 0,0 0 0 0 0,0 0 1 0 0,0 0-1 0 0,0-1 0 0 0,-1 1 0 0 0,1-1 0 0 0,0 1 0 0 0,-1-1 0 0 0,1 1 0 0 0,-1-1 0 0 0,3-3 0 0 0,-2 1 16 0 0,-1-1 0 0 0,0 1 0 0 0,0 0 0 0 0,-1 0 0 0 0,1-1 0 0 0,-1 1 0 0 0,0 0 0 0 0,0-5 0 0 0,-1 6-18 0 0,0 1 0 0 0,0-1-1 0 0,0 1 1 0 0,0 0 0 0 0,0-1 0 0 0,0 1-1 0 0,0 0 1 0 0,-1 0 0 0 0,1-1-1 0 0,-1 1 1 0 0,0 0 0 0 0,1 0 0 0 0,-1 1-1 0 0,0-1 1 0 0,0 0 0 0 0,0 1-1 0 0,-1-1 1 0 0,1 1 0 0 0,0 0 0 0 0,0-1-1 0 0,-5 0 1 0 0,0-1 39 0 0,1 0-1 0 0,-1 0 1 0 0,0 1 0 0 0,1 0-1 0 0,-1 1 1 0 0,0-1-1 0 0,-9 0 1 0 0,12 2-30 0 0,1 0 0 0 0,-1 1-1 0 0,1-1 1 0 0,-1 1 0 0 0,1-1 0 0 0,0 1 0 0 0,-1 0-1 0 0,1 0 1 0 0,0 1 0 0 0,0-1 0 0 0,-1 1 0 0 0,1-1-1 0 0,0 1 1 0 0,1 0 0 0 0,-1 0 0 0 0,0 0 0 0 0,0 1 0 0 0,1-1-1 0 0,0 1 1 0 0,-1-1 0 0 0,1 1 0 0 0,0 0 0 0 0,0 0-1 0 0,0 0 1 0 0,1 0 0 0 0,-1 0 0 0 0,0 4 0 0 0,0 27 38 0 0,3-20 18 0 0,-1-13-58 0 0,1 1 0 0 0,-1-1 1 0 0,1 1-1 0 0,-1-1 0 0 0,1 1 1 0 0,0-1-1 0 0,0 0 0 0 0,-1 0 1 0 0,1 1-1 0 0,0-1 0 0 0,0 0 1 0 0,0 0-1 0 0,0 0 0 0 0,1 0 1 0 0,-1 0-1 0 0,0 0 0 0 0,0 0 1 0 0,1 0-1 0 0,-1-1 0 0 0,0 1 1 0 0,1 0-1 0 0,-1-1 0 0 0,3 1 1 0 0,3 2 14 0 0,-1-1 0 0 0,0 0 0 0 0,1-1 0 0 0,7 1 0 0 0,-7-1-14 0 0,-1-1 1 0 0,1 0-1 0 0,-1 0 1 0 0,1 0-1 0 0,-1-1 1 0 0,11-3-1 0 0,-15 4-1 0 0,1-1-1 0 0,-1 0 0 0 0,1 0 1 0 0,-1 0-1 0 0,1-1 1 0 0,-1 1-1 0 0,0 0 0 0 0,1-1 1 0 0,-1 0-1 0 0,0 1 1 0 0,0-1-1 0 0,0 0 0 0 0,0 0 1 0 0,-1 0-1 0 0,1 0 0 0 0,0-1 1 0 0,-1 1-1 0 0,2-4 1 0 0,-3 5-8 0 0,1-1 0 0 0,-1 1 0 0 0,0 0 0 0 0,0-1 0 0 0,0 1 0 0 0,0-1 0 0 0,0 1 0 0 0,0-1 0 0 0,0 1 0 0 0,0-1 0 0 0,-1 1 0 0 0,1 0 1 0 0,-1-1-1 0 0,1 1 0 0 0,-1 0 0 0 0,1-1 0 0 0,-1 1 0 0 0,0 0 0 0 0,0 0 0 0 0,0-1 0 0 0,1 1 0 0 0,-1 0 0 0 0,0 0 0 0 0,0 0 0 0 0,-1 0 0 0 0,1 0 1 0 0,0 0-1 0 0,0 1 0 0 0,0-1 0 0 0,-1 0 0 0 0,1 0 0 0 0,-2 0 0 0 0,-2-2-22 0 0,-1 0 0 0 0,1 1-1 0 0,0 0 1 0 0,-1 0 0 0 0,0 0 0 0 0,1 1-1 0 0,-8-2 1 0 0,10 3-20 0 0,0 0-1 0 0,-1 0 1 0 0,1 0-1 0 0,0 0 1 0 0,-1 0-1 0 0,1 1 1 0 0,0-1-1 0 0,-1 1 1 0 0,1 0-1 0 0,0 0 1 0 0,0 0-1 0 0,0 0 0 0 0,0 1 1 0 0,0-1-1 0 0,0 1 1 0 0,0 0-1 0 0,0 0 1 0 0,1 0-1 0 0,-1 0 1 0 0,1 1-1 0 0,0-1 1 0 0,-1 0-1 0 0,1 1 1 0 0,0 0-1 0 0,0 0 1 0 0,1-1-1 0 0,-1 1 1 0 0,0 0-1 0 0,1 0 1 0 0,0 0-1 0 0,0 1 1 0 0,0-1-1 0 0,0 0 1 0 0,0 0-1 0 0,1 1 1 0 0,-1-1-1 0 0,1 0 0 0 0,0 1 1 0 0,0 3-1 0 0,0-2-310 0 0,0-1 0 0 0,1 0-1 0 0,-1 1 1 0 0,1-1-1 0 0,0 1 1 0 0,0-1 0 0 0,0 0-1 0 0,1 1 1 0 0,2 5-1 0 0,17 19-5322 0 0,-13-21 2964 0 0</inkml:trace>
</inkml:ink>
</file>

<file path=ppt/ink/ink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6:01.999"/>
    </inkml:context>
    <inkml:brush xml:id="br0">
      <inkml:brushProperty name="width" value="0.035" units="cm"/>
      <inkml:brushProperty name="height" value="0.035" units="cm"/>
      <inkml:brushProperty name="color" value="#33CCFF"/>
    </inkml:brush>
  </inkml:definitions>
  <inkml:trace contextRef="#ctx0" brushRef="#br0">63 122 4036 0 0,'0'0'7460'0'0,"7"-8"-8176"0"0,23-24 736 0 0,-30 31 54 0 0,1 0 0 0 0,0 1 0 0 0,-1-1 0 0 0,1 0 0 0 0,0 0 0 0 0,-1 0 1 0 0,1 1-1 0 0,-1-1 0 0 0,1 0 0 0 0,-1 0 0 0 0,0 0 0 0 0,1 0 0 0 0,-1 0 0 0 0,0 0 1 0 0,0 0-1 0 0,1-1 0 0 0,-1 1-39 0 0,-1 1-1 0 0,1-1 1 0 0,0 1 0 0 0,0 0 0 0 0,0-1 0 0 0,0 1-1 0 0,-1-1 1 0 0,1 1 0 0 0,0 0 0 0 0,0-1 0 0 0,-1 1-1 0 0,1 0 1 0 0,0-1 0 0 0,-1 1 0 0 0,1 0 0 0 0,0 0-1 0 0,-1-1 1 0 0,1 1 0 0 0,0 0 0 0 0,-1 0-1 0 0,1 0 1 0 0,0-1 0 0 0,-1 1 0 0 0,0 0 0 0 0,-25-2 736 0 0,23 2-745 0 0,0 0-17 0 0,0 0 0 0 0,0 0 0 0 0,1 0 0 0 0,-1 1 0 0 0,0-1-1 0 0,0 1 1 0 0,0 0 0 0 0,0 0 0 0 0,0 0 0 0 0,0 0 0 0 0,1 1 0 0 0,-1-1 0 0 0,1 1-1 0 0,-1 0 1 0 0,1-1 0 0 0,-1 1 0 0 0,1 0 0 0 0,0 0 0 0 0,0 1 0 0 0,0-1-1 0 0,0 0 1 0 0,0 1 0 0 0,1-1 0 0 0,-1 1 0 0 0,1-1 0 0 0,0 1 0 0 0,-1 0-1 0 0,1 0 1 0 0,0 0 0 0 0,1 0 0 0 0,-1-1 0 0 0,0 1 0 0 0,1 0 0 0 0,0 0 0 0 0,-1 0-1 0 0,2 4 1 0 0,-1-5-10 0 0,0 0-1 0 0,0-1 1 0 0,0 1-1 0 0,1 0 1 0 0,-1 0-1 0 0,1 0 1 0 0,-1-1-1 0 0,1 1 0 0 0,0 0 1 0 0,0 0-1 0 0,-1-1 1 0 0,1 1-1 0 0,0-1 1 0 0,1 1-1 0 0,-1-1 1 0 0,0 1-1 0 0,0-1 1 0 0,1 0-1 0 0,-1 1 1 0 0,1-1-1 0 0,-1 0 0 0 0,1 0 1 0 0,-1 0-1 0 0,1 0 1 0 0,0 0-1 0 0,-1-1 1 0 0,1 1-1 0 0,0 0 1 0 0,0-1-1 0 0,3 1 1 0 0,5 1 28 0 0,1 0 0 0 0,-1-1 0 0 0,1-1 0 0 0,12 0 0 0 0,-12 0-19 0 0,-4-1-11 0 0,-1 0 1 0 0,0 0 0 0 0,0-1 0 0 0,0 0 0 0 0,0 0-1 0 0,0 0 1 0 0,0-1 0 0 0,-1 1 0 0 0,1-1-1 0 0,-1-1 1 0 0,0 1 0 0 0,0-1 0 0 0,0 0 0 0 0,0 0-1 0 0,-1-1 1 0 0,1 1 0 0 0,-1-1 0 0 0,0 0-1 0 0,-1 0 1 0 0,5-7 0 0 0,-7 11 3 0 0,-1-1-1 0 0,1 0 1 0 0,0 1 0 0 0,0-1-1 0 0,-1 0 1 0 0,1 0 0 0 0,-1 1-1 0 0,0-1 1 0 0,1 0 0 0 0,-1 0 0 0 0,0 1-1 0 0,0-1 1 0 0,0 0 0 0 0,0 0-1 0 0,-1 0 1 0 0,1 1 0 0 0,0-1-1 0 0,-2-3 1 0 0,1 1-3 0 0,-1 1-1 0 0,0 0 0 0 0,1 0 1 0 0,-1 0-1 0 0,0 0 1 0 0,-1 0-1 0 0,1 1 1 0 0,0-1-1 0 0,-5-3 1 0 0,3 3-8 0 0,0-1 0 0 0,0 1 1 0 0,-1 0-1 0 0,0 0 0 0 0,1 0 1 0 0,-1 1-1 0 0,0 0 0 0 0,-1 0 1 0 0,1 0-1 0 0,0 0 0 0 0,0 1 1 0 0,-10-1-1 0 0,11 2 6 0 0,1 0 0 0 0,-1 0 0 0 0,1 1 0 0 0,0-1 0 0 0,-1 1 0 0 0,1 0 0 0 0,0 0 0 0 0,-1 0-1 0 0,1 1 1 0 0,0-1 0 0 0,0 1 0 0 0,0 0 0 0 0,0 0 0 0 0,0 0 0 0 0,1 0 0 0 0,-1 0 0 0 0,1 0 0 0 0,-1 1 0 0 0,1-1 0 0 0,0 1 0 0 0,0 0 0 0 0,0 0 0 0 0,0 0 0 0 0,-2 4 0 0 0,3-5 3 0 0,-1 3-7 0 0,-1 0-1 0 0,1 1 0 0 0,0-1 0 0 0,0 1 0 0 0,-2 10 0 0 0,4-14 17 0 0,0 1 1 0 0,0-1-1 0 0,0 0 1 0 0,0 0-1 0 0,0 0 1 0 0,1 0-1 0 0,-1 0 0 0 0,1 0 1 0 0,-1 0-1 0 0,1 0 1 0 0,0-1-1 0 0,0 1 1 0 0,0 0-1 0 0,0 0 1 0 0,0 0-1 0 0,0-1 0 0 0,0 1 1 0 0,1-1-1 0 0,-1 1 1 0 0,1-1-1 0 0,1 2 1 0 0,2 1 45 0 0,0-1-1 0 0,0-1 1 0 0,0 1 0 0 0,1-1 0 0 0,-1 0 0 0 0,0 0 0 0 0,1 0 0 0 0,0-1 0 0 0,-1 1 0 0 0,1-2 0 0 0,0 1 0 0 0,-1 0 0 0 0,1-1-1 0 0,0 0 1 0 0,7-2 0 0 0,-3 2-34 0 0,-7 0-32 0 0,0 0 1 0 0,0-1 0 0 0,0 1-1 0 0,0-1 1 0 0,0 0 0 0 0,-1 0-1 0 0,1 0 1 0 0,0 0 0 0 0,-1-1-1 0 0,1 1 1 0 0,-1-1-1 0 0,1 0 1 0 0,-1 1 0 0 0,0-1-1 0 0,0 0 1 0 0,1 0 0 0 0,-1 0-1 0 0,-1-1 1 0 0,1 1 0 0 0,0 0-1 0 0,-1-1 1 0 0,1 1 0 0 0,-1-1-1 0 0,0 0 1 0 0,1 1-1 0 0,-1-1 1 0 0,-1 0 0 0 0,1 0-1 0 0,0 0 1 0 0,-1 0 0 0 0,1 0-1 0 0,-1-5 1 0 0,0 6-5 0 0,0 1 0 0 0,-1-1 0 0 0,1 1 0 0 0,-1 0 1 0 0,1-1-1 0 0,-1 1 0 0 0,0 0 0 0 0,0-1 0 0 0,1 1 0 0 0,-1 0 0 0 0,0 0 0 0 0,0 0 0 0 0,0-1 1 0 0,0 1-1 0 0,0 0 0 0 0,0 1 0 0 0,-1-1 0 0 0,1 0 0 0 0,0 0 0 0 0,0 0 0 0 0,-1 1 0 0 0,1-1 1 0 0,-2 0-1 0 0,-1-1-7 0 0,-1 0 1 0 0,1 1-1 0 0,0 0 1 0 0,0 0 0 0 0,0 0-1 0 0,-1 0 1 0 0,-4 0-1 0 0,8 1 17 0 0,-1 0-1 0 0,0 0 1 0 0,1 0 0 0 0,-1 1-1 0 0,1-1 1 0 0,-1 0-1 0 0,1 1 1 0 0,-1-1-1 0 0,1 1 1 0 0,-1-1 0 0 0,1 1-1 0 0,0 0 1 0 0,-1-1-1 0 0,1 1 1 0 0,0 0-1 0 0,-1 0 1 0 0,1 0 0 0 0,0 0-1 0 0,0 0 1 0 0,0 0-1 0 0,-1 2 1 0 0,-11 9-19 0 0,12-11 18 0 0,0 0 0 0 0,0 0 0 0 0,0 0 0 0 0,0 0-1 0 0,0 0 1 0 0,1 0 0 0 0,-1 1 0 0 0,0-1 0 0 0,1 0 0 0 0,-1 1-1 0 0,1-1 1 0 0,0 0 0 0 0,-1 1 0 0 0,1-1 0 0 0,0 0 0 0 0,0 1 0 0 0,0 1-1 0 0,0 32-45 0 0,1-19 71 0 0,-1-15-15 0 0,1-1 1 0 0,-1 1-1 0 0,0 0 0 0 0,1-1 0 0 0,-1 1 1 0 0,1-1-1 0 0,-1 1 0 0 0,1-1 0 0 0,0 1 0 0 0,-1-1 1 0 0,1 1-1 0 0,-1-1 0 0 0,1 0 0 0 0,0 1 0 0 0,-1-1 1 0 0,1 0-1 0 0,0 1 0 0 0,-1-1 0 0 0,1 0 1 0 0,0 0-1 0 0,0 0 0 0 0,-1 0 0 0 0,1 0 0 0 0,0 1 1 0 0,0-1-1 0 0,-1-1 0 0 0,1 1 0 0 0,0 0 1 0 0,0 0-1 0 0,-1 0 0 0 0,2-1 0 0 0,1 1 13 0 0,0 0-1 0 0,0 0 1 0 0,-1-1 0 0 0,1 1-1 0 0,0-1 1 0 0,-1 0-1 0 0,1 0 1 0 0,3-1 0 0 0,-5 0-6 0 0,-1 0 0 0 0,1 0 1 0 0,0 1-1 0 0,0-1 1 0 0,-1 0-1 0 0,1 0 1 0 0,-1 0-1 0 0,0 0 1 0 0,0 0-1 0 0,1 0 0 0 0,-1 0 1 0 0,0 0-1 0 0,-1 1 1 0 0,1-1-1 0 0,0 0 1 0 0,0 0-1 0 0,-1 0 1 0 0,1 0-1 0 0,-1 0 1 0 0,0 0-1 0 0,0 1 0 0 0,1-1 1 0 0,-1 0-1 0 0,0 0 1 0 0,0 1-1 0 0,-3-3 1 0 0,-2 0 30 0 0,5 2-28 0 0,-1 1 0 0 0,1 0 0 0 0,-1 0-1 0 0,0 0 1 0 0,1 0 0 0 0,-1 1 0 0 0,0-1 0 0 0,0 0 0 0 0,0 1 0 0 0,1-1 0 0 0,-1 1 0 0 0,0-1 0 0 0,-3 1 0 0 0,4 0-51 0 0,1 0-23 0 0,-1 0 49 0 0,1 0 0 0 0,0 0 1 0 0,-1 0-1 0 0,1 0 0 0 0,0 0 0 0 0,-1 0 1 0 0,1 0-1 0 0,0 0 0 0 0,0 0 0 0 0,-1 0 1 0 0,1 0-1 0 0,0 0 0 0 0,-1 0 1 0 0,1 0-1 0 0,0 0 0 0 0,0 0 0 0 0,-1 1 1 0 0,1-1-1 0 0,0 0 0 0 0,0 0 0 0 0,-1 0 1 0 0,1 0-1 0 0,0 1 0 0 0,0-1 1 0 0,-1 0-1 0 0,1 0 0 0 0,0 0 0 0 0,0 1 1 0 0,0-1-1 0 0,0 0 0 0 0,-1 1 1 0 0,1-1-1 0 0,0 0 0 0 0,0 0 0 0 0,0 1 1 0 0,0-1-1 0 0,-1 2-239 0 0,1 0-1 0 0,0-1 1 0 0,0 1 0 0 0,0 0 0 0 0,0 0 0 0 0,0-1-1 0 0,0 1 1 0 0,0 0 0 0 0,1 0 0 0 0,-1-1-1 0 0,0 1 1 0 0,1 0 0 0 0,0-1 0 0 0,-1 1 0 0 0,1 0-1 0 0,0-1 1 0 0,0 1 0 0 0,0-1 0 0 0,0 1-1 0 0,0-1 1 0 0,0 0 0 0 0,0 1 0 0 0,0-1-1 0 0,0 0 1 0 0,1 0 0 0 0,-1 0 0 0 0,1 0 0 0 0,-1 0-1 0 0,1 0 1 0 0,1 1 0 0 0,-3-2 210 0 0,0-1 1 0 0,0 1 0 0 0,0 0-1 0 0,0 0 1 0 0,0 0-1 0 0,0 0 1 0 0,0 0-1 0 0,0 0 1 0 0,-1-1 0 0 0,1 1-1 0 0,0 0 1 0 0,0 0-1 0 0,0 0 1 0 0,0 0-1 0 0,0-1 1 0 0,0 1 0 0 0,0 0-1 0 0,0 0 1 0 0,0 0-1 0 0,0 0 1 0 0,0-1-1 0 0,0 1 1 0 0,0 0 0 0 0,0 0-1 0 0,0 0 1 0 0,0 0-1 0 0,0-1 1 0 0,0 1-1 0 0,1 0 1 0 0,-1 0 0 0 0,0 0-1 0 0,0 0 1 0 0,0-1-1 0 0,0 1 1 0 0,0 0-1 0 0,0 0 1 0 0,0 0 0 0 0,0 0-1 0 0,1 0 1 0 0,-1 0-1 0 0,0 0 1 0 0,0-1-1 0 0,0 1 1 0 0,0 0 0 0 0,0 0-1 0 0,1 0 1 0 0,-1 0-1 0 0,0 0 1 0 0,0 0-1 0 0,0 0 1 0 0,0 0 0 0 0,1 0-1 0 0,-1 0 1 0 0,0 0-1 0 0,0 0 1 0 0,0 0-1 0 0,0 0 1 0 0,1 0 0 0 0,-1 0-1 0 0,0 0 1 0 0,0 0-1 0 0,0 0 1 0 0,0 0-1 0 0,1 0 1 0 0,-1 0 0 0 0,-24-45-3332 0 0</inkml:trace>
</inkml:ink>
</file>

<file path=ppt/ink/ink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6:03.618"/>
    </inkml:context>
    <inkml:brush xml:id="br0">
      <inkml:brushProperty name="width" value="0.035" units="cm"/>
      <inkml:brushProperty name="height" value="0.035" units="cm"/>
      <inkml:brushProperty name="color" value="#33CCFF"/>
    </inkml:brush>
  </inkml:definitions>
  <inkml:trace contextRef="#ctx0" brushRef="#br0">43 54 2088 0 0,'0'0'11606'0'0,"-3"-1"-11935"0"0,-1-1 423 0 0,-11-2 1676 0 0,14 32-516 0 0,0-26-1204 0 0,0 0 0 0 0,0 0 1 0 0,0-1-1 0 0,0 1 0 0 0,0 0 0 0 0,1 0 1 0 0,-1 0-1 0 0,1 0 0 0 0,-1 0 1 0 0,1-1-1 0 0,0 1 0 0 0,0 0 0 0 0,0 0 1 0 0,0 3-1 0 0,-9 25 556 0 0,8-3-418 0 0,0-17-154 0 0,1 0 0 0 0,0 0 0 0 0,0 0 1 0 0,1 1-1 0 0,4 17 0 0 0,0-5 14 0 0,-4-19-45 0 0,0 0-1 0 0,0 1 0 0 0,0-1 1 0 0,0 0-1 0 0,3 7 0 0 0,2 1-3 0 0,0-2-5 0 0,0 1 1 0 0,11 15-1 0 0,-14-23 5 0 0,-1 0 0 0 0,2 0-1 0 0,-1 0 1 0 0,0 0 0 0 0,0 0 0 0 0,1-1 0 0 0,0 1 0 0 0,-1-1-1 0 0,1 0 1 0 0,7 2 0 0 0,-7-1 4 0 0,1-2 1 0 0,-1 1-1 0 0,1-1 1 0 0,0 1-1 0 0,-1-1 0 0 0,1-1 1 0 0,0 1-1 0 0,0-1 1 0 0,0 1-1 0 0,0-1 0 0 0,0-1 1 0 0,0 1-1 0 0,-1-1 1 0 0,1 0-1 0 0,0 0 0 0 0,0 0 1 0 0,-1-1-1 0 0,1 1 0 0 0,-1-1 1 0 0,1 0-1 0 0,-1-1 1 0 0,0 1-1 0 0,0-1 0 0 0,0 1 1 0 0,0-1-1 0 0,0-1 1 0 0,0 1-1 0 0,-1 0 0 0 0,0-1 1 0 0,0 0-1 0 0,0 0 1 0 0,0 0-1 0 0,3-5 0 0 0,7-11 6 0 0,-9 15-15 0 0,0 0 0 0 0,-1 0-1 0 0,0-1 1 0 0,0 1-1 0 0,3-8 1 0 0,0-5-26 0 0,-1 0 1 0 0,-1 0-1 0 0,0 0 1 0 0,-1-1-1 0 0,-2 0 1 0 0,1-19-1 0 0,-11 15 240 0 0,9 23-242 0 0,0 25-690 0 0,0-23 727 0 0,1 0-1 0 0,-1 0 1 0 0,0 0-1 0 0,1 1 1 0 0,0-1-1 0 0,-1 0 0 0 0,1 0 1 0 0,0 0-1 0 0,0 0 1 0 0,2 2-1 0 0,-2-2-1 0 0,0 0 0 0 0,0-1 0 0 0,0 1 0 0 0,0 0 0 0 0,0 0 0 0 0,0 0 0 0 0,-1 0 0 0 0,1 0 0 0 0,-1 0 0 0 0,1 2 0 0 0,0 3 7 0 0,1-1-1 0 0,0 1 1 0 0,0-1 0 0 0,1 0 0 0 0,-1 0 0 0 0,1 0 0 0 0,4 6 0 0 0,1 2-1 0 0,3 9 35 0 0,-1-1-18 0 0,1-1 0 0 0,1-1 0 0 0,0 0 0 0 0,16 19 0 0 0,-24-35-6 0 0,0-1 1 0 0,0 1-1 0 0,0-1 0 0 0,0 0 0 0 0,1 0 0 0 0,-1 0 0 0 0,1-1 1 0 0,0 1-1 0 0,0-1 0 0 0,0 0 0 0 0,0-1 0 0 0,0 1 0 0 0,0-1 0 0 0,0 0 1 0 0,1 0-1 0 0,-1-1 0 0 0,0 0 0 0 0,0 0 0 0 0,1 0 0 0 0,-1 0 1 0 0,6-2-1 0 0,-6-1 1 0 0,-1 0 1 0 0,0-1-1 0 0,1 0 1 0 0,-1 1-1 0 0,0-2 0 0 0,-1 1 1 0 0,1 0-1 0 0,-1-1 1 0 0,5-7-1 0 0,0-4-23 0 0,-1 1 0 0 0,0-2 0 0 0,-1 1-1 0 0,6-29 1 0 0,-6 24-8 0 0,-4 15 4 0 0,-1 0 0 0 0,1 0 0 0 0,-1-1 1 0 0,0-10-1 0 0,1-28 13 0 0,-1 33 22 0 0,0 0-1 0 0,-1 0 0 0 0,0 0 1 0 0,-1 0-1 0 0,0 0 1 0 0,-1 0-1 0 0,0 1 0 0 0,-1-1 1 0 0,-5-12-1 0 0,-13-9-23 0 0,18 28-880 0 0,4 7-1536 0 0,0 8 1619 0 0,0 1-259 0 0,1 0-1 0 0,1 0 1 0 0,0-1 0 0 0,7 20 0 0 0,0-8-7868 0 0,-39-125 8546 0 0</inkml:trace>
</inkml:ink>
</file>

<file path=ppt/ink/ink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6:04.191"/>
    </inkml:context>
    <inkml:brush xml:id="br0">
      <inkml:brushProperty name="width" value="0.035" units="cm"/>
      <inkml:brushProperty name="height" value="0.035" units="cm"/>
      <inkml:brushProperty name="color" value="#33CCFF"/>
    </inkml:brush>
  </inkml:definitions>
  <inkml:trace contextRef="#ctx0" brushRef="#br0">1 1 256 0 0,'0'0'13507'0'0,"4"15"-13368"0"0,27 118 327 0 0,-23-94-299 0 0,-2-1 0 0 0,-1 2 0 0 0,-1 43-1 0 0,-3-72-65 0 0,0 0 0 0 0,1-1 0 0 0,0 1 0 0 0,8 19 0 0 0,-9-28-90 0 0,0 20 339 0 0,-1-17 274 0 0,-1-17-551 0 0,2-2-217 0 0,-1 1 0 0 0,2-1 0 0 0,0 1 0 0 0,1 0 1 0 0,6-21-1 0 0,-8 30 145 0 0,0 1 0 0 0,0 0 0 0 0,0 0 0 0 0,1 0 0 0 0,-1 0-1 0 0,1 0 1 0 0,-1 0 0 0 0,1 0 0 0 0,0 0 0 0 0,0 1 0 0 0,1-1 0 0 0,-1 1 0 0 0,4-4 0 0 0,1 0 37 0 0,1 1 0 0 0,-1 0 0 0 0,1 0 0 0 0,0 0 0 0 0,1 1 0 0 0,-1 0 0 0 0,1 1 1 0 0,0 0-1 0 0,0 0 0 0 0,0 1 0 0 0,0 0 0 0 0,16-1 0 0 0,-24 4-35 0 0,0-1 1 0 0,0 1-1 0 0,0 0 1 0 0,0-1-1 0 0,0 1 1 0 0,0 0-1 0 0,0 0 1 0 0,0 0-1 0 0,0 0 0 0 0,0 0 1 0 0,-1 0-1 0 0,1 0 1 0 0,0 0-1 0 0,-1 0 1 0 0,2 2-1 0 0,9 20 146 0 0,-4-7-111 0 0,-2 0-1 0 0,5 18 1 0 0,-7-14-554 0 0,-1 0-1 0 0,-2 39 0 0 0,0-31-2217 0 0,0-27 2232 0 0,0 1 0 0 0,0-1 0 0 0,0 1 0 0 0,1 0 0 0 0,-1-1 1 0 0,0 1-1 0 0,1-1 0 0 0,-1 1 0 0 0,1-1 0 0 0,0 1 0 0 0,1 2 0 0 0,5-2-2631 0 0</inkml:trace>
</inkml:ink>
</file>

<file path=ppt/ink/ink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6:04.802"/>
    </inkml:context>
    <inkml:brush xml:id="br0">
      <inkml:brushProperty name="width" value="0.035" units="cm"/>
      <inkml:brushProperty name="height" value="0.035" units="cm"/>
      <inkml:brushProperty name="color" value="#33CCFF"/>
    </inkml:brush>
  </inkml:definitions>
  <inkml:trace contextRef="#ctx0" brushRef="#br0">138 20 6813 0 0,'0'0'5435'0'0,"-14"4"-5665"0"0,-43 13 246 0 0,55-16 0 0 0,0-1 0 0 0,0 1 0 0 0,0 0 0 0 0,0-1 0 0 0,0 1 0 0 0,1 0 0 0 0,-1 0 0 0 0,0 0 1 0 0,0 1-1 0 0,1-1 0 0 0,-1 0 0 0 0,1 1 0 0 0,-1-1 0 0 0,1 1 0 0 0,-1-1 0 0 0,1 1 0 0 0,0-1 0 0 0,-1 4 0 0 0,-2 1 144 0 0,0-1-129 0 0,1 0 0 0 0,-1 0 0 0 0,1 0-1 0 0,1 1 1 0 0,-1-1 0 0 0,1 1 0 0 0,0 0 0 0 0,0-1-1 0 0,0 1 1 0 0,1 0 0 0 0,0 0 0 0 0,0 0 0 0 0,0 10 0 0 0,1-11-27 0 0,0-1 0 0 0,1 0 0 0 0,-1 1 0 0 0,1-1 0 0 0,-1 0 0 0 0,1 0 0 0 0,1 0 0 0 0,-1 1 0 0 0,4 6 0 0 0,-4-9 13 0 0,1 0 0 0 0,-1 0 0 0 0,1 0-1 0 0,-1 0 1 0 0,1 0 0 0 0,0-1 0 0 0,0 1-1 0 0,0-1 1 0 0,0 1 0 0 0,0-1-1 0 0,0 0 1 0 0,0 0 0 0 0,1 0 0 0 0,-1 0-1 0 0,0 0 1 0 0,0 0 0 0 0,1-1-1 0 0,-1 1 1 0 0,4 0 0 0 0,0 0 38 0 0,0-1 1 0 0,0 1-1 0 0,0-1 1 0 0,0 0-1 0 0,-1 0 1 0 0,1-1-1 0 0,0 0 1 0 0,0 0-1 0 0,-1 0 1 0 0,1-1-1 0 0,0 0 1 0 0,-1 0-1 0 0,0 0 1 0 0,1-1-1 0 0,4-2 1 0 0,-4 0-23 0 0,1 0 1 0 0,-2 0 0 0 0,1 0 0 0 0,0-1 0 0 0,-1 0 0 0 0,0 0 0 0 0,-1 0 0 0 0,1-1 0 0 0,-1 0 0 0 0,6-12 0 0 0,-8 10 6 0 0,0 0 1 0 0,0 0-1 0 0,-1 0 1 0 0,0 0-1 0 0,-1 0 0 0 0,0 0 1 0 0,0 0-1 0 0,-1 0 1 0 0,-2-10-1 0 0,2 16-52 0 0,0 0-1 0 0,0 1 0 0 0,0-1 0 0 0,0 0 1 0 0,-1 1-1 0 0,1-1 0 0 0,-1 1 0 0 0,0-1 1 0 0,0 1-1 0 0,0 0 0 0 0,0 0 0 0 0,0 0 1 0 0,0 0-1 0 0,-1 0 0 0 0,-3-2 0 0 0,4 2 10 0 0,2 8-731 0 0,-1-4 752 0 0,1 0 0 0 0,0 1 1 0 0,0-1-1 0 0,0 0 0 0 0,0 0 1 0 0,0 0-1 0 0,0 0 0 0 0,0 0 1 0 0,1 0-1 0 0,-1 0 0 0 0,1 0 1 0 0,-1 0-1 0 0,1 0 0 0 0,0 0 1 0 0,0 0-1 0 0,1 3 0 0 0,16 9 773 0 0,-15-11-708 0 0,0 0 0 0 0,0-1 1 0 0,0 1-1 0 0,1-1 0 0 0,-1 1 1 0 0,1-1-1 0 0,0 0 0 0 0,-1 0 0 0 0,1-1 1 0 0,0 1-1 0 0,0-1 0 0 0,0 0 0 0 0,0 0 1 0 0,0 0-1 0 0,0 0 0 0 0,5 0 1 0 0,-2-2 461 0 0,13 3-2830 0 0,-19-2 1976 0 0,-1 1 0 0 0,1-1 0 0 0,-1 0 0 0 0,1 1 0 0 0,-1-1 0 0 0,1 0 0 0 0,-1 1 0 0 0,1-1 0 0 0,-1 0 1 0 0,0 1-1 0 0,1-1 0 0 0,-1 1 0 0 0,1-1 0 0 0,-1 1 0 0 0,0-1 0 0 0,1 1 0 0 0,-1-1 0 0 0,0 1 0 0 0,0 0 0 0 0,0-1 1 0 0,1 1-1 0 0,-1-1 0 0 0,0 1 0 0 0,0 0 0 0 0,0-1 0 0 0,0 1 0 0 0,0-1 0 0 0,0 2 0 0 0,0 2-2320 0 0</inkml:trace>
</inkml:ink>
</file>

<file path=ppt/ink/ink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6:05.226"/>
    </inkml:context>
    <inkml:brush xml:id="br0">
      <inkml:brushProperty name="width" value="0.035" units="cm"/>
      <inkml:brushProperty name="height" value="0.035" units="cm"/>
      <inkml:brushProperty name="color" value="#33CCFF"/>
    </inkml:brush>
  </inkml:definitions>
  <inkml:trace contextRef="#ctx0" brushRef="#br0">1 1 2580 0 0,'0'0'13335'0'0,"0"15"-12816"0"0,1 15 55 0 0,2 1 0 0 0,7 30 0 0 0,2 18 404 0 0,-11-41-808 0 0,3 14-33 0 0,4 7-336 0 0,-3 0 1 0 0,-4 96-1 0 0,-2-81-4051 0 0</inkml:trace>
</inkml:ink>
</file>

<file path=ppt/ink/ink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6:05.451"/>
    </inkml:context>
    <inkml:brush xml:id="br0">
      <inkml:brushProperty name="width" value="0.035" units="cm"/>
      <inkml:brushProperty name="height" value="0.035" units="cm"/>
      <inkml:brushProperty name="color" value="#33CCFF"/>
    </inkml:brush>
  </inkml:definitions>
  <inkml:trace contextRef="#ctx0" brushRef="#br0">0 60 5613 0 0,'0'0'11087'0'0,"16"-1"-11024"0"0,119-15-43 0 0,-103 9-781 0 0,-1-1 0 0 0,31-13 1 0 0,-48 16-2137 0 0,1 3-3833 0 0</inkml:trace>
</inkml:ink>
</file>

<file path=ppt/ink/ink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6:06.025"/>
    </inkml:context>
    <inkml:brush xml:id="br0">
      <inkml:brushProperty name="width" value="0.035" units="cm"/>
      <inkml:brushProperty name="height" value="0.035" units="cm"/>
      <inkml:brushProperty name="color" value="#33CCFF"/>
    </inkml:brush>
  </inkml:definitions>
  <inkml:trace contextRef="#ctx0" brushRef="#br0">191 28 7573 0 0,'0'0'7785'0'0,"-14"-5"-7966"0"0,-44-13 140 0 0,57 17 39 0 0,0 0-1 0 0,0 1 1 0 0,-1-1-1 0 0,1 1 1 0 0,0-1-1 0 0,-1 1 1 0 0,1 0-1 0 0,-1-1 1 0 0,1 1-1 0 0,0 0 1 0 0,-1 0-1 0 0,1 0 1 0 0,-1 0 0 0 0,1 0-1 0 0,-1 1 1 0 0,1-1-1 0 0,0 0 1 0 0,-1 1-1 0 0,1-1 1 0 0,0 1-1 0 0,-1-1 1 0 0,1 1-1 0 0,0-1 1 0 0,0 1-1 0 0,-1 0 1 0 0,1 0 0 0 0,0 0-1 0 0,0 0 1 0 0,0 0-1 0 0,-1 1 1 0 0,-5 4 37 0 0,1-1 26 0 0,0 0 0 0 0,1 0-1 0 0,-1 1 1 0 0,1-1 0 0 0,0 1-1 0 0,1 0 1 0 0,-1 1-1 0 0,1-1 1 0 0,0 1 0 0 0,1 0-1 0 0,0 0 1 0 0,0 0 0 0 0,0 0-1 0 0,1 0 1 0 0,0 1 0 0 0,1-1-1 0 0,-1 1 1 0 0,0 14-1 0 0,3-18-51 0 0,-1-1 0 0 0,0 1-1 0 0,1 0 1 0 0,0-1-1 0 0,0 1 1 0 0,0-1-1 0 0,0 0 1 0 0,1 1-1 0 0,-1-1 1 0 0,1 0-1 0 0,0 0 1 0 0,0 0-1 0 0,0 0 1 0 0,0 0-1 0 0,0 0 1 0 0,1 0 0 0 0,0-1-1 0 0,-1 1 1 0 0,1-1-1 0 0,0 0 1 0 0,0 0-1 0 0,0 0 1 0 0,0 0-1 0 0,0 0 1 0 0,1-1-1 0 0,-1 0 1 0 0,0 1-1 0 0,5 0 1 0 0,2 1-106 0 0,-1-1 0 0 0,1 0 0 0 0,0-1 0 0 0,-1 0 0 0 0,1 0-1 0 0,0-1 1 0 0,0 0 0 0 0,0-1 0 0 0,14-2 0 0 0,-14 1-989 0 0,-1-1 0 0 0,0 0-1 0 0,0 0 1 0 0,0-1 0 0 0,0-1-1 0 0,-1 1 1 0 0,10-8 0 0 0,-5 2-2140 0 0</inkml:trace>
</inkml:ink>
</file>

<file path=ppt/ink/ink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6:06.546"/>
    </inkml:context>
    <inkml:brush xml:id="br0">
      <inkml:brushProperty name="width" value="0.035" units="cm"/>
      <inkml:brushProperty name="height" value="0.035" units="cm"/>
      <inkml:brushProperty name="color" value="#33CCFF"/>
    </inkml:brush>
  </inkml:definitions>
  <inkml:trace contextRef="#ctx0" brushRef="#br0">95 1 2152 0 0,'0'0'8376'0'0,"-14"13"-8574"0"0,-43 40 174 0 0,39-30-17 0 0,15-12 31 0 0,3-3 10 0 0,-1-6 21 0 0,1 1 0 0 0,-1-1 0 0 0,1 0 1 0 0,-1 1-1 0 0,1-1 0 0 0,0 0 0 0 0,0 1 0 0 0,0-1 0 0 0,0 1 1 0 0,1-1-1 0 0,-1 0 0 0 0,1 0 0 0 0,-1 1 0 0 0,1-1 0 0 0,0 0 1 0 0,0 0-1 0 0,0 1 0 0 0,0-1 0 0 0,0 0 0 0 0,0 0 0 0 0,1 0 1 0 0,-1-1-1 0 0,1 1 0 0 0,-1 0 0 0 0,4 2 0 0 0,-2-2 21 0 0,1 0 1 0 0,0 0-1 0 0,0 0 0 0 0,1 0 0 0 0,-1-1 1 0 0,0 1-1 0 0,0-1 0 0 0,1-1 0 0 0,-1 1 1 0 0,1 0-1 0 0,-1-1 0 0 0,7 0 0 0 0,-7 0-43 0 0,0 0 0 0 0,0 0-1 0 0,0 0 1 0 0,0-1 0 0 0,0 1-1 0 0,0-1 1 0 0,0 0 0 0 0,-1 0-1 0 0,1-1 1 0 0,0 1-1 0 0,0-1 1 0 0,5-3 0 0 0,-7 3 0 0 0,0 0 0 0 0,0 0 0 0 0,-1 0 1 0 0,1 0-1 0 0,0 0 0 0 0,-1 0 0 0 0,0 0 0 0 0,0-1 1 0 0,1 1-1 0 0,-1 0 0 0 0,-1-1 0 0 0,1 1 1 0 0,0-1-1 0 0,-1 1 0 0 0,1-1 0 0 0,-1 0 0 0 0,0 1 1 0 0,1-1-1 0 0,-2-4 0 0 0,0 1-84 0 0,0 0 0 0 0,-1 0 0 0 0,0 1 0 0 0,0-1 0 0 0,0 1 0 0 0,-1-1 0 0 0,0 1 0 0 0,0 0 0 0 0,-5-7 0 0 0,-2-3-848 0 0,-1 0 852 0 0,7 17 1085 0 0,3 8 516 0 0,1-9-1379 0 0,1 1-1 0 0,-1-1 1 0 0,1 0-1 0 0,-1 1 1 0 0,1-1-1 0 0,0 0 1 0 0,0 1-1 0 0,-1-1 0 0 0,1 0 1 0 0,0 0-1 0 0,0 0 1 0 0,0 1-1 0 0,0-1 1 0 0,0 0-1 0 0,1-1 1 0 0,0 2-1 0 0,23 15 955 0 0,-21-15-813 0 0,1 1-162 0 0,0 0 1 0 0,1 0-1 0 0,0-1 0 0 0,-1 1 1 0 0,1-1-1 0 0,0-1 0 0 0,12 3 1 0 0,-12-4-937 0 0,-1 1 0 0 0,1-1 0 0 0,0 0 0 0 0,0-1 1 0 0,6 0-1 0 0,-4-8-6152 0 0,-7 3 3234 0 0</inkml:trace>
</inkml:ink>
</file>

<file path=ppt/ink/ink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6:06.957"/>
    </inkml:context>
    <inkml:brush xml:id="br0">
      <inkml:brushProperty name="width" value="0.035" units="cm"/>
      <inkml:brushProperty name="height" value="0.035" units="cm"/>
      <inkml:brushProperty name="color" value="#33CCFF"/>
    </inkml:brush>
  </inkml:definitions>
  <inkml:trace contextRef="#ctx0" brushRef="#br0">2 141 4908 0 0,'0'0'6301'0'0,"3"11"-6288"0"0,9 36 49 0 0,-9-35 1269 0 0,-4-19-1326 0 0,0 1 1 0 0,0-1-1 0 0,1 1 0 0 0,0-1 0 0 0,1-8 0 0 0,0 10-31 0 0,-1-1 0 0 0,1 1 0 0 0,-1-1 0 0 0,-1 1 0 0 0,1-1-1 0 0,-1 0 1 0 0,-2-7 0 0 0,0 3-1 0 0,1 6 198 0 0,0 1 1 0 0,0-1-1 0 0,1 0 0 0 0,0 0 0 0 0,0 0 1 0 0,0 0-1 0 0,0 0 0 0 0,1 0 0 0 0,-1 0 1 0 0,1 0-1 0 0,0 0 0 0 0,1 0 0 0 0,-1-1 0 0 0,2-4 1 0 0,0 6-146 0 0,1 0 0 0 0,1 0-1 0 0,-1 1 1 0 0,0-1 0 0 0,1 1 0 0 0,-1 0 0 0 0,1 0 0 0 0,-1 0 0 0 0,1 1 0 0 0,0-1 0 0 0,0 1 0 0 0,0 0 0 0 0,5-1-1 0 0,3 0 187 0 0,0 0 0 0 0,0 0 0 0 0,1 1-1 0 0,-1 1 1 0 0,23 2 0 0 0,-29-1-197 0 0,0 0 1 0 0,0 1 0 0 0,0 0-1 0 0,0 0 1 0 0,-1 0-1 0 0,1 1 1 0 0,-1 0-1 0 0,0 0 1 0 0,0 0 0 0 0,0 0-1 0 0,0 1 1 0 0,0 0-1 0 0,-1 0 1 0 0,6 6 0 0 0,-8-7-47 0 0,0 0 0 0 0,1 1 0 0 0,-1-1 1 0 0,-1 0-1 0 0,1 1 0 0 0,0 0 0 0 0,-1-1 1 0 0,0 1-1 0 0,1 0 0 0 0,-2-1 1 0 0,1 1-1 0 0,0 7 0 0 0,0 3-1219 0 0,-1 1 0 0 0,-2 16 0 0 0,0 7-6090 0 0</inkml:trace>
</inkml:ink>
</file>

<file path=ppt/ink/ink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6:07.783"/>
    </inkml:context>
    <inkml:brush xml:id="br0">
      <inkml:brushProperty name="width" value="0.035" units="cm"/>
      <inkml:brushProperty name="height" value="0.035" units="cm"/>
      <inkml:brushProperty name="color" value="#33CCFF"/>
    </inkml:brush>
  </inkml:definitions>
  <inkml:trace contextRef="#ctx0" brushRef="#br0">45 121 5717 0 0,'0'0'10514'0'0,"-4"4"-10380"0"0,1-1-130 0 0,0-1 17 0 0,1 0 1 0 0,0 0-1 0 0,0 0 0 0 0,-1 1 1 0 0,1-1-1 0 0,1 0 0 0 0,-1 1 1 0 0,0 0-1 0 0,1-1 1 0 0,-1 1-1 0 0,1 0 0 0 0,0 0 1 0 0,0 0-1 0 0,0 0 0 0 0,-1 5 1 0 0,-7 52 406 0 0,9-53-428 0 0,0 1 7 0 0,0 1 0 0 0,0 0 0 0 0,1-1 0 0 0,4 17 0 0 0,-4-22-5 0 0,0 0 1 0 0,0-1-1 0 0,0 1 1 0 0,0 0-1 0 0,1-1 1 0 0,-1 1-1 0 0,1-1 1 0 0,0 0 0 0 0,0 1-1 0 0,0-1 1 0 0,0 0-1 0 0,0 0 1 0 0,1 0-1 0 0,-1-1 1 0 0,0 1 0 0 0,1 0-1 0 0,-1-1 1 0 0,6 3-1 0 0,0-1-1 0 0,1 0-1 0 0,-1 0 1 0 0,1-1-1 0 0,0 0 1 0 0,0-1-1 0 0,-1 1 1 0 0,1-2-1 0 0,0 1 1 0 0,0-1-1 0 0,0-1 1 0 0,10-1 0 0 0,-13 1-67 0 0,-1 0 1 0 0,1 0-1 0 0,-1-1 1 0 0,1 0 0 0 0,-1 0-1 0 0,0 0 1 0 0,0-1-1 0 0,0 0 1 0 0,0 0 0 0 0,-1 0-1 0 0,1 0 1 0 0,-1-1-1 0 0,0 0 1 0 0,0 0 0 0 0,0 0-1 0 0,0 0 1 0 0,-1 0 0 0 0,1-1-1 0 0,3-6 1 0 0,-5 5 73 0 0,1-1 0 0 0,-1 1 1 0 0,0 0-1 0 0,-1-1 0 0 0,0 0 1 0 0,0 1-1 0 0,0-1 0 0 0,0-12 0 0 0,-8-6 349 0 0,7 24-339 0 0,-1 0-1 0 0,1 0 1 0 0,0 0-1 0 0,-1 1 1 0 0,1-1 0 0 0,-1 0-1 0 0,1 0 1 0 0,-1 0-1 0 0,0 0 1 0 0,1 1-1 0 0,-1-1 1 0 0,0 0-1 0 0,0 1 1 0 0,1-1-1 0 0,-1 0 1 0 0,0 1-1 0 0,0-1 1 0 0,0 1-1 0 0,0-1 1 0 0,-1 1-1 0 0,1 0-137 0 0,-16 26-200 0 0,11 8 366 0 0,6-32-34 0 0,0-1 1 0 0,0 1-1 0 0,0 0 0 0 0,0-1 1 0 0,0 1-1 0 0,1-1 1 0 0,-1 1-1 0 0,0-1 1 0 0,1 1-1 0 0,-1 0 1 0 0,1-1-1 0 0,-1 1 0 0 0,1-1 1 0 0,0 0-1 0 0,0 1 1 0 0,0-1-1 0 0,1 3 1 0 0,2-2 45 0 0,-1 1 0 0 0,1-1 1 0 0,0 1-1 0 0,0-1 1 0 0,-1 0-1 0 0,1-1 1 0 0,0 1-1 0 0,1-1 1 0 0,-1 0-1 0 0,0 0 1 0 0,0 0-1 0 0,1 0 1 0 0,-1-1-1 0 0,0 1 1 0 0,1-1-1 0 0,-1-1 1 0 0,0 1-1 0 0,1 0 1 0 0,-1-1-1 0 0,0 0 0 0 0,0 0 1 0 0,1 0-1 0 0,-1-1 1 0 0,0 1-1 0 0,4-3 1 0 0,2-1-72 0 0,0 0 0 0 0,-1-1 0 0 0,0 0 1 0 0,0-1-1 0 0,0 0 0 0 0,-1 0 0 0 0,0-1 0 0 0,0 0 0 0 0,8-10 1 0 0,-12 13-82 0 0,0 0 1 0 0,0 0 0 0 0,-1-1 0 0 0,1 1 0 0 0,-1-1 0 0 0,0 0 0 0 0,-1 0-1 0 0,0 0 1 0 0,0 0 0 0 0,0 0 0 0 0,0-1 0 0 0,-1 1 0 0 0,1-13 0 0 0,-2 8-69 0 0,1 4 122 0 0,-1 0 1 0 0,0 0-1 0 0,-1 1 0 0 0,1-1 1 0 0,-1 0-1 0 0,-1 1 1 0 0,1-1-1 0 0,-1 1 0 0 0,0-1 1 0 0,-3-6-1 0 0,2 7-62 0 0,3 5-8 0 0,0 0 0 0 0,0 1-1 0 0,-1-1 1 0 0,1 0 0 0 0,0 1-1 0 0,-1-1 1 0 0,1 0-1 0 0,0 1 1 0 0,-1-1 0 0 0,1 0-1 0 0,-1 1 1 0 0,1-1 0 0 0,-1 1-1 0 0,1-1 1 0 0,-1 0 0 0 0,1 1-1 0 0,-1 0 1 0 0,0-1 0 0 0,1 1-1 0 0,-1-1 1 0 0,-1 0 0 0 0,4 25-2803 0 0,1-20 2150 0 0,12 15-1960 0 0,-10-12 712 0 0,-30-61-3090 0 0</inkml:trace>
</inkml:ink>
</file>

<file path=ppt/ink/ink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6:08.228"/>
    </inkml:context>
    <inkml:brush xml:id="br0">
      <inkml:brushProperty name="width" value="0.035" units="cm"/>
      <inkml:brushProperty name="height" value="0.035" units="cm"/>
      <inkml:brushProperty name="color" value="#33CCFF"/>
    </inkml:brush>
  </inkml:definitions>
  <inkml:trace contextRef="#ctx0" brushRef="#br0">45 145 2716 0 0,'0'0'9084'0'0,"14"3"-8672"0"0,4 1-269 0 0,-5-1 54 0 0,-1-1 0 0 0,24 3 0 0 0,-24-5-62 0 0,0 0 1 0 0,0 0-1 0 0,0-1 0 0 0,22-5 1 0 0,-30 5-139 0 0,1 0 1 0 0,-1 0-1 0 0,0 0 1 0 0,1-1-1 0 0,-1 0 1 0 0,0 1 0 0 0,0-2-1 0 0,0 1 1 0 0,0 0-1 0 0,-1-1 1 0 0,1 0 0 0 0,-1 0-1 0 0,0 0 1 0 0,1 0-1 0 0,4-7 1 0 0,-7 7-84 0 0,1 0-1 0 0,-1-1 1 0 0,0 1 0 0 0,-1 0 0 0 0,1-1 0 0 0,-1 1-1 0 0,1 0 1 0 0,-1-1 0 0 0,0 1 0 0 0,0-1 0 0 0,0 1-1 0 0,-1 0 1 0 0,1-1 0 0 0,-1 1 0 0 0,0 0-1 0 0,0-1 1 0 0,0 1 0 0 0,0 0 0 0 0,0 0 0 0 0,-1 0-1 0 0,0 0 1 0 0,1 0 0 0 0,-1 0 0 0 0,0 1-1 0 0,0-1 1 0 0,-1 0 0 0 0,1 1 0 0 0,0 0 0 0 0,-1-1-1 0 0,0 1 1 0 0,1 0 0 0 0,-1 0 0 0 0,0 1 0 0 0,-4-3-1 0 0,2 2 155 0 0,0 0-1 0 0,0 1 0 0 0,-1 0 1 0 0,1-1-1 0 0,0 2 0 0 0,-1-1 1 0 0,1 1-1 0 0,0-1 1 0 0,-1 1-1 0 0,1 1 0 0 0,0-1 1 0 0,-1 1-1 0 0,1 0 0 0 0,0 0 1 0 0,0 1-1 0 0,-1 0 0 0 0,-8 4 1 0 0,0 1 524 0 0,0 1-1 0 0,1 1 1 0 0,0 0 0 0 0,0 0 0 0 0,-11 12-1 0 0,18-15-478 0 0,1-1 0 0 0,1 1 0 0 0,-1 0 0 0 0,1 0 0 0 0,0 0 0 0 0,0 1 0 0 0,1 0 0 0 0,-1-1 0 0 0,2 1 0 0 0,-1 0-1 0 0,1 1 1 0 0,0-1 0 0 0,0 0 0 0 0,1 0 0 0 0,0 1 0 0 0,0 14 0 0 0,2-19-61 0 0,-1 0-1 0 0,1 0 1 0 0,-1-1-1 0 0,1 1 1 0 0,0 0 0 0 0,0 0-1 0 0,0-1 1 0 0,1 1-1 0 0,-1-1 1 0 0,1 1 0 0 0,-1-1-1 0 0,1 1 1 0 0,0-1-1 0 0,0 0 1 0 0,3 3 0 0 0,2 2 187 0 0,1 0 1 0 0,16 10-1 0 0,-17-13-207 0 0,-1-1 0 0 0,0 0 1 0 0,1 0-1 0 0,0-1 0 0 0,0 0 0 0 0,0 0 0 0 0,0-1 0 0 0,10 2 1 0 0,61-1-916 0 0,-63-2 313 0 0,-1 1-512 0 0,21-1-2972 0 0,-33-1 3339 0 0,-1 1-1 0 0,1 0 1 0 0,-1-1 0 0 0,1 1 0 0 0,-1-1-1 0 0,1 1 1 0 0,-1-1 0 0 0,1 0 0 0 0,-1 0 0 0 0,3-1-1 0 0,4-6-3718 0 0</inkml:trace>
</inkml:ink>
</file>

<file path=ppt/ink/ink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6:09.126"/>
    </inkml:context>
    <inkml:brush xml:id="br0">
      <inkml:brushProperty name="width" value="0.035" units="cm"/>
      <inkml:brushProperty name="height" value="0.035" units="cm"/>
      <inkml:brushProperty name="color" value="#33CCFF"/>
    </inkml:brush>
  </inkml:definitions>
  <inkml:trace contextRef="#ctx0" brushRef="#br0">250 409 1924 0 0,'0'0'13381'0'0,"-15"-7"-13337"0"0,-49-18 1 0 0,62 24-44 0 0,0 0-1 0 0,0 0 1 0 0,0 0-1 0 0,-1 0 1 0 0,1 1-1 0 0,0-1 1 0 0,-1 1-1 0 0,1-1 1 0 0,-1 1 0 0 0,1 0-1 0 0,0 0 1 0 0,-1 0-1 0 0,1 0 1 0 0,-1 0-1 0 0,1 1 1 0 0,0-1-1 0 0,-1 1 1 0 0,1 0-1 0 0,0-1 1 0 0,-1 1 0 0 0,1 0-1 0 0,0 0 1 0 0,0 1-1 0 0,-4 2 1 0 0,-3 1 2 0 0,2 0-16 0 0,0 0-1 0 0,1 0 0 0 0,-1 0 0 0 0,1 1 0 0 0,0 0 0 0 0,1 0 0 0 0,-10 14 1 0 0,14-18 13 0 0,-5 7 27 0 0,1 0 0 0 0,0 0 0 0 0,0 1 0 0 0,2 0 0 0 0,-1 0 0 0 0,1 0 0 0 0,0 0 0 0 0,-1 13 0 0 0,3-20-12 0 0,1 0 0 0 0,-1-1 0 0 0,1 1 0 0 0,0 0 1 0 0,0-1-1 0 0,0 1 0 0 0,0 0 0 0 0,0 0 0 0 0,1-1 0 0 0,-1 1 0 0 0,1 0 0 0 0,0-1 0 0 0,0 1 0 0 0,0-1 0 0 0,0 1 1 0 0,0-1-1 0 0,0 1 0 0 0,1-1 0 0 0,-1 0 0 0 0,3 3 0 0 0,-1-2 1 0 0,0-1 0 0 0,0 1 0 0 0,0-1 0 0 0,1 0 1 0 0,-1 0-1 0 0,1 0 0 0 0,-1 0 0 0 0,1 0 0 0 0,0-1 0 0 0,-1 0 0 0 0,1 0 0 0 0,6 1 0 0 0,0 0-8 0 0,0-1 0 0 0,-1-1-1 0 0,1 0 1 0 0,0 0 0 0 0,0-1-1 0 0,0 0 1 0 0,-1 0 0 0 0,1-1-1 0 0,-1-1 1 0 0,15-5 0 0 0,-16 4-62 0 0,0 0 0 0 0,0-1 0 0 0,0 0 0 0 0,0 0 0 0 0,-1-1 0 0 0,0 0 0 0 0,0 0 0 0 0,0-1 0 0 0,-1 0 0 0 0,0 0 0 0 0,0-1 0 0 0,-1 1 0 0 0,0-1 0 0 0,-1 0 0 0 0,7-15 0 0 0,-5 5 43 0 0,0 1 1 0 0,-2-1-1 0 0,0 0 0 0 0,-1 0 0 0 0,-1-1 0 0 0,0-34 0 0 0,-2 32 63 0 0,-1 0-1 0 0,-1 0 0 0 0,-1 1 0 0 0,-9-37 0 0 0,-6-23 55 0 0,8 39-80 0 0,-5-10 1103 0 0,6 25-217 0 0,10 43-506 0 0,0-1 0 0 0,-3 28 1 0 0,1-2 198 0 0,9 148 569 0 0,-6-150-1160 0 0,-1-24-18 0 0,0-1 0 0 0,5 23 0 0 0,1 1 12 0 0,-6-27-26 0 0,1-1-1 0 0,1 1 1 0 0,6 17 0 0 0,3 21-1342 0 0,-10-45 448 0 0,3 11-1975 0 0,-5-16 2647 0 0,0 1 0 0 0,1-1-1 0 0,-1 0 1 0 0,0 0 0 0 0,0 1 0 0 0,0-1 0 0 0,0 0-1 0 0,0 0 1 0 0,1 1 0 0 0,-1-1 0 0 0,0 0-1 0 0,0 0 1 0 0,0 1 0 0 0,1-1 0 0 0,-1 0 0 0 0,0 0-1 0 0,0 0 1 0 0,1 0 0 0 0,-1 1 0 0 0,0-1 0 0 0,0 0-1 0 0,1 0 1 0 0,-1 0 0 0 0,0 0 0 0 0,0 0-1 0 0,1 0 1 0 0,-1 0 0 0 0,0 0 0 0 0,1 0 0 0 0,-1 0-1 0 0,0 0 1 0 0,1 0 0 0 0,-1 0 0 0 0,0 0 0 0 0,0 0-1 0 0,1 0 1 0 0,-1 0 0 0 0,0 0 0 0 0,1 0-1 0 0,-1 0 1 0 0,0-1 0 0 0,0 1 0 0 0,1 0 0 0 0,-1 0-1 0 0</inkml:trace>
</inkml:ink>
</file>

<file path=ppt/ink/ink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6:09.576"/>
    </inkml:context>
    <inkml:brush xml:id="br0">
      <inkml:brushProperty name="width" value="0.035" units="cm"/>
      <inkml:brushProperty name="height" value="0.035" units="cm"/>
      <inkml:brushProperty name="color" value="#33CCFF"/>
    </inkml:brush>
  </inkml:definitions>
  <inkml:trace contextRef="#ctx0" brushRef="#br0">56 88 5569 0 0,'0'0'8343'0'0,"-8"15"-8277"0"0,-28 50 5 0 0,34-62-56 0 0,1 0 0 0 0,-1 0 0 0 0,1 0 0 0 0,0 0 0 0 0,0 1 0 0 0,0-1 0 0 0,0 1 0 0 0,0-1 0 0 0,1 0 0 0 0,-1 1 0 0 0,1-1-1 0 0,0 1 1 0 0,0-1 0 0 0,1 1 0 0 0,0 3 0 0 0,0 8 132 0 0,-1-7-5 0 0,0-4-36 0 0,0 1 0 0 0,0 0 0 0 0,0-1 0 0 0,1 1 0 0 0,1 6 0 0 0,-1-10-83 0 0,-1 1 0 0 0,1-1 0 0 0,-1 0-1 0 0,1 1 1 0 0,0-1 0 0 0,0 0 0 0 0,-1 0-1 0 0,1 0 1 0 0,0 1 0 0 0,0-1-1 0 0,0 0 1 0 0,1 0 0 0 0,-1-1 0 0 0,0 1-1 0 0,0 0 1 0 0,0 0 0 0 0,1 0 0 0 0,-1-1-1 0 0,0 1 1 0 0,1-1 0 0 0,2 2-1 0 0,2-1 28 0 0,0 1-1 0 0,0-1 1 0 0,1 0-1 0 0,-1 0 1 0 0,1 0-1 0 0,-1-1 1 0 0,1 0-1 0 0,-1-1 1 0 0,1 1-1 0 0,-1-1 0 0 0,0-1 1 0 0,1 1-1 0 0,-1-1 1 0 0,7-3-1 0 0,-2 0-65 0 0,0-1-1 0 0,-1 0 1 0 0,0 0-1 0 0,0-2 1 0 0,-1 1-1 0 0,17-18 0 0 0,-21 21-68 0 0,-2-1 0 0 0,1-1 0 0 0,0 1 0 0 0,-1 0 0 0 0,0-1 0 0 0,-1 1 0 0 0,1-1 0 0 0,-1 0 0 0 0,0 0 0 0 0,0 0 0 0 0,-1 0 0 0 0,0 0 0 0 0,0-1 0 0 0,0 1 0 0 0,-1 0 0 0 0,0-8 0 0 0,0 6-25 0 0,-1 0 0 0 0,0 1 0 0 0,0-1-1 0 0,0 1 1 0 0,-1-1 0 0 0,0 1 0 0 0,-1-1 0 0 0,0 1 0 0 0,0 0-1 0 0,0 0 1 0 0,-1 0 0 0 0,-7-10 0 0 0,9 15 135 0 0,1 0 1 0 0,-1 0 0 0 0,0 0-1 0 0,0 0 1 0 0,0 1-1 0 0,0-1 1 0 0,-1 0-1 0 0,1 1 1 0 0,0-1-1 0 0,-1 1 1 0 0,1 0-1 0 0,-4-1 1 0 0,0 1-19 0 0,1 0 0 0 0,-1 0 0 0 0,1 1-1 0 0,0 0 1 0 0,-11 0 0 0 0,13 1-58 0 0,0 0-1 0 0,1-1 1 0 0,-1 1-1 0 0,0 0 1 0 0,1 1-1 0 0,-1-1 1 0 0,1 0-1 0 0,-1 1 1 0 0,1-1-1 0 0,-1 1 0 0 0,1 0 1 0 0,0-1-1 0 0,0 1 1 0 0,0 0-1 0 0,0 1 1 0 0,0-1-1 0 0,1 0 1 0 0,-1 1-1 0 0,0-1 1 0 0,1 0-1 0 0,0 1 1 0 0,0 0-1 0 0,0-1 1 0 0,-1 5-1 0 0,-2 3-593 0 0,3-9 500 0 0,1 0 0 0 0,-1-1 0 0 0,1 1 0 0 0,0 0 0 0 0,-1 0 0 0 0,1 0 0 0 0,0 0 0 0 0,-1 0 0 0 0,1 0 0 0 0,0 0 0 0 0,0 0 1 0 0,0 0-1 0 0,0 0 0 0 0,0 0 0 0 0,0 0 0 0 0,0 0 0 0 0,0 0 0 0 0,0 0 0 0 0,1 0 0 0 0,-1 0 0 0 0,0 0 0 0 0,1-1 0 0 0,-1 1 0 0 0,0 0 0 0 0,1 0 0 0 0,-1 0 0 0 0,1 0 0 0 0,-1 0 0 0 0,1-1 0 0 0,1 2 0 0 0,4 5-3225 0 0,3-7 900 0 0</inkml:trace>
</inkml:ink>
</file>

<file path=ppt/ink/ink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6:24.415"/>
    </inkml:context>
    <inkml:brush xml:id="br0">
      <inkml:brushProperty name="width" value="0.035" units="cm"/>
      <inkml:brushProperty name="height" value="0.035" units="cm"/>
      <inkml:brushProperty name="color" value="#33CCFF"/>
    </inkml:brush>
  </inkml:definitions>
  <inkml:trace contextRef="#ctx0" brushRef="#br0">246 43 1672 0 0,'0'0'7896'0'0,"-4"-6"-7441"0"0,-11-19 8 0 0,15 24-221 0 0,-1 0 1 0 0,1 1 0 0 0,-1-1 0 0 0,1 0 0 0 0,-1 0 0 0 0,0 1 0 0 0,1-1-1 0 0,-1 1 1 0 0,0-1 0 0 0,0 0 0 0 0,0 1 0 0 0,1-1 0 0 0,-1 1-1 0 0,-2-1 1 0 0,2 1-155 0 0,-1-1 0 0 0,0 1 0 0 0,0 0 0 0 0,0-1 0 0 0,0 1-1 0 0,0 0 1 0 0,0 0 0 0 0,0 1 0 0 0,0-1 0 0 0,0 0 0 0 0,-1 1 0 0 0,-2 0-156 0 0,1 1 0 0 0,0-1 1 0 0,0 1-1 0 0,-1 0 0 0 0,-5 4 1 0 0,-11 9 110 0 0,12-10-15 0 0,1 1 1 0 0,0 1 0 0 0,-14 12 0 0 0,-23 26 85 0 0,40-39-109 0 0,0 0 1 0 0,0 0-1 0 0,1 1 0 0 0,0-1 0 0 0,1 1 0 0 0,-1 0 0 0 0,1 0 0 0 0,1 0 0 0 0,-1 1 0 0 0,1-1 0 0 0,0 0 0 0 0,1 1 1 0 0,0 0-1 0 0,0-1 0 0 0,1 1 0 0 0,0 0 0 0 0,0-1 0 0 0,2 11 0 0 0,-1-15-7 0 0,0 0-1 0 0,0 0 1 0 0,0 0-1 0 0,1 0 1 0 0,0 0-1 0 0,-1 0 1 0 0,1-1-1 0 0,0 1 1 0 0,0-1-1 0 0,1 1 1 0 0,-1-1-1 0 0,0 0 1 0 0,1 1-1 0 0,-1-1 1 0 0,1-1 0 0 0,0 1-1 0 0,0 0 1 0 0,-1-1-1 0 0,1 1 1 0 0,0-1-1 0 0,0 0 1 0 0,1 0-1 0 0,-1 0 1 0 0,5 1-1 0 0,2 0 2 0 0,1-1-1 0 0,-1 0 0 0 0,1 0 1 0 0,-1-1-1 0 0,0 0 0 0 0,15-3 1 0 0,-20 2 7 0 0,1-1 0 0 0,-1 0-1 0 0,0 0 1 0 0,0-1 0 0 0,0 0 0 0 0,0 1 0 0 0,0-1 0 0 0,-1-1 0 0 0,0 1 0 0 0,1-1 0 0 0,-1 0-1 0 0,0 0 1 0 0,-1 0 0 0 0,1 0 0 0 0,-1-1 0 0 0,0 1 0 0 0,0-1 0 0 0,3-5 0 0 0,-5 5-20 0 0,1 0 1 0 0,-1-1-1 0 0,0 1 1 0 0,0 0-1 0 0,0 0 1 0 0,-1 0-1 0 0,0-1 1 0 0,0 1-1 0 0,-1-6 1 0 0,1-4-185 0 0,-7-18 151 0 0,5 29 91 0 0,1-1-1 0 0,0 0 1 0 0,0 0 0 0 0,0 1-1 0 0,0-7 1 0 0,1 10-32 0 0,0 0 1 0 0,0 1-1 0 0,0-1 1 0 0,1 0-1 0 0,-1 0 1 0 0,0 1-1 0 0,0-1 1 0 0,1 0-1 0 0,-1 0 1 0 0,0 1-1 0 0,1-1 1 0 0,-1 0-1 0 0,0 1 1 0 0,1-1 0 0 0,-1 1-1 0 0,1-1 1 0 0,-1 0-1 0 0,1 1 1 0 0,-1-1-1 0 0,1 1 1 0 0,0-1-1 0 0,-1 1 1 0 0,1 0-1 0 0,0-1 1 0 0,-1 1-1 0 0,1 0 1 0 0,0-1-1 0 0,-1 1 1 0 0,1 0-1 0 0,0 0 1 0 0,0-1-1 0 0,-1 1 1 0 0,1 0-1 0 0,0 0 1 0 0,0 0-1 0 0,0 0 1 0 0,-1 0-1 0 0,1 0 1 0 0,0 0 0 0 0,0 1-1 0 0,-1-1 1 0 0,1 0-1 0 0,0 0 1 0 0,0 0-1 0 0,-1 1 1 0 0,1-1-1 0 0,0 0 1 0 0,-1 1-1 0 0,1-1 1 0 0,0 1-1 0 0,-1-1 1 0 0,1 1-1 0 0,0 0 1 0 0,6 11 76 0 0,-1-1 0 0 0,0 1-1 0 0,-1 0 1 0 0,0 0 0 0 0,-1 1 0 0 0,5 23 0 0 0,2 7 20 0 0,29 91-169 0 0,-36-114 8 0 0,-3-18-16 0 0,-1 1-1 0 0,0 0 1 0 0,1-1 0 0 0,-1 1-1 0 0,1-1 1 0 0,0 1-1 0 0,0 0 1 0 0,0-1-1 0 0,0 0 1 0 0,2 4-1 0 0,5 5-1070 0 0,4 3-1836 0 0,3-12-1751 0 0,-6-3 1909 0 0</inkml:trace>
</inkml:ink>
</file>

<file path=ppt/ink/ink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6:25.262"/>
    </inkml:context>
    <inkml:brush xml:id="br0">
      <inkml:brushProperty name="width" value="0.035" units="cm"/>
      <inkml:brushProperty name="height" value="0.035" units="cm"/>
      <inkml:brushProperty name="color" value="#33CCFF"/>
    </inkml:brush>
  </inkml:definitions>
  <inkml:trace contextRef="#ctx0" brushRef="#br0">0 0 7165 0 0,'0'0'6595'0'0,"5"46"-6164"0"0,-1 69 989 0 0,0 0-846 0 0,1 26-364 0 0,-5-124-223 0 0,1 0 0 0 0,1 0 0 0 0,0 0 1 0 0,7 22-1 0 0,-7-30 6 0 0,1 0-1 0 0,1 0 1 0 0,0-1 0 0 0,0 1 0 0 0,0-1 0 0 0,1 0-1 0 0,0 0 1 0 0,1-1 0 0 0,9 11 0 0 0,-13-16 8 0 0,0 0 1 0 0,1 0 0 0 0,-1 0-1 0 0,1-1 1 0 0,-1 1 0 0 0,1-1-1 0 0,0 0 1 0 0,0 0 0 0 0,0 0-1 0 0,0 0 1 0 0,0 0 0 0 0,0 0-1 0 0,0-1 1 0 0,0 0 0 0 0,0 1-1 0 0,0-1 1 0 0,0 0 0 0 0,0 0-1 0 0,0-1 1 0 0,0 1-1 0 0,3-2 1 0 0,1 1-7 0 0,0-1 0 0 0,0 0 0 0 0,-1-1-1 0 0,1 0 1 0 0,-1 0 0 0 0,1 0 0 0 0,10-9-1 0 0,-11 8-105 0 0,-5 4 121 0 0,-1-1-1 0 0,1 1 0 0 0,-1-1 1 0 0,1 1-1 0 0,-1-1 0 0 0,1 1 0 0 0,-1-1 1 0 0,1 1-1 0 0,-1-1 0 0 0,1 1 1 0 0,-1-1-1 0 0,0 1 0 0 0,1-1 1 0 0,-1 0-1 0 0,0 1 0 0 0,1-1 1 0 0,-1 0-1 0 0,0 1 0 0 0,0-1 0 0 0,0 0 1 0 0,0 1-1 0 0,0-1 0 0 0,0 0 1 0 0,0 1-1 0 0,0-1 0 0 0,0 0 1 0 0,0 1-1 0 0,0-1 0 0 0,0 0 1 0 0,0 1-1 0 0,-1-2 0 0 0,8-34-99 0 0,-5 30 69 0 0,-1 0 0 0 0,0-1-1 0 0,0 1 1 0 0,1-8 0 0 0,-2 5-65 0 0,0 1 81 0 0,1-1-1 0 0,-1 1 1 0 0,-1-1 0 0 0,0 1 0 0 0,0 0 0 0 0,0-1-1 0 0,-1 1 1 0 0,0 0 0 0 0,-1 0 0 0 0,0 0 0 0 0,-7-13-1 0 0,1 4 119 0 0,8 14-75 0 0,0 1 0 0 0,0-1 1 0 0,0 1-1 0 0,-1 0 0 0 0,1 0 0 0 0,-1 0 1 0 0,1 0-1 0 0,-1 0 0 0 0,0 0 0 0 0,0 0 1 0 0,0 0-1 0 0,0 1 0 0 0,-4-4 1 0 0,3 4-53 0 0,1-1 0 0 0,-1 1 0 0 0,0-1 1 0 0,0 1-1 0 0,0 0 0 0 0,0 0 0 0 0,0 0 1 0 0,0 0-1 0 0,0 1 0 0 0,0-1 0 0 0,0 1 1 0 0,0 0-1 0 0,0 0 0 0 0,0 0 0 0 0,-1 0 1 0 0,1 0-1 0 0,-4 2 0 0 0,4-1-57 0 0,0 1-1 0 0,0-1 0 0 0,0 1 0 0 0,0 0 1 0 0,1 0-1 0 0,-1 0 0 0 0,1 0 1 0 0,-1 0-1 0 0,1 1 0 0 0,0-1 1 0 0,0 1-1 0 0,0 0 0 0 0,0-1 1 0 0,0 1-1 0 0,-2 5 0 0 0,3-6-13 0 0,-3 4-295 0 0,1 0 0 0 0,0 1 0 0 0,-4 12-1 0 0,4 13-3723 0 0,5-29 383 0 0,9-3 1187 0 0,-10 0 1873 0 0,7-1-1734 0 0</inkml:trace>
</inkml:ink>
</file>

<file path=ppt/ink/ink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6:25.885"/>
    </inkml:context>
    <inkml:brush xml:id="br0">
      <inkml:brushProperty name="width" value="0.035" units="cm"/>
      <inkml:brushProperty name="height" value="0.035" units="cm"/>
      <inkml:brushProperty name="color" value="#33CCFF"/>
    </inkml:brush>
  </inkml:definitions>
  <inkml:trace contextRef="#ctx0" brushRef="#br0">182 63 7537 0 0,'0'0'4497'0'0,"-14"4"-4631"0"0,-44 11 121 0 0,53-14 43 0 0,1 1-1 0 0,-1-1 1 0 0,0 1-1 0 0,1 0 1 0 0,-1 1-1 0 0,1-1 1 0 0,0 1-1 0 0,-1 0 1 0 0,1 0-1 0 0,1 0 1 0 0,-1 0-1 0 0,-4 6 0 0 0,-6 5 326 0 0,11-12-284 0 0,0 1 0 0 0,0 0 0 0 0,0 0-1 0 0,1 0 1 0 0,-1 0 0 0 0,1 0 0 0 0,0 0-1 0 0,0 1 1 0 0,0-1 0 0 0,1 1 0 0 0,-1 0 0 0 0,0 3-1 0 0,0 2 37 0 0,0-1 0 0 0,1 1-1 0 0,0-1 1 0 0,1 13 0 0 0,0-19-99 0 0,0-1 0 0 0,0 0 0 0 0,1 1 0 0 0,-1-1 0 0 0,0 0 0 0 0,1 1 0 0 0,-1-1 0 0 0,1 0 0 0 0,-1 1 0 0 0,1-1 0 0 0,-1 0 0 0 0,1 0 0 0 0,0 0 0 0 0,0 0 0 0 0,0 0 0 0 0,0 0 0 0 0,-1 0 0 0 0,1 0 0 0 0,0 0 0 0 0,2 1 0 0 0,0 0 16 0 0,0 0 0 0 0,0 0 0 0 0,1-1 0 0 0,-1 1 0 0 0,1-1 0 0 0,-1 0 0 0 0,6 1 0 0 0,1 0 32 0 0,-1 0 1 0 0,1-2-1 0 0,-1 1 1 0 0,1-1-1 0 0,10-1 1 0 0,-14 0 0 0 0,0-1-1 0 0,-1 1 1 0 0,1-1-1 0 0,-1 0 1 0 0,1 0-1 0 0,-1-1 1 0 0,0 0 0 0 0,1 0-1 0 0,-1 0 1 0 0,-1 0-1 0 0,1-1 1 0 0,6-6 0 0 0,-2 1 18 0 0,-1 0 0 0 0,0 0 0 0 0,-1-1 0 0 0,11-18 0 0 0,-15 20-143 0 0,-1 0-1 0 0,0-1 1 0 0,0 1-1 0 0,0 0 1 0 0,-1-1-1 0 0,-1 1 1 0 0,1-1-1 0 0,-1 0 0 0 0,-1 1 1 0 0,-2-17-1 0 0,1 20-62 0 0,0 0 0 0 0,0 1 0 0 0,0 0 0 0 0,0-1 0 0 0,-1 1 0 0 0,1 0 0 0 0,-1 0 0 0 0,-7-7 0 0 0,9 10 81 0 0,0-1 0 0 0,0 1 0 0 0,0 0 0 0 0,0 0 1 0 0,0 0-1 0 0,0 0 0 0 0,0 0 0 0 0,0 0 0 0 0,-1 0 0 0 0,1 0 0 0 0,0 0 1 0 0,-1 1-1 0 0,1-1 0 0 0,-1 1 0 0 0,1-1 0 0 0,-1 1 0 0 0,1-1 0 0 0,-1 1 1 0 0,1 0-1 0 0,-1 0 0 0 0,1-1 0 0 0,-1 1 0 0 0,1 0 0 0 0,-1 1 0 0 0,1-1 0 0 0,-1 0 1 0 0,0 0-1 0 0,1 1 0 0 0,-1-1 0 0 0,1 0 0 0 0,0 1 0 0 0,-3 1 0 0 0,3-1-70 0 0,-1 1 0 0 0,1 0 0 0 0,0 0 0 0 0,-1 0 0 0 0,1 0 0 0 0,0 0 0 0 0,0 0 0 0 0,0 0 0 0 0,1 0 0 0 0,-1 0 0 0 0,0 0 0 0 0,1 0-1 0 0,-1 1 1 0 0,1-1 0 0 0,0 0 0 0 0,0 4 0 0 0,0-4-385 0 0,0 0 0 0 0,0 0-1 0 0,0 1 1 0 0,1-1 0 0 0,-1 0-1 0 0,0 0 1 0 0,1 0 0 0 0,0 0 0 0 0,-1 0-1 0 0,1 0 1 0 0,1 2 0 0 0,2-1-1453 0 0</inkml:trace>
</inkml:ink>
</file>

<file path=ppt/ink/ink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6:26.372"/>
    </inkml:context>
    <inkml:brush xml:id="br0">
      <inkml:brushProperty name="width" value="0.035" units="cm"/>
      <inkml:brushProperty name="height" value="0.035" units="cm"/>
      <inkml:brushProperty name="color" value="#33CCFF"/>
    </inkml:brush>
  </inkml:definitions>
  <inkml:trace contextRef="#ctx0" brushRef="#br0">19 83 1068 0 0,'0'0'12423'0'0,"-3"10"-12439"0"0,-1 5 25 0 0,0 0 1 0 0,2 0-1 0 0,0 0 0 0 0,-1 16 1 0 0,3-27-1 0 0,-1 0 0 0 0,1 1 0 0 0,0-1 0 0 0,1 0 0 0 0,-1 0 0 0 0,1 0 0 0 0,-1 0 0 0 0,1 0 0 0 0,0 0 0 0 0,1 0 0 0 0,-1 0 0 0 0,1-1 0 0 0,0 1 0 0 0,0 0 0 0 0,0-1 0 0 0,0 1 0 0 0,0-1 0 0 0,1 0 0 0 0,4 4 0 0 0,-2-3 65 0 0,0 0 0 0 0,1-1 1 0 0,-1 0-1 0 0,1 0 0 0 0,0 0 0 0 0,0-1 1 0 0,0 1-1 0 0,0-2 0 0 0,0 1 0 0 0,1-1 0 0 0,-1 0 1 0 0,1 0-1 0 0,-1 0 0 0 0,1-1 0 0 0,-1 0 1 0 0,0-1-1 0 0,9-1 0 0 0,-8 0-69 0 0,-1-1 0 0 0,0 0 1 0 0,1 0-1 0 0,-1 0 0 0 0,0-1 0 0 0,-1 0 0 0 0,1 0 1 0 0,-1-1-1 0 0,0 1 0 0 0,0-1 0 0 0,0-1 0 0 0,4-5 1 0 0,2-1-21 0 0,-7 7-43 0 0,0 0 0 0 0,0 0 1 0 0,-1-1-1 0 0,1 0 1 0 0,-1 1-1 0 0,0-1 0 0 0,-1 0 1 0 0,1-1-1 0 0,-1 1 0 0 0,-1 0 1 0 0,2-10-1 0 0,-1 4-51 0 0,-1 1-1 0 0,0-1 1 0 0,-1 0 0 0 0,-1 0 0 0 0,-2-16-1 0 0,2 24 110 0 0,-1-1 1 0 0,1 1-1 0 0,-1 0 0 0 0,0 0 0 0 0,0 0 0 0 0,-4-6 0 0 0,5 9-10 0 0,0-1-1 0 0,0 1 0 0 0,0-1 1 0 0,0 0-1 0 0,0 1 0 0 0,-1 0 1 0 0,1-1-1 0 0,0 1 0 0 0,-1 0 1 0 0,1 0-1 0 0,-1-1 0 0 0,0 1 1 0 0,1 1-1 0 0,-1-1 1 0 0,0 0-1 0 0,-3-1 0 0 0,4 2-407 0 0,4 37-6922 0 0,-3-33 2596 0 0,-3-45 3683 0 0</inkml:trace>
</inkml:ink>
</file>

<file path=ppt/ink/ink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6:26.823"/>
    </inkml:context>
    <inkml:brush xml:id="br0">
      <inkml:brushProperty name="width" value="0.035" units="cm"/>
      <inkml:brushProperty name="height" value="0.035" units="cm"/>
      <inkml:brushProperty name="color" value="#33CCFF"/>
    </inkml:brush>
  </inkml:definitions>
  <inkml:trace contextRef="#ctx0" brushRef="#br0">0 1 3624 0 0,'0'0'9446'0'0,"2"16"-9375"0"0,15 119 284 0 0,-5 132 3287 0 0,-13-241-3603 0 0,2 0-1 0 0,1 0 0 0 0,0-1 0 0 0,12 45 1 0 0,7 3-203 0 0,-20-63 10 0 0,-1-10 17 0 0,-1 1 0 0 0,1 0 0 0 0,0-1 0 0 0,0 1 0 0 0,0-1 0 0 0,0 1 1 0 0,0 0-1 0 0,0-1 0 0 0,0 1 0 0 0,0 0 0 0 0,0-1 0 0 0,0 1 0 0 0,0-1 1 0 0,0 1-1 0 0,1 0 0 0 0,-1-1 0 0 0,0 1 0 0 0,0-1 0 0 0,1 1 0 0 0,-1-1 1 0 0,0 1-1 0 0,1-1 0 0 0,-1 1 0 0 0,0-1 0 0 0,2 2 0 0 0,-2-2-416 0 0,0-15-7699 0 0,-4 3 4204 0 0</inkml:trace>
</inkml:ink>
</file>

<file path=ppt/ink/ink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6:27.042"/>
    </inkml:context>
    <inkml:brush xml:id="br0">
      <inkml:brushProperty name="width" value="0.035" units="cm"/>
      <inkml:brushProperty name="height" value="0.035" units="cm"/>
      <inkml:brushProperty name="color" value="#33CCFF"/>
    </inkml:brush>
  </inkml:definitions>
  <inkml:trace contextRef="#ctx0" brushRef="#br0">1 92 4780 0 0,'0'0'10418'0'0,"15"-4"-10274"0"0,121-30-17 0 0,-26 8-521 0 0,-39 4-6700 0 0,-66 20 4549 0 0,-1-1-875 0 0</inkml:trace>
</inkml:ink>
</file>

<file path=ppt/ink/ink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6:27.595"/>
    </inkml:context>
    <inkml:brush xml:id="br0">
      <inkml:brushProperty name="width" value="0.035" units="cm"/>
      <inkml:brushProperty name="height" value="0.035" units="cm"/>
      <inkml:brushProperty name="color" value="#33CCFF"/>
    </inkml:brush>
  </inkml:definitions>
  <inkml:trace contextRef="#ctx0" brushRef="#br0">1 1 3496 0 0,'0'0'11037'0'0,"4"15"-10916"0"0,1 6-84 0 0,-3-9 2 0 0,1-1-1 0 0,1 1 1 0 0,0-1 0 0 0,9 19-1 0 0,-7-16 202 0 0,-1 0 0 0 0,-1 0 0 0 0,-1 0-1 0 0,0 1 1 0 0,0 0 0 0 0,-1 0 0 0 0,-1 25 0 0 0,-1 175 1722 0 0,0-72-7629 0 0,0-142 5356 0 0,-1-1 1 0 0,1 1-1 0 0,0-1 0 0 0,0 0 1 0 0,0 1-1 0 0,-1-1 0 0 0,1 1 1 0 0,0-1-1 0 0,-1 0 0 0 0,1 1 1 0 0,0-1-1 0 0,-1 0 1 0 0,1 0-1 0 0,0 1 0 0 0,-1-1 1 0 0,1 0-1 0 0,-1 0 0 0 0,1 1 1 0 0,0-1-1 0 0,-1 0 0 0 0,1 0 1 0 0,-1 0-1 0 0,0 0 1 0 0</inkml:trace>
</inkml:ink>
</file>

<file path=ppt/ink/ink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6:27.957"/>
    </inkml:context>
    <inkml:brush xml:id="br0">
      <inkml:brushProperty name="width" value="0.035" units="cm"/>
      <inkml:brushProperty name="height" value="0.035" units="cm"/>
      <inkml:brushProperty name="color" value="#33CCFF"/>
    </inkml:brush>
  </inkml:definitions>
  <inkml:trace contextRef="#ctx0" brushRef="#br0">0 55 7573 0 0,'0'0'5808'0'0,"15"-1"-5836"0"0,107-15 16 0 0,-42 1 60 0 0,16-3-127 0 0,-28 13-5305 0 0,-62 5 4144 0 0,-1 0-2101 0 0,2 0 44 0 0</inkml:trace>
</inkml:ink>
</file>

<file path=ppt/ink/ink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6:28.757"/>
    </inkml:context>
    <inkml:brush xml:id="br0">
      <inkml:brushProperty name="width" value="0.035" units="cm"/>
      <inkml:brushProperty name="height" value="0.035" units="cm"/>
      <inkml:brushProperty name="color" value="#33CCFF"/>
    </inkml:brush>
  </inkml:definitions>
  <inkml:trace contextRef="#ctx0" brushRef="#br0">0 0 5332 0 0,'0'0'5728'0'0,"7"14"-5502"0"0,47 98 711 0 0,-47-94-553 0 0,-1 0-1 0 0,-1 0 1 0 0,4 30 0 0 0,-1-6 85 0 0,-6-26-265 0 0,0 0 0 0 0,-1-1 0 0 0,-3 32 0 0 0,1-7 37 0 0,1 116 21 0 0,-1-144-271 0 0,0 0-1 0 0,-6 24 0 0 0,4-23-12 0 0,1-1 0 0 0,0 1 0 0 0,0 13 0 0 0,2-6-107 0 0,0-18-77 0 0,0-13 5 0 0,0-110-662 0 0,0 116 909 0 0,1 0-1 0 0,0 0 1 0 0,0 0 0 0 0,0 0 0 0 0,0 1 0 0 0,1-1-1 0 0,0 0 1 0 0,0 1 0 0 0,0-1 0 0 0,0 1-1 0 0,1 0 1 0 0,4-6 0 0 0,0 1-3 0 0,0 1 0 0 0,1 0 0 0 0,0 0 0 0 0,14-10 0 0 0,-19 16-30 0 0,4-5 152 0 0,1 1 0 0 0,1 1 1 0 0,-1-1-1 0 0,1 2 0 0 0,0-1 0 0 0,15-5 0 0 0,-20 9 133 0 0,19-5-166 0 0,-23 5-138 0 0,1 1 0 0 0,-1 0 0 0 0,0 0 0 0 0,1 0 0 0 0,-1 0-1 0 0,1 0 1 0 0,-1 0 0 0 0,0-1 0 0 0,1 1 0 0 0,-1 0 0 0 0,1 0 0 0 0,-1 1 0 0 0,1-1-1 0 0,-1 0 1 0 0,1 0 0 0 0,-1 0 0 0 0,0 0 0 0 0,1 0 0 0 0,-1 0 0 0 0,1 1 0 0 0,-1-1 0 0 0,0 0-1 0 0,1 0 1 0 0,-1 0 0 0 0,0 1 0 0 0,1-1 0 0 0,-1 0 0 0 0,0 1 0 0 0,1-1 0 0 0,-1 0-1 0 0,0 1 1 0 0,0-1 0 0 0,1 0 0 0 0,-1 1 0 0 0,0-1 0 0 0,0 0 0 0 0,0 1 0 0 0,1-1 0 0 0,-1 1-1 0 0,0-1 1 0 0,0 1 0 0 0,14 31-76 0 0,-8 1 140 0 0,-1 0 0 0 0,-1 0 0 0 0,-2 41-1 0 0,-4-34 75 0 0,0 1-4231 0 0,2-41 3951 0 0,0 1 0 0 0,0-1 0 0 0,1 0 0 0 0,-1 1 0 0 0,0-1 0 0 0,1 0 1 0 0,-1 1-1 0 0,0-1 0 0 0,0 0 0 0 0,1 0 0 0 0,-1 1 0 0 0,1-1 0 0 0,-1 0 0 0 0,0 0 0 0 0,1 0 0 0 0,-1 0 1 0 0,0 0-1 0 0,1 1 0 0 0,-1-1 0 0 0,1 0 0 0 0,-1 0 0 0 0,0 0 0 0 0,1 0 0 0 0,-1 0 0 0 0,1 0 0 0 0,-1 0 1 0 0,1 0-1 0 0,-1 0 0 0 0,0-1 0 0 0,1 1 0 0 0,2 0-998 0 0,5 0-1703 0 0</inkml:trace>
</inkml:ink>
</file>

<file path=ppt/ink/ink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6:29.081"/>
    </inkml:context>
    <inkml:brush xml:id="br0">
      <inkml:brushProperty name="width" value="0.035" units="cm"/>
      <inkml:brushProperty name="height" value="0.035" units="cm"/>
      <inkml:brushProperty name="color" value="#33CCFF"/>
    </inkml:brush>
  </inkml:definitions>
  <inkml:trace contextRef="#ctx0" brushRef="#br0">1 1 6981 0 0,'0'0'9979'0'0,"0"14"-10273"0"0,0 113 216 0 0,2-91-342 0 0,0-3-3490 0 0,2-30 2094 0 0</inkml:trace>
</inkml:ink>
</file>

<file path=ppt/ink/ink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6:29.261"/>
    </inkml:context>
    <inkml:brush xml:id="br0">
      <inkml:brushProperty name="width" value="0.035" units="cm"/>
      <inkml:brushProperty name="height" value="0.035" units="cm"/>
      <inkml:brushProperty name="color" value="#33CCFF"/>
    </inkml:brush>
  </inkml:definitions>
  <inkml:trace contextRef="#ctx0" brushRef="#br0">0 17 3848 0 0,'0'0'9551'0'0,"13"-3"-11045"0"0,3-2 1020 0 0,14-2 211 0 0,4 5-4593 0 0,-29 3 2273 0 0,-1 0-398 0 0</inkml:trace>
</inkml:ink>
</file>

<file path=ppt/ink/ink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6:30.011"/>
    </inkml:context>
    <inkml:brush xml:id="br0">
      <inkml:brushProperty name="width" value="0.035" units="cm"/>
      <inkml:brushProperty name="height" value="0.035" units="cm"/>
      <inkml:brushProperty name="color" value="#33CCFF"/>
    </inkml:brush>
  </inkml:definitions>
  <inkml:trace contextRef="#ctx0" brushRef="#br0">148 1 1764 0 0,'0'0'7613'0'0,"-14"4"-7417"0"0,-47 15-29 0 0,57-18-129 0 0,0 0 1 0 0,0 1-1 0 0,0-1 1 0 0,0 1-1 0 0,0 0 1 0 0,0 0-1 0 0,0 1 1 0 0,1-1-1 0 0,-1 1 1 0 0,1-1-1 0 0,0 1 0 0 0,0 0 1 0 0,0 0-1 0 0,0 1 1 0 0,0-1-1 0 0,1 1 1 0 0,-3 4-1 0 0,-1 0 4 0 0,6-5 13 0 0,-1-1 1 0 0,0 1 0 0 0,1-1 0 0 0,0 1-1 0 0,-1 0 1 0 0,1-1 0 0 0,0 1 0 0 0,0 0-1 0 0,0-1 1 0 0,1 1 0 0 0,-1-1 0 0 0,1 1-1 0 0,-1 0 1 0 0,1-1 0 0 0,0 1 0 0 0,0-1-1 0 0,0 0 1 0 0,0 1 0 0 0,1-1 0 0 0,1 4-1 0 0,0-4 47 0 0,1 1 0 0 0,-1-1-1 0 0,0 0 1 0 0,1 0 0 0 0,-1 0-1 0 0,1-1 1 0 0,0 1 0 0 0,-1-1-1 0 0,1 0 1 0 0,0 0-1 0 0,0 0 1 0 0,0 0 0 0 0,4 0-1 0 0,56 2 802 0 0,-60-3-852 0 0,71 0 1957 0 0,-75 0-2056 0 0,9 25-452 0 0,-9-20 544 0 0,-1 1-1 0 0,0-1 1 0 0,0 1-1 0 0,0-1 0 0 0,-1 0 1 0 0,0 1-1 0 0,0-1 1 0 0,-1 0-1 0 0,1 0 1 0 0,-1 0-1 0 0,0-1 0 0 0,0 1 1 0 0,0-1-1 0 0,-1 1 1 0 0,-5 4-1 0 0,6-6-74 0 0,1-1 0 0 0,-1 1 0 0 0,0-1-1 0 0,0 0 1 0 0,0 0 0 0 0,0 0 0 0 0,0 0 0 0 0,0 0 0 0 0,-1-1 0 0 0,1 1-1 0 0,0-1 1 0 0,-1 0 0 0 0,1 0 0 0 0,-1 0 0 0 0,0 0 0 0 0,1-1 0 0 0,-1 0-1 0 0,0 0 1 0 0,1 0 0 0 0,-1 0 0 0 0,0 0 0 0 0,1-1 0 0 0,-1 1 0 0 0,-4-2-1 0 0,-1-5-1574 0 0</inkml:trace>
</inkml:ink>
</file>

<file path=ppt/ink/ink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6:31.177"/>
    </inkml:context>
    <inkml:brush xml:id="br0">
      <inkml:brushProperty name="width" value="0.035" units="cm"/>
      <inkml:brushProperty name="height" value="0.035" units="cm"/>
      <inkml:brushProperty name="color" value="#33CCFF"/>
    </inkml:brush>
  </inkml:definitions>
  <inkml:trace contextRef="#ctx0" brushRef="#br0">32 115 1752 0 0,'0'0'12377'0'0,"-5"-4"-12217"0"0,-16-14 23 0 0,16 14 42 0 0,5 0 3636 0 0,4-11-3753 0 0,8 9-167 0 0,-1-1 0 0 0,1 2 0 0 0,0 0 0 0 0,1 0 0 0 0,-1 1 0 0 0,1 1 0 0 0,21-4 1 0 0,2-1-3 0 0,2 1-24 0 0,-1 1 0 0 0,1 2 0 0 0,61 1 0 0 0,-95 3 70 0 0,0 1-1 0 0,0-1 1 0 0,0 1 0 0 0,1 0-1 0 0,-1 0 1 0 0,0 0-1 0 0,0 0 1 0 0,-1 1-1 0 0,1-1 1 0 0,0 1-1 0 0,0 0 1 0 0,-1 1 0 0 0,1-1-1 0 0,-1 0 1 0 0,0 1-1 0 0,1 0 1 0 0,2 3-1 0 0,3 28 103 0 0,-8-29-45 0 0,0 1 1 0 0,0 0-1 0 0,-1 0 0 0 0,0-1 0 0 0,0 1 1 0 0,-1 0-1 0 0,0-1 0 0 0,0 1 1 0 0,0-1-1 0 0,0 1 0 0 0,-1-1 0 0 0,0 1 1 0 0,0-1-1 0 0,-1 0 0 0 0,-3 6 1 0 0,-9 10 144 0 0,12-15-148 0 0,-1 0 0 0 0,-1-1 0 0 0,1 1 0 0 0,-11 8 0 0 0,5-6-30 0 0,-1-1 1 0 0,0 0-1 0 0,0-1 0 0 0,-1 0 0 0 0,0-1 0 0 0,0 0 0 0 0,0-1 0 0 0,-1 0 0 0 0,1-1 0 0 0,-1 0 0 0 0,0-1 0 0 0,0-1 0 0 0,0 0 0 0 0,0-1 0 0 0,0 0 1 0 0,0-1-1 0 0,-15-2 0 0 0,27 2-25 0 0,0 1 1 0 0,0 0-1 0 0,0-1 1 0 0,0 1 0 0 0,0 0-1 0 0,0 0 1 0 0,0 0-1 0 0,0 0 1 0 0,0 0-1 0 0,0 0 1 0 0,0 0 0 0 0,-1 0-1 0 0,1 1 1 0 0,0-1-1 0 0,0 0 1 0 0,0 1-1 0 0,-1 0 1 0 0,2 0 2 0 0,-1 0-1 0 0,0 0 1 0 0,1 0-1 0 0,-1 0 1 0 0,1 0 0 0 0,-1 0-1 0 0,1 0 1 0 0,0 0-1 0 0,-1 0 1 0 0,1 0 0 0 0,0 1-1 0 0,0-1 1 0 0,0 0 0 0 0,0 0-1 0 0,0 0 1 0 0,0 2-1 0 0,1-1 83 0 0,1 0 0 0 0,-1 0 0 0 0,0 0 0 0 0,1 0 0 0 0,-1 0 0 0 0,1 0 0 0 0,0 0 0 0 0,3 2 0 0 0,3 5 88 0 0,-5-5-136 0 0,0 0-1 0 0,-1 1 1 0 0,1 0-1 0 0,-1-1 1 0 0,0 1-1 0 0,-1 0 0 0 0,1 0 1 0 0,-1 0-1 0 0,0 0 1 0 0,1 9-1 0 0,-2 7 63 0 0,-1 29-1 0 0,0-13 5 0 0,1 43 75 0 0,0-80-171 0 0,14-6-4680 0 0,-28 12-10350 0 0</inkml:trace>
</inkml:ink>
</file>

<file path=ppt/ink/ink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6T17:26:31.928"/>
    </inkml:context>
    <inkml:brush xml:id="br0">
      <inkml:brushProperty name="width" value="0.035" units="cm"/>
      <inkml:brushProperty name="height" value="0.035" units="cm"/>
      <inkml:brushProperty name="color" value="#33CCFF"/>
    </inkml:brush>
  </inkml:definitions>
  <inkml:trace contextRef="#ctx0" brushRef="#br0">44 90 2104 0 0,'0'0'13444'0'0,"5"-3"-13426"0"0,-3 1-16 0 0,7-5-1 0 0,0 0 1 0 0,0-1-1 0 0,12-13 1 0 0,-4-2-65 0 0,-13 17 25 0 0,-4 5 12 0 0,1 1 1 0 0,-1-1-1 0 0,1 1 0 0 0,-1-1 0 0 0,0 0 1 0 0,1 1-1 0 0,-1-1 0 0 0,0 0 0 0 0,1 0 1 0 0,-1 1-1 0 0,0-1 0 0 0,0 0 0 0 0,0 1 1 0 0,0-1-1 0 0,0 0 0 0 0,0-1 0 0 0,0 2-149 0 0,-9 0-1084 0 0,1 4 1403 0 0,0 0-1 0 0,0 0 1 0 0,0 0 0 0 0,1 1-1 0 0,0 0 1 0 0,-1 1-1 0 0,-8 8 1 0 0,14-12-133 0 0,0-1 1 0 0,0 1-1 0 0,0 0 1 0 0,0-1-1 0 0,0 1 1 0 0,1 0-1 0 0,-1 0 0 0 0,0 0 1 0 0,1 0-1 0 0,0 1 1 0 0,-1-1-1 0 0,1 0 1 0 0,0 1-1 0 0,0-1 1 0 0,1 0-1 0 0,-1 1 0 0 0,0-1 1 0 0,1 1-1 0 0,-1 4 1 0 0,1-6 1 0 0,0-1 0 0 0,1 0 0 0 0,-1 1 0 0 0,1-1 0 0 0,-1 0 0 0 0,0 1 0 0 0,1-1 0 0 0,-1 0 0 0 0,1 1 0 0 0,-1-1 0 0 0,1 0 0 0 0,-1 0 0 0 0,1 0 0 0 0,-1 0 0 0 0,1 1 0 0 0,-1-1 0 0 0,1 0 0 0 0,-1 0 0 0 0,1 0 0 0 0,-1 0 0 0 0,1 0 0 0 0,-1 0 0 0 0,1 0 0 0 0,-1-1 0 0 0,1 1 0 0 0,0 0 0 0 0,14-2 316 0 0,-13 1-326 0 0,-1 0 0 0 0,1 0-1 0 0,-1 0 1 0 0,1 0-1 0 0,-1 0 1 0 0,1 0 0 0 0,-1-1-1 0 0,1 1 1 0 0,-1 0-1 0 0,0-1 1 0 0,0 1 0 0 0,0-1-1 0 0,0 0 1 0 0,0 1-1 0 0,0-1 1 0 0,0 0 0 0 0,0 1-1 0 0,-1-1 1 0 0,1 0-1 0 0,-1 0 1 0 0,1 0 0 0 0,-1 1-1 0 0,0-1 1 0 0,0 0-1 0 0,0 0 1 0 0,0 0 0 0 0,0-2-1 0 0,-27 5-403 0 0,24 0 415 0 0,0 0 0 0 0,1 0 0 0 0,-1 0 0 0 0,1 0 0 0 0,-1 1 0 0 0,1 0 0 0 0,0-1 0 0 0,0 1 0 0 0,0 0 1 0 0,0 0-1 0 0,0 0 0 0 0,0 0 0 0 0,0 0 0 0 0,1 1 0 0 0,-1-1 0 0 0,1 1 0 0 0,-1-1 0 0 0,1 1 0 0 0,0-1 0 0 0,0 1 1 0 0,0 0-1 0 0,0-1 0 0 0,0 5 0 0 0,1-6-4 0 0,1-1 0 0 0,-1 1 0 0 0,1-1 0 0 0,-1 1 1 0 0,0-1-1 0 0,1 1 0 0 0,-1-1 0 0 0,1 1 0 0 0,-1-1 0 0 0,1 0 1 0 0,-1 1-1 0 0,1-1 0 0 0,-1 0 0 0 0,1 0 0 0 0,0 1 0 0 0,-1-1 1 0 0,1 0-1 0 0,-1 0 0 0 0,1 0 0 0 0,0 0 0 0 0,-1 0 0 0 0,1 1 1 0 0,-1-1-1 0 0,1 0 0 0 0,0-1 0 0 0,0 1 0 0 0,23 0 276 0 0,-20 0-259 0 0,-4 0-13 0 0,1 0-1 0 0,-1 0 0 0 0,1 0 1 0 0,-1 1-1 0 0,1-1 1 0 0,-1 0-1 0 0,1 0 1 0 0,-1 0-1 0 0,1 0 1 0 0,-1 0-1 0 0,1-1 1 0 0,-1 1-1 0 0,1 0 0 0 0,-1 0 1 0 0,1 0-1 0 0,-1 0 1 0 0,1-1-1 0 0,-1 1 1 0 0,0 0-1 0 0,1 0 1 0 0,-1-1-1 0 0,1 1 0 0 0,-1 0 1 0 0,0 0-1 0 0,1-1 1 0 0,-1 1-1 0 0,0-1 1 0 0,1 1-1 0 0,-1 0 1 0 0,0-1-1 0 0,1 1 1 0 0,-1-1-1 0 0,0 1 0 0 0,0-1 1 0 0,0 1-1 0 0,0 0 1 0 0,1-1-1 0 0,-1 1 1 0 0,0-1-1 0 0,0 1 1 0 0,0-1-1 0 0,0 1 0 0 0,0-1 1 0 0,0 1-1 0 0,0-1 1 0 0,0 0-1 0 0,-27 2-3206 0 0,27-1 2988 0 0,-1 1 1 0 0,1 0 0 0 0,-1-1 0 0 0,1 1-1 0 0,-1 0 1 0 0,1-1 0 0 0,0 1-1 0 0,-1 0 1 0 0,1 0 0 0 0,0 0 0 0 0,0-1-1 0 0,-1 1 1 0 0,1 0 0 0 0,0 0 0 0 0,0 0-1 0 0,0 0 1 0 0,0 0 0 0 0,0-1 0 0 0,1 3-1 0 0,-1-3 0 0 0,-1 0 0 0 0,1 1 0 0 0,0-1 0 0 0,0 0 0 0 0,0 1 0 0 0,0-1 0 0 0,0 0 0 0 0,0 1 0 0 0,0-1 0 0 0,0 0 0 0 0,0 1 0 0 0,0-1 0 0 0,0 0 0 0 0,0 1 0 0 0,0-1 0 0 0,1 0 0 0 0,-1 0 0 0 0,0 1 0 0 0,0-1 0 0 0,0 0 0 0 0,0 1 0 0 0,0-1 0 0 0,1 0 0 0 0,-1 0 0 0 0,0 1 0 0 0,0-1 0 0 0,0 0-1 0 0,1 0 1 0 0,-1 1 0 0 0,0-1 0 0 0,1 0 0 0 0,-1 0 0 0 0,0 0 0 0 0,0 0 0 0 0,1 1 0 0 0,-1-1 0 0 0,1 0 0 0 0,25-28-1613 0 0</inkml:trace>
</inkml:ink>
</file>

<file path=ppt/ink/ink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6:25:26.684"/>
    </inkml:context>
    <inkml:brush xml:id="br0">
      <inkml:brushProperty name="width" value="0.035" units="cm"/>
      <inkml:brushProperty name="height" value="0.035" units="cm"/>
      <inkml:brushProperty name="color" value="#E71224"/>
    </inkml:brush>
  </inkml:definitions>
  <inkml:trace contextRef="#ctx0" brushRef="#br0">11 4993 16534,'0'-4993'0</inkml:trace>
</inkml:ink>
</file>

<file path=ppt/ink/ink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30.670"/>
    </inkml:context>
    <inkml:brush xml:id="br0">
      <inkml:brushProperty name="width" value="0.035" units="cm"/>
      <inkml:brushProperty name="height" value="0.035" units="cm"/>
      <inkml:brushProperty name="color" value="#E71224"/>
    </inkml:brush>
  </inkml:definitions>
  <inkml:trace contextRef="#ctx0" brushRef="#br0">202 28 864 0 0,'0'0'4721'0'0,"-3"-14"2822"0"0,1 11-7426 0 0,1 3 869 0 0,1 0-935 0 0,-1 0-1 0 0,1 0 1 0 0,-1 0-1 0 0,1 0 1 0 0,-1 0-1 0 0,1 0 1 0 0,-1 0-1 0 0,1 0 0 0 0,-1 0 1 0 0,1 1-1 0 0,-1-1 1 0 0,1 0-1 0 0,0 0 1 0 0,-1 0-1 0 0,1 1 1 0 0,-1-1-1 0 0,1 0 1 0 0,-1 1-1 0 0,1-1 1 0 0,0 0-1 0 0,-1 1 1 0 0,1-1-1 0 0,0 1 0 0 0,0-1 1 0 0,-1 0-1 0 0,1 1 1 0 0,0-1-1 0 0,-1 1 1 0 0,-1 4-35 0 0,-1 0 1 0 0,1 0 0 0 0,-1-1-1 0 0,-1 0 1 0 0,1 1-1 0 0,-1-1 1 0 0,1 0 0 0 0,-1-1-1 0 0,-5 4 1 0 0,4-2 11 0 0,-32 40 17 0 0,11-13-9 0 0,1 6 12 0 0,22-35-18 0 0,0 0-1 0 0,-1 0 1 0 0,1 0 0 0 0,-1 0-1 0 0,-7 3 1 0 0,9-4-19 0 0,-1-1-1 0 0,1 1 1 0 0,0 0-1 0 0,0 0 1 0 0,0 0-1 0 0,0 0 1 0 0,0 0-1 0 0,0 0 1 0 0,0 0-1 0 0,1 1 1 0 0,-3 2-1 0 0,4-4-15 0 0,13-39-366 0 0,-3 22 354 0 0,-1 0 1 0 0,12-26-1 0 0,9-19 32 0 0,-13 22 413 0 0,-10 23-342 0 0,-7 16-98 0 0,0-1 0 0 0,0 1 0 0 0,1 0-1 0 0,-1 0 1 0 0,0-1 0 0 0,0 1 0 0 0,0 0 0 0 0,0 0 0 0 0,0 0 0 0 0,0-1 0 0 0,1 1 0 0 0,-1 0 0 0 0,0 0 0 0 0,0 0-1 0 0,0 0 1 0 0,1-1 0 0 0,-1 1 0 0 0,0 0 0 0 0,0 0 0 0 0,0 0 0 0 0,1 0 0 0 0,-1 0 0 0 0,0 0 0 0 0,0 0 0 0 0,1-1 0 0 0,-1 1-1 0 0,0 0 1 0 0,0 0 0 0 0,1 0 0 0 0,-1 0 0 0 0,0 0 0 0 0,0 0 0 0 0,1 0 0 0 0,-1 0 0 0 0,0 0 0 0 0,0 1 0 0 0,1-1-1 0 0,-1 0 1 0 0,0 0 0 0 0,0 0 0 0 0,1 0 0 0 0,-1 0 0 0 0,0 0 0 0 0,0 0 0 0 0,1 1 0 0 0,-1-1 0 0 0,0 0 0 0 0,0 0-1 0 0,0 0 1 0 0,0 0 0 0 0,1 1 0 0 0,13 10-303 0 0,50 47 265 0 0,-55-49 106 0 0,1-1 1 0 0,0 0-1 0 0,0-1 1 0 0,1 0-1 0 0,0 0 1 0 0,17 7-1 0 0,68 38 553 0 0,-50-36 27 0 0,-45-15-625 0 0,-1-1 2 0 0,0 0 1 0 0,-1 0 0 0 0,1 0 0 0 0,0 0 0 0 0,0 0 0 0 0,0 0 0 0 0,0 0 0 0 0,0 0-1 0 0,0 1 1 0 0,0-1 0 0 0,0 0 0 0 0,0 0 0 0 0,-1 0 0 0 0,1 0 0 0 0,0 0 0 0 0,0 0-1 0 0,0 1 1 0 0,0-1 0 0 0,0 0 0 0 0,0 0 0 0 0,0 0 0 0 0,0 0 0 0 0,0 0 0 0 0,0 1-1 0 0,0-1 1 0 0,0 0 0 0 0,0 0 0 0 0,0 0 0 0 0,0 0 0 0 0,0 0 0 0 0,0 1 0 0 0,0-1-1 0 0,0 0 1 0 0,1 0 0 0 0,-1 0 0 0 0,0 0 0 0 0,-9 2-1075 0 0,-7 2-4848 0 0,6 0-1740 0 0,52-14 4673 0 0</inkml:trace>
</inkml:ink>
</file>

<file path=ppt/ink/ink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33.851"/>
    </inkml:context>
    <inkml:brush xml:id="br0">
      <inkml:brushProperty name="width" value="0.035" units="cm"/>
      <inkml:brushProperty name="height" value="0.035" units="cm"/>
      <inkml:brushProperty name="color" value="#E71224"/>
    </inkml:brush>
  </inkml:definitions>
  <inkml:trace contextRef="#ctx0" brushRef="#br0">240 47 1776 0 0,'0'0'7097'0'0,"0"-2"-6690"0"0,0-8-216 0 0,0 3 2409 0 0,-19 4 98 0 0,16 1-2590 0 0,-1 1 0 0 0,0 0-1 0 0,0-1 1 0 0,1 1 0 0 0,-1 1-1 0 0,-5-2 1 0 0,-7-1 90 0 0,-6-2-55 0 0,-1 2-1 0 0,1 0 0 0 0,0 1 0 0 0,-29 2 0 0 0,48 0-151 0 0,2 1-6 0 0,0-1 0 0 0,0 0 1 0 0,1 1-1 0 0,-1-1 0 0 0,0 0 0 0 0,0 1 0 0 0,0-1 1 0 0,0 1-1 0 0,1 0 0 0 0,-1-1 0 0 0,0 1 1 0 0,0 0-1 0 0,1-1 0 0 0,-1 1 0 0 0,1 0 0 0 0,-1-1 1 0 0,1 1-1 0 0,-1 0 0 0 0,1 0 0 0 0,-1 0 1 0 0,1 0-1 0 0,-1 0 0 0 0,1 0 0 0 0,0-1 0 0 0,-1 3 1 0 0,-6 33-163 0 0,3-19 104 0 0,3-9 48 0 0,0 1 0 0 0,0 0 0 0 0,1-1 0 0 0,0 1 0 0 0,1 0 1 0 0,0 0-1 0 0,0-1 0 0 0,1 1 0 0 0,0-1 0 0 0,0 1 0 0 0,1-1 0 0 0,5 13 0 0 0,29 62 15 0 0,-30-67 59 0 0,-5-13-33 0 0,-1 0 0 0 0,0 0 1 0 0,0 1-1 0 0,0-1 0 0 0,0 0 1 0 0,0 0-1 0 0,0 0 0 0 0,-1 1 0 0 0,1 3 1 0 0,-1-2 16 0 0,0 0-98 0 0,0 0 0 0 0,0 0-1 0 0,0 0 1 0 0,0 0 0 0 0,-1 0 0 0 0,0 0 0 0 0,0 0-1 0 0,-1-1 1 0 0,1 1 0 0 0,-4 8 0 0 0,4-4-530 0 0,1-8 543 0 0,0-1 1 0 0,0 0 0 0 0,0 0-1 0 0,0 0 1 0 0,0 1 0 0 0,0-1 0 0 0,0 0-1 0 0,0 0 1 0 0,0 0 0 0 0,0 1-1 0 0,0-1 1 0 0,0 0 0 0 0,0 0 0 0 0,0 0-1 0 0,0 1 1 0 0,0-1 0 0 0,0 0-1 0 0,0 0 1 0 0,0 1 0 0 0,0-1 0 0 0,0 0-1 0 0,0 0 1 0 0,0 0 0 0 0,-1 0-1 0 0,1 1 1 0 0,0-1 0 0 0,0 0 0 0 0,0 0-1 0 0,0 0 1 0 0,0 0 0 0 0,-1 1-1 0 0,1-1 1 0 0,0 0 0 0 0,0 0 0 0 0,0 0-1 0 0,0 0 1 0 0,-1 0 0 0 0,1 0-1 0 0,0 0 1 0 0,0 1 0 0 0,0-1-1 0 0,-1 0 1 0 0,1 0 0 0 0,0 0 0 0 0,0 0-1 0 0,-1 0 1 0 0,1 0 0 0 0,-1 0-783 0 0,1-15-5054 0 0,0 13 5585 0 0,0-6-861 0 0,0 6 368 0 0,1 3-162 0 0,4 22-1025 0 0</inkml:trace>
</inkml:ink>
</file>

<file path=ppt/ink/ink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34.357"/>
    </inkml:context>
    <inkml:brush xml:id="br0">
      <inkml:brushProperty name="width" value="0.035" units="cm"/>
      <inkml:brushProperty name="height" value="0.035" units="cm"/>
      <inkml:brushProperty name="color" value="#E71224"/>
    </inkml:brush>
  </inkml:definitions>
  <inkml:trace contextRef="#ctx0" brushRef="#br0">0 15 592 0 0,'0'0'5194'0'0,"25"8"-3118"0"0,39-2-251 0 0,81-3 1 0 0,-117-3-1809 0 0,-19 0-112 0 0,0-2 0 0 0,0 1-1 0 0,0-1 1 0 0,0-1-1 0 0,9-3 1 0 0,20-5-5211 0 0,-32 9 3449 0 0,-1-3-234 0 0</inkml:trace>
</inkml:ink>
</file>

<file path=ppt/ink/ink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34.952"/>
    </inkml:context>
    <inkml:brush xml:id="br0">
      <inkml:brushProperty name="width" value="0.035" units="cm"/>
      <inkml:brushProperty name="height" value="0.035" units="cm"/>
      <inkml:brushProperty name="color" value="#E71224"/>
    </inkml:brush>
  </inkml:definitions>
  <inkml:trace contextRef="#ctx0" brushRef="#br0">144 1 736 0 0,'0'0'10416'0'0,"-6"4"-10144"0"0,-2 1-48 0 0,-1 1 0 0 0,2 0 1 0 0,-1 1-1 0 0,1 0 1 0 0,0 0-1 0 0,0 0 0 0 0,1 1 1 0 0,-10 16-1 0 0,-33 104 914 0 0,46-115-1169 0 0,-1-1 1 0 0,2 1-1 0 0,0 0 1 0 0,1-1-1 0 0,0 1 1 0 0,1 22-1 0 0,0-20 45 0 0,1-3 3 0 0,1 0 0 0 0,0-1 0 0 0,1 1 0 0 0,0-1 0 0 0,1 0 0 0 0,0 1 0 0 0,1-1 0 0 0,0-1 0 0 0,0 1 0 0 0,1-1 0 0 0,1 0 0 0 0,0 0 0 0 0,0-1 0 0 0,1 0 0 0 0,12 12 0 0 0,-18-20-59 0 0,0 1 0 0 0,0-1 1 0 0,0 0-1 0 0,-1 0 1 0 0,1 0-1 0 0,1 0 0 0 0,-1 0 1 0 0,0 0-1 0 0,0 0 0 0 0,0-1 1 0 0,0 1-1 0 0,0-1 1 0 0,1 1-1 0 0,1-1 0 0 0,-2 0-218 0 0,0 0 1 0 0,0-1-1 0 0,0 1 0 0 0,0 0 0 0 0,-1-1 0 0 0,1 1 0 0 0,0-1 0 0 0,0 0 0 0 0,-1 0 1 0 0,1 0-1 0 0,0 0 0 0 0,-1 0 0 0 0,1 0 0 0 0,-1 0 0 0 0,1 0 0 0 0,-1-1 0 0 0,0 1 0 0 0,1 0 1 0 0,-1-1-1 0 0,0 1 0 0 0,0-1 0 0 0,0 0 0 0 0,0 1 0 0 0,1-3 0 0 0,9-23-4157 0 0,-10 7 1699 0 0</inkml:trace>
</inkml:ink>
</file>

<file path=ppt/ink/ink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35.478"/>
    </inkml:context>
    <inkml:brush xml:id="br0">
      <inkml:brushProperty name="width" value="0.035" units="cm"/>
      <inkml:brushProperty name="height" value="0.035" units="cm"/>
      <inkml:brushProperty name="color" value="#E71224"/>
    </inkml:brush>
  </inkml:definitions>
  <inkml:trace contextRef="#ctx0" brushRef="#br0">1 0 1112 0 0,'0'0'6362'0'0,"2"9"-5866"0"0,-1-3-402 0 0,1 2 75 0 0,0 0-1 0 0,0-1 1 0 0,1 1 0 0 0,7 13-1 0 0,-8-14 182 0 0,0 1-1 0 0,-1-1 0 0 0,0 1 0 0 0,0-1 0 0 0,-1 15 0 0 0,0 208 2853 0 0,0-216-3114 0 0,-2-1 1 0 0,-4 24-1 0 0,3-24-25 0 0,0 0 0 0 0,0 24-1 0 0,-3 49-10613 0 0,6-92 8401 0 0</inkml:trace>
</inkml:ink>
</file>

<file path=ppt/ink/ink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35.781"/>
    </inkml:context>
    <inkml:brush xml:id="br0">
      <inkml:brushProperty name="width" value="0.035" units="cm"/>
      <inkml:brushProperty name="height" value="0.035" units="cm"/>
      <inkml:brushProperty name="color" value="#E71224"/>
    </inkml:brush>
  </inkml:definitions>
  <inkml:trace contextRef="#ctx0" brushRef="#br0">0 67 760 0 0,'0'0'7896'0'0,"5"-2"-7535"0"0,24-8 202 0 0,0 2-1 0 0,53-7 0 0 0,-19 3-1892 0 0,-52 11 608 0 0,-9 1 329 0 0,0 0 0 0 0,0 0 0 0 0,0-1 0 0 0,0 1 0 0 0,0 0 0 0 0,0-1 0 0 0,0 1 1 0 0,0-1-1 0 0,0 0 0 0 0,0 0 0 0 0,0 1 0 0 0,-1-1 0 0 0,1 0 0 0 0,2-2 0 0 0,2-6-1953 0 0</inkml:trace>
</inkml:ink>
</file>

<file path=ppt/ink/ink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36.497"/>
    </inkml:context>
    <inkml:brush xml:id="br0">
      <inkml:brushProperty name="width" value="0.035" units="cm"/>
      <inkml:brushProperty name="height" value="0.035" units="cm"/>
      <inkml:brushProperty name="color" value="#E71224"/>
    </inkml:brush>
  </inkml:definitions>
  <inkml:trace contextRef="#ctx0" brushRef="#br0">1 0 800 0 0,'0'0'4629'0'0,"12"15"-2599"0"0,-3-10-1353 0 0,0 0 1 0 0,-1 0-1 0 0,0 1 1 0 0,12 10-1 0 0,32 43 432 0 0,-41-47-690 0 0,20 27 0 0 0,-1 0-27 0 0,-17-25-227 0 0,-1 1 0 0 0,0 1 0 0 0,15 28-1 0 0,-24-37-25 0 0,0-1-1 0 0,0 1 1 0 0,0-1-1 0 0,-1 1 1 0 0,0 0-1 0 0,-1 0 1 0 0,1 0-1 0 0,-1 0 0 0 0,-1 0 1 0 0,0 0-1 0 0,1 0 1 0 0,-2 1-1 0 0,-1 9 1 0 0,-2-5 48 0 0,0 0 0 0 0,-1-1 1 0 0,-1 0-1 0 0,0 0 0 0 0,-8 12 1 0 0,6-10-115 0 0,-9 15-34 0 0,3-3-24 0 0,-26 33-1 0 0,39-55-305 0 0,-1 1 0 0 0,0-1-1 0 0,1 0 1 0 0,0 1 0 0 0,0-1-1 0 0,0 1 1 0 0,0-1 0 0 0,0 1 0 0 0,1-1-1 0 0,-1 6 1 0 0,1-7-573 0 0,0 0-297 0 0</inkml:trace>
</inkml:ink>
</file>

<file path=ppt/ink/ink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42.089"/>
    </inkml:context>
    <inkml:brush xml:id="br0">
      <inkml:brushProperty name="width" value="0.035" units="cm"/>
      <inkml:brushProperty name="height" value="0.035" units="cm"/>
      <inkml:brushProperty name="color" value="#E71224"/>
    </inkml:brush>
  </inkml:definitions>
  <inkml:trace contextRef="#ctx0" brushRef="#br0">189 52 1284 0 0,'0'0'6861'0'0,"-5"-7"-4131"0"0,4 7-2671 0 0,0 0 1 0 0,0-1-1 0 0,1 1 1 0 0,-1 0-1 0 0,0 0 1 0 0,0-1-1 0 0,1 1 1 0 0,-1 0-1 0 0,0-1 0 0 0,1 1 1 0 0,-1-1-1 0 0,0 1 1 0 0,1-1-1 0 0,-1 1 1 0 0,1-1-1 0 0,-1 1 1 0 0,0-2-1 0 0,0 2-15 0 0,1-1 0 0 0,-1 0-1 0 0,0 0 1 0 0,0 0 0 0 0,0 1 0 0 0,0-1 0 0 0,1 1-1 0 0,-1-1 1 0 0,0 0 0 0 0,0 1 0 0 0,0 0 0 0 0,0-1-1 0 0,0 1 1 0 0,0-1 0 0 0,0 1 0 0 0,0 0 0 0 0,-1 0-1 0 0,0 0 1 0 0,-55-5 2896 0 0,56 5-2892 0 0,-18 0 164 0 0,-33 0 513 0 0,51 0-774 0 0,-17 4 400 0 0,14-1-586 0 0,10-3-28 0 0,18-1-99 0 0,-7 0 521 0 0,26 1 146 0 0,91-3-109 0 0,-88-3-57 0 0,-21 2-136 0 0,34-1 1 0 0,13-5-952 0 0,-77 20-738 0 0,2-5-609 0 0,3-5 2109 0 0,0 1 0 0 0,0-1-1 0 0,0 1 1 0 0,0-1-1 0 0,0 1 1 0 0,0-1 0 0 0,-1 1-1 0 0,1-1 1 0 0,0 0-1 0 0,0 1 1 0 0,-1-1 0 0 0,1 0-1 0 0,0 1 1 0 0,0-1-1 0 0,-1 0 1 0 0,1 1 0 0 0,0-1-1 0 0,-1 0 1 0 0,1 1-1 0 0,0-1 1 0 0,-1 0 0 0 0,1 0-1 0 0,-1 1 1 0 0,1-1-1 0 0,-1 0 1 0 0,0 0 0 0 0,1 0 92 0 0,0 1 1 0 0,-1-1 0 0 0,1 0 0 0 0,0 0-1 0 0,0 0 1 0 0,-1 0 0 0 0,1 0-1 0 0,0 0 1 0 0,0 0 0 0 0,-1 0 0 0 0,1 0-1 0 0,0 0 1 0 0,0 0 0 0 0,-1 0-1 0 0,1 0 1 0 0,0 0 0 0 0,-1 0 0 0 0,1 0-1 0 0,0 0 1 0 0,0 0 0 0 0,-1 0 0 0 0,1 0-1 0 0,0 0 1 0 0,0 0 0 0 0,-1 0-1 0 0,1 0 1 0 0,0-1 0 0 0,0 1 0 0 0,-1 0-1 0 0,1 0 1 0 0,0 0 0 0 0,0-1 0 0 0,0 1-1 0 0,-1 0 1 0 0,1 0 0 0 0,0 0-1 0 0,0-1 1 0 0,0 1 0 0 0,0 0 0 0 0,-1-1-1 0 0,27-20-3070 0 0</inkml:trace>
</inkml:ink>
</file>

<file path=ppt/ink/ink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46.256"/>
    </inkml:context>
    <inkml:brush xml:id="br0">
      <inkml:brushProperty name="width" value="0.035" units="cm"/>
      <inkml:brushProperty name="height" value="0.035" units="cm"/>
      <inkml:brushProperty name="color" value="#E71224"/>
    </inkml:brush>
  </inkml:definitions>
  <inkml:trace contextRef="#ctx0" brushRef="#br0">262 47 1192 0 0,'0'0'6628'0'0,"-3"-2"-6227"0"0,-12-7 173 0 0,11 5 16 0 0,-1 1 0 0 0,1 0 0 0 0,-1 1 0 0 0,0-1 0 0 0,0 1 0 0 0,0 0 0 0 0,-9-3 0 0 0,-6 1 84 0 0,0 1 0 0 0,-24-1 0 0 0,39 3-616 0 0,-1 1-1 0 0,1 0 1 0 0,-1 1-1 0 0,1-1 1 0 0,0 1-1 0 0,-1 0 1 0 0,1 0 0 0 0,0 1-1 0 0,0 0 1 0 0,0 0-1 0 0,0 0 1 0 0,0 0-1 0 0,0 1 1 0 0,-4 3-1 0 0,6-3-52 0 0,0 0 1 0 0,1 0-1 0 0,-1 0 0 0 0,1 1 1 0 0,0-1-1 0 0,0 0 0 0 0,0 1 1 0 0,1 0-1 0 0,-1-1 0 0 0,1 1 1 0 0,0 0-1 0 0,0 0 0 0 0,0 0 0 0 0,0 5 1 0 0,-1 10-47 0 0,1 34-1 0 0,1-35 171 0 0,2 0-101 0 0,0 0-1 0 0,1 0 0 0 0,2 0 1 0 0,-1 0-1 0 0,10 21 1 0 0,3 14 43 0 0,18 92 131 0 0,-32-129-192 0 0,-3-13-12 0 0,0 0 0 0 0,0 0 0 0 0,1-1 1 0 0,-1 1-1 0 0,1 0 0 0 0,0 0 0 0 0,-1-1 0 0 0,1 1 1 0 0,1-1-1 0 0,-1 1 0 0 0,2 2 0 0 0,4 7-1522 0 0,-8-23-5004 0 0,-1 2 3829 0 0,-8-6-1338 0 0</inkml:trace>
</inkml:ink>
</file>

<file path=ppt/ink/ink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46.631"/>
    </inkml:context>
    <inkml:brush xml:id="br0">
      <inkml:brushProperty name="width" value="0.035" units="cm"/>
      <inkml:brushProperty name="height" value="0.035" units="cm"/>
      <inkml:brushProperty name="color" value="#E71224"/>
    </inkml:brush>
  </inkml:definitions>
  <inkml:trace contextRef="#ctx0" brushRef="#br0">1 60 956 0 0,'0'0'7867'0'0,"9"0"-7645"0"0,-7 0-214 0 0,9 1 135 0 0,0-1 0 0 0,0 0 0 0 0,1-1 0 0 0,-1 0 0 0 0,22-6 1 0 0,22-8 668 0 0,-39 11-670 0 0,-1 0 1 0 0,-1-1 0 0 0,28-12-1 0 0,-38 15-287 0 0,4-2-680 0 0,0 4-4797 0 0,-3 0 3420 0 0</inkml:trace>
</inkml:ink>
</file>

<file path=ppt/ink/ink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47.054"/>
    </inkml:context>
    <inkml:brush xml:id="br0">
      <inkml:brushProperty name="width" value="0.035" units="cm"/>
      <inkml:brushProperty name="height" value="0.035" units="cm"/>
      <inkml:brushProperty name="color" value="#E71224"/>
    </inkml:brush>
  </inkml:definitions>
  <inkml:trace contextRef="#ctx0" brushRef="#br0">1 0 84 0 0,'0'0'12524'0'0,"1"7"-12391"0"0,2 9-112 0 0,0-1 769 0 0,-1 1-1 0 0,1 17 1 0 0,-3 29-460 0 0,0-22-6847 0 0,-6-39-459 0 0</inkml:trace>
</inkml:ink>
</file>

<file path=ppt/ink/ink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49.326"/>
    </inkml:context>
    <inkml:brush xml:id="br0">
      <inkml:brushProperty name="width" value="0.035" units="cm"/>
      <inkml:brushProperty name="height" value="0.035" units="cm"/>
      <inkml:brushProperty name="color" value="#E71224"/>
    </inkml:brush>
  </inkml:definitions>
  <inkml:trace contextRef="#ctx0" brushRef="#br0">1 25 968 0 0,'0'0'6609'0'0,"6"10"-704"0"0,18-5-4649 0 0,29 2-1395 0 0,-18-1 184 0 0,21-3 238 0 0,0-2 1 0 0,71-8-1 0 0,-113 6-193 0 0,1 1 1 0 0,-1 0-1 0 0,1 1 1 0 0,21 4-1 0 0,-23-5 372 0 0,-17-7 119 0 0,-6-9-2335 0 0,-4-7-3042 0 0,8 14 415 0 0,45 64-1677 0 0</inkml:trace>
</inkml:ink>
</file>

<file path=ppt/ink/ink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51.678"/>
    </inkml:context>
    <inkml:brush xml:id="br0">
      <inkml:brushProperty name="width" value="0.035" units="cm"/>
      <inkml:brushProperty name="height" value="0.035" units="cm"/>
      <inkml:brushProperty name="color" value="#E71224"/>
    </inkml:brush>
  </inkml:definitions>
  <inkml:trace contextRef="#ctx0" brushRef="#br0">173 13 1636 0 0,'0'0'8935'0'0,"-7"-1"-8909"0"0,-32-3 469 0 0,-51-4 2701 0 0,88 9-3205 0 0,1 0-1 0 0,0-1 1 0 0,-1 1 0 0 0,1 0-1 0 0,0 0 1 0 0,0 0 0 0 0,-1 0 0 0 0,1 0-1 0 0,0 0 1 0 0,0 0 0 0 0,0 1-1 0 0,0-1 1 0 0,1 0 0 0 0,-1 0 0 0 0,0 1-1 0 0,1-1 1 0 0,-1 1 0 0 0,0 1-1 0 0,-1 1 41 0 0,0 1 0 0 0,1-1 0 0 0,-1 0 0 0 0,1 0 0 0 0,-1 9 0 0 0,-1 25 147 0 0,1-29-118 0 0,1-1-1 0 0,1 1 0 0 0,-1 1 0 0 0,3 15 0 0 0,2-8 82 0 0,1-1 0 0 0,0 0-1 0 0,11 24 1 0 0,6 16 184 0 0,4 4-218 0 0,-21-50-55 0 0,0 0 0 0 0,0 0 0 0 0,-1 0 0 0 0,-1 1 0 0 0,1-1 0 0 0,-2 1 0 0 0,0 0 0 0 0,2 17-1 0 0,-4-20 1004 0 0,2 5-4005 0 0,2-6-1816 0 0,1-15 376 0 0,-6 0 1722 0 0,-9 8 154 0 0</inkml:trace>
</inkml:ink>
</file>

<file path=ppt/ink/ink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52.159"/>
    </inkml:context>
    <inkml:brush xml:id="br0">
      <inkml:brushProperty name="width" value="0.035" units="cm"/>
      <inkml:brushProperty name="height" value="0.035" units="cm"/>
      <inkml:brushProperty name="color" value="#E71224"/>
    </inkml:brush>
  </inkml:definitions>
  <inkml:trace contextRef="#ctx0" brushRef="#br0">1 78 1256 0 0,'0'0'9225'0'0,"4"0"-9063"0"0,12 2 11 0 0,-13-2 27 0 0,-2 5 607 0 0,11-4-591 0 0,-1-1-1 0 0,0 0 0 0 0,0-1 1 0 0,1 0-1 0 0,-1-1 1 0 0,0 0-1 0 0,0-1 0 0 0,17-6 1 0 0,2-5-62 0 0,53-31-1 0 0,-80 44-1016 0 0,-1-1 0 0 0,1 1 0 0 0,0 0 0 0 0,0 0 0 0 0,0 1 0 0 0,0-1 0 0 0,-1 1 0 0 0,1-1 0 0 0,0 1 0 0 0,0 0 1 0 0,5 0-1 0 0,-6 0 527 0 0,-7 0-2610 0 0</inkml:trace>
</inkml:ink>
</file>

<file path=ppt/ink/ink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52.903"/>
    </inkml:context>
    <inkml:brush xml:id="br0">
      <inkml:brushProperty name="width" value="0.035" units="cm"/>
      <inkml:brushProperty name="height" value="0.035" units="cm"/>
      <inkml:brushProperty name="color" value="#E71224"/>
    </inkml:brush>
  </inkml:definitions>
  <inkml:trace contextRef="#ctx0" brushRef="#br0">1 10 120 0 0,'0'0'6616'0'0,"4"19"2290"0"0,-2-13-9615 0 0,-8 77 299 0 0,6-81 397 0 0,0-1-1 0 0,0 1 0 0 0,0-1 0 0 0,1 1 0 0 0,-1-1 1 0 0,1 1-1 0 0,-1-1 0 0 0,1 0 0 0 0,-1 1 1 0 0,1-1-1 0 0,0 0 0 0 0,0 0 0 0 0,-1 1 1 0 0,1-1-1 0 0,0 0 0 0 0,0 0 0 0 0,0 0 0 0 0,0 0 1 0 0,1 0-1 0 0,-1 0 0 0 0,2 1 0 0 0,0 0 10 0 0,1-1-1 0 0,-1 1 0 0 0,1 0 0 0 0,0-1 0 0 0,-1 0 0 0 0,1 0 0 0 0,0 0 1 0 0,6 1-1 0 0,-7-2 32 0 0,1 1-1 0 0,-1-1 1 0 0,1 0 0 0 0,0 0 0 0 0,-1 0 0 0 0,1 0 0 0 0,0 0 0 0 0,-1-1-1 0 0,1 0 1 0 0,-1 0 0 0 0,1 0 0 0 0,-1 0 0 0 0,0 0 0 0 0,1-1 0 0 0,-1 1-1 0 0,0-1 1 0 0,0 0 0 0 0,0 0 0 0 0,0 0 0 0 0,3-4 0 0 0,-3 2 1 0 0,-1 0 1 0 0,0 0 0 0 0,0 0 0 0 0,-1 0 0 0 0,1 0-1 0 0,-1-1 1 0 0,0 1 0 0 0,0 0 0 0 0,-1-1 0 0 0,1 1-1 0 0,-1-1 1 0 0,0 1 0 0 0,0-1 0 0 0,0 1 0 0 0,-1-1-1 0 0,1 1 1 0 0,-1-1 0 0 0,-2-4 0 0 0,2 6-14 0 0,1 1 1 0 0,-1-1-1 0 0,-1 0 1 0 0,1 1-1 0 0,0-1 0 0 0,-1 1 1 0 0,1-1-1 0 0,-1 1 1 0 0,0-1-1 0 0,1 1 1 0 0,-1 0-1 0 0,-1 0 1 0 0,1 0-1 0 0,0 0 1 0 0,0 0-1 0 0,-1 1 1 0 0,1-1-1 0 0,-1 1 0 0 0,1-1 1 0 0,-1 1-1 0 0,0 0 1 0 0,1 0-1 0 0,-1 0 1 0 0,0 0-1 0 0,0 1 1 0 0,0-1-1 0 0,1 1 1 0 0,-5 0-1 0 0,3 0-22 0 0,0 1 0 0 0,0-1 1 0 0,0 1-1 0 0,0 1 0 0 0,1-1 0 0 0,-1 0 0 0 0,0 1 0 0 0,1 0 0 0 0,-1 0 1 0 0,1 0-1 0 0,-5 3 0 0 0,-13 8-1518 0 0,15-9-1164 0 0</inkml:trace>
</inkml:ink>
</file>

<file path=ppt/ink/ink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54.351"/>
    </inkml:context>
    <inkml:brush xml:id="br0">
      <inkml:brushProperty name="width" value="0.035" units="cm"/>
      <inkml:brushProperty name="height" value="0.035" units="cm"/>
      <inkml:brushProperty name="color" value="#E71224"/>
    </inkml:brush>
  </inkml:definitions>
  <inkml:trace contextRef="#ctx0" brushRef="#br0">1 0 1296 0 0,'0'0'7147'0'0,"5"15"-5652"0"0,6-10-507 0 0,0-1 0 0 0,21 4-1 0 0,17-1-141 0 0,0-2 1 0 0,77-2-1 0 0,-119-3-773 0 0,-7 0-124 0 0,0 0 0 0 0,1 0 0 0 0,-1 0 0 0 0,0 1 0 0 0,0-1 0 0 0,0 0 0 0 0,1 0 0 0 0,-1 0 0 0 0,0 0-1 0 0,0 0 1 0 0,1 0 0 0 0,-1 0 0 0 0,0 0 0 0 0,0 0 0 0 0,1 0 0 0 0,-1-1 0 0 0,0 1 0 0 0,0 0 0 0 0,0 0-1 0 0,1 0 1 0 0,-1 0 0 0 0,0 0 0 0 0,0 0 0 0 0,0 0 0 0 0,1 0 0 0 0,-1-1 0 0 0,0 1 0 0 0,0 0 0 0 0,0 0-1 0 0,0 0 1 0 0,1 0 0 0 0,-1-1 0 0 0,0 1 0 0 0,0 0 0 0 0,0 0 0 0 0,0 0 0 0 0,0-1 0 0 0,0 1 0 0 0,0 0-1 0 0,0 0 1 0 0,1-1 0 0 0,-1 1 0 0 0,0 0 0 0 0,0 0 0 0 0,0-1 0 0 0,0 1 0 0 0,0 0 0 0 0,0 0 0 0 0,0 0-1 0 0,0-1 1 0 0,-1 1 0 0 0,1 0 0 0 0,0 0 0 0 0,0-1 0 0 0,0 1 0 0 0,0 0 0 0 0,0 0 0 0 0,0 0 0 0 0,0-1-1 0 0,0 1 1 0 0,-1 0 0 0 0,1 0 0 0 0,0 0 0 0 0,0-1 0 0 0,-13-12-5396 0 0,4 9 1357 0 0,26 30 1435 0 0</inkml:trace>
</inkml:ink>
</file>

<file path=ppt/ink/ink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55.291"/>
    </inkml:context>
    <inkml:brush xml:id="br0">
      <inkml:brushProperty name="width" value="0.035" units="cm"/>
      <inkml:brushProperty name="height" value="0.035" units="cm"/>
      <inkml:brushProperty name="color" value="#E71224"/>
    </inkml:brush>
  </inkml:definitions>
  <inkml:trace contextRef="#ctx0" brushRef="#br0">258 8 1532 0 0,'0'0'7505'0'0,"-12"1"-7112"0"0,-16-1 804 0 0,-52-7-1 0 0,10 6 522 0 0,68 1-1731 0 0,0 1 0 0 0,1-1 0 0 0,-1 1 0 0 0,1 0 0 0 0,-1-1 0 0 0,1 1 0 0 0,-1 0 0 0 0,1 0 0 0 0,0 0 0 0 0,-1 0-1 0 0,1 0 1 0 0,0 1 0 0 0,0-1 0 0 0,0 0 0 0 0,-2 3 0 0 0,-15 22-125 0 0,18-26 137 0 0,-4 10 55 0 0,0-1 0 0 0,0 1 0 0 0,1-1-1 0 0,0 1 1 0 0,1 0 0 0 0,0 0 0 0 0,0 0-1 0 0,1 0 1 0 0,1 1 0 0 0,-1-1 0 0 0,3 15 0 0 0,-2 0 170 0 0,1-14-98 0 0,0-1 0 0 0,1 0 0 0 0,0 1-1 0 0,1-1 1 0 0,0 0 0 0 0,6 15 0 0 0,6 16 201 0 0,-7-17-191 0 0,3 16 148 0 0,7 42 494 0 0,-13-60-595 0 0,0 12 14 0 0,7 32-169 0 0,-6-26-1469 0 0</inkml:trace>
</inkml:ink>
</file>

<file path=ppt/ink/ink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55.691"/>
    </inkml:context>
    <inkml:brush xml:id="br0">
      <inkml:brushProperty name="width" value="0.035" units="cm"/>
      <inkml:brushProperty name="height" value="0.035" units="cm"/>
      <inkml:brushProperty name="color" value="#E71224"/>
    </inkml:brush>
  </inkml:definitions>
  <inkml:trace contextRef="#ctx0" brushRef="#br0">0 43 448 0 0,'0'0'8006'0'0,"11"0"-7516"0"0,4 0-361 0 0,66-1 1342 0 0,-63-2-1404 0 0,0-2 1 0 0,-1 1 0 0 0,1-2 0 0 0,23-11 0 0 0,-27 11-1972 0 0,-11 5 850 0 0</inkml:trace>
</inkml:ink>
</file>

<file path=ppt/ink/ink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5:56.358"/>
    </inkml:context>
    <inkml:brush xml:id="br0">
      <inkml:brushProperty name="width" value="0.035" units="cm"/>
      <inkml:brushProperty name="height" value="0.035" units="cm"/>
      <inkml:brushProperty name="color" value="#E71224"/>
    </inkml:brush>
  </inkml:definitions>
  <inkml:trace contextRef="#ctx0" brushRef="#br0">132 8 524 0 0,'0'0'10307'0'0,"-17"-7"-8806"0"0,6 7-864 0 0,6-1-404 0 0,0 1 1 0 0,-1 0-1 0 0,1 1 0 0 0,0-1 1 0 0,-11 4-1 0 0,14-3-225 0 0,0 0-1 0 0,0 0 1 0 0,-1 0 0 0 0,1 0-1 0 0,0 1 1 0 0,0 0-1 0 0,0-1 1 0 0,1 1-1 0 0,-1 0 1 0 0,0 0-1 0 0,1-1 1 0 0,-1 1-1 0 0,1 1 1 0 0,-1-1-1 0 0,-1 4 1 0 0,-6 9 15 0 0,7-11-30 0 0,0-1-1 0 0,0 1 1 0 0,0 0 0 0 0,0-1 0 0 0,1 1 0 0 0,-1 0-1 0 0,0 7 1 0 0,1-9 7 0 0,-1 7 12 0 0,1 0-1 0 0,0 0 1 0 0,0 0-1 0 0,0 1 1 0 0,2 12-1 0 0,-1-20-1 0 0,1 1-1 0 0,-1-1 0 0 0,1 0 0 0 0,0 0 0 0 0,-1 0 0 0 0,1 0 1 0 0,0 0-1 0 0,0 0 0 0 0,0 0 0 0 0,0 0 0 0 0,1 0 1 0 0,-1 0-1 0 0,0-1 0 0 0,1 1 0 0 0,-1 0 0 0 0,1-1 0 0 0,0 1 1 0 0,-1-1-1 0 0,1 0 0 0 0,0 1 0 0 0,0-1 0 0 0,0 0 1 0 0,0 0-1 0 0,0 0 0 0 0,0-1 0 0 0,0 1 0 0 0,0 0 0 0 0,4 0 1 0 0,2 0 94 0 0,0 1 1 0 0,0-2-1 0 0,0 1 1 0 0,0-1-1 0 0,0 0 1 0 0,14-3-1 0 0,-18 3-133 0 0,0-1-1 0 0,0 0 1 0 0,-1 0-1 0 0,1-1 1 0 0,0 1-1 0 0,-1-1 0 0 0,1 0 1 0 0,-1 0-1 0 0,0 0 1 0 0,0 0-1 0 0,1 0 1 0 0,-1-1-1 0 0,-1 1 1 0 0,1-1-1 0 0,0 0 1 0 0,2-3-1 0 0,0-1-613 0 0,1-2-844 0 0,-5 0-5582 0 0</inkml:trace>
</inkml:ink>
</file>

<file path=ppt/ink/ink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6:26:00.128"/>
    </inkml:context>
    <inkml:brush xml:id="br0">
      <inkml:brushProperty name="width" value="0.035" units="cm"/>
      <inkml:brushProperty name="height" value="0.035" units="cm"/>
      <inkml:brushProperty name="color" value="#E71224"/>
    </inkml:brush>
  </inkml:definitions>
  <inkml:trace contextRef="#ctx0" brushRef="#br0">0 92 20141,'8793'-92'0</inkml:trace>
</inkml:ink>
</file>

<file path=ppt/ink/ink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6:02.077"/>
    </inkml:context>
    <inkml:brush xml:id="br0">
      <inkml:brushProperty name="width" value="0.035" units="cm"/>
      <inkml:brushProperty name="height" value="0.035" units="cm"/>
      <inkml:brushProperty name="color" value="#E71224"/>
    </inkml:brush>
  </inkml:definitions>
  <inkml:trace contextRef="#ctx0" brushRef="#br0">1 94 12 0 0,'0'0'707'0'0,"1"-5"-582"0"0,3-17-88 0 0,-4 21-15 0 0,0 0 0 0 0,0 0 1 0 0,0 0-1 0 0,0 1 0 0 0,0-1 1 0 0,0 0-1 0 0,0 0 0 0 0,0 0 1 0 0,1 1-1 0 0,-1-1 0 0 0,0 0 1 0 0,1 0-1 0 0,-1 1 0 0 0,1-1 1 0 0,-1 0-1 0 0,1 1 0 0 0,-1-1 1 0 0,1 0-1 0 0,-1 1 0 0 0,1-1 1 0 0,-1 1-1 0 0,1-1 0 0 0,0 1 1 0 0,-1-1-1 0 0,1 1 0 0 0,0 0 1 0 0,2-2 2674 0 0,-2-2 2161 0 0,-8-12-1863 0 0,2 7-1108 0 0,4 8-1678 0 0,0-1-1 0 0,0 1 1 0 0,1 0 0 0 0,-1 0 0 0 0,0-1 0 0 0,1 1-1 0 0,-1 0 1 0 0,1-1 0 0 0,-1 1 0 0 0,1-3-1 0 0,0 3 109 0 0,19 34 559 0 0,-1-18-862 0 0,46 41 156 0 0,-37-34-143 0 0,-21-17-14 0 0,0-1-1 0 0,0 1 1 0 0,9 10 0 0 0,-14-13-10 0 0,0-1-1 0 0,0 0 0 0 0,0 1 0 0 0,0-1 1 0 0,0 1-1 0 0,0-1 0 0 0,0 1 0 0 0,-1-1 1 0 0,1 1-1 0 0,0 0 0 0 0,-1-1 0 0 0,1 4 1 0 0,-1-5-11 0 0,7 3-48 0 0,-3-1 54 0 0,-3-2 1031 0 0,-1 1-990 0 0,0-1 0 0 0,-1 1-1 0 0,1 0 1 0 0,0-1 0 0 0,0 1 0 0 0,0 0 0 0 0,-1-1-1 0 0,1 1 1 0 0,0 0 0 0 0,-1-1 0 0 0,1 1-1 0 0,-1-1 1 0 0,1 1 0 0 0,0-1 0 0 0,-1 1 0 0 0,1-1-1 0 0,-1 1 1 0 0,0-1 0 0 0,1 1 0 0 0,-1-1-1 0 0,1 1 1 0 0,-1-1 0 0 0,-1 1 0 0 0,1 0 15 0 0,-5 5-19 0 0,1 1 0 0 0,-1 0-1 0 0,-6 13 1 0 0,-72 136 398 0 0,74-142-356 0 0,3-5 4 0 0,11-11 112 0 0,4-15-2201 0 0,-5 14 1299 0 0,-1 0 0 0 0,1 1-1 0 0,0 0 1 0 0,0-1 0 0 0,0 1 0 0 0,0 0 0 0 0,5-3 0 0 0,17-6-6403 0 0,-20 6 3802 0 0,-15 9 1334 0 0,-45 39 1482 0 0</inkml:trace>
</inkml:ink>
</file>

<file path=ppt/ink/ink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6:04.282"/>
    </inkml:context>
    <inkml:brush xml:id="br0">
      <inkml:brushProperty name="width" value="0.035" units="cm"/>
      <inkml:brushProperty name="height" value="0.035" units="cm"/>
      <inkml:brushProperty name="color" value="#E71224"/>
    </inkml:brush>
  </inkml:definitions>
  <inkml:trace contextRef="#ctx0" brushRef="#br0">0 10 1336 0 0,'0'0'10266'0'0,"0"-10"-3598"0"0,12 198-5546 0 0,-11-161-960 0 0,7 37 1 0 0,-4-36 174 0 0,1 38 1 0 0,1 47-251 0 0,-6-113-263 0 0,0-24-15454 0 0,0 43 10957 0 0</inkml:trace>
</inkml:ink>
</file>

<file path=ppt/ink/ink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6:04.770"/>
    </inkml:context>
    <inkml:brush xml:id="br0">
      <inkml:brushProperty name="width" value="0.035" units="cm"/>
      <inkml:brushProperty name="height" value="0.035" units="cm"/>
      <inkml:brushProperty name="color" value="#E71224"/>
    </inkml:brush>
  </inkml:definitions>
  <inkml:trace contextRef="#ctx0" brushRef="#br0">0 25 1088 0 0,'0'0'8400'0'0,"22"1"-7809"0"0,146 3 2014 0 0,-142-7-1658 0 0,-25 3-1039 0 0,-1-1 0 0 0,1 1 0 0 0,0 0 0 0 0,0 0 0 0 0,0 0 0 0 0,-1-1 0 0 0,1 1 0 0 0,0-1 0 0 0,-1 1 0 0 0,1 0 0 0 0,0-1-1 0 0,-1 1 1 0 0,1-1 0 0 0,0 0 0 0 0,-1 1 0 0 0,1-1 0 0 0,-1 1 0 0 0,1-1 0 0 0,-1 0 0 0 0,0 1 0 0 0,1-1 0 0 0,-1 0 0 0 0,1 0 0 0 0,-1 1 0 0 0,0-1 0 0 0,0 0 0 0 0,1-1 0 0 0,5-2-6214 0 0,-6-2 3218 0 0</inkml:trace>
</inkml:ink>
</file>

<file path=ppt/ink/ink5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6:26:31.621"/>
    </inkml:context>
    <inkml:brush xml:id="br0">
      <inkml:brushProperty name="width" value="0.035" units="cm"/>
      <inkml:brushProperty name="height" value="0.035" units="cm"/>
      <inkml:brushProperty name="color" value="#E71224"/>
    </inkml:brush>
  </inkml:definitions>
  <inkml:trace contextRef="#ctx0" brushRef="#br0">1 3211 16096,'3693'-3210'0</inkml:trace>
</inkml:ink>
</file>

<file path=ppt/ink/ink5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6:38.533"/>
    </inkml:context>
    <inkml:brush xml:id="br0">
      <inkml:brushProperty name="width" value="0.035" units="cm"/>
      <inkml:brushProperty name="height" value="0.035" units="cm"/>
      <inkml:brushProperty name="color" value="#E71224"/>
    </inkml:brush>
  </inkml:definitions>
  <inkml:trace contextRef="#ctx0" brushRef="#br0">7 456 56 0 0,'0'0'1333'0'0,"-6"4"-1209"0"0,6 4 1270 0 0,0 6 1798 0 0,5-9-3915 0 0,-4-4 638 0 0,-1 5 306 0 0,0 6-238 0 0,5-8 4824 0 0,-4-4-4289 0 0,5-15 960 0 0,-5-9-1225 0 0,-1 16-284 0 0,1 0-1 0 0,-1-1 1 0 0,-1 1-1 0 0,1 0 0 0 0,-1 0 1 0 0,-4-15-1 0 0,4 17 22 0 0,0 0 0 0 0,0 0 0 0 0,0 0 0 0 0,1 1 0 0 0,0-1 0 0 0,0 0 0 0 0,2-7 0 0 0,-1-10-20 0 0,-7-90-257 0 0,6 15 1254 0 0,0 97-692 0 0,8 1-995 0 0,-3 0 677 0 0,1-1 0 0 0,-1 0 0 0 0,0-1 1 0 0,1 1-1 0 0,-1-1 0 0 0,9-5 0 0 0,-7 4 47 0 0,-1 1 0 0 0,1-1 0 0 0,13-2 0 0 0,16-7 13 0 0,5 7 189 0 0,14 2-134 0 0,-27 1 153 0 0,-27 2-208 0 0,18-5 238 0 0,-14 4-216 0 0,1 0 1 0 0,-1 1 0 0 0,0-1 0 0 0,0 1 0 0 0,11 0 0 0 0,-4 1-18 0 0,-8-1-19 0 0,37 0 83 0 0,-40 0-73 0 0,18-7 304 0 0,3-1 433 0 0,-21 8-703 0 0,33-7-242 0 0,-33 6 187 0 0,66-1 217 0 0,-34-1 329 0 0,-32 3-521 0 0,23 1 521 0 0,-19-2-443 0 0,-4 1-38 0 0,24 0 845 0 0,-16 0-972 0 0,-8 0 80 0 0,0 0-53 0 0,-1 1-1 0 0,0-1 1 0 0,0 0 0 0 0,0 0-1 0 0,1 0 1 0 0,-1 0 0 0 0,0 0-1 0 0,0 0 1 0 0,0 0 0 0 0,1 0 0 0 0,-1 0-1 0 0,0 0 1 0 0,0 0 0 0 0,0 0-1 0 0,1 0 1 0 0,-1-1 0 0 0,0 1 0 0 0,0 0-1 0 0,0 0 1 0 0,0 0 0 0 0,1 0-1 0 0,-1 0 1 0 0,0 0 0 0 0,0 0 0 0 0,0 0-1 0 0,0-1 1 0 0,1 1 0 0 0,-1 0-1 0 0,0 0 1 0 0,0 0 0 0 0,0 0-1 0 0,0-1 1 0 0,0 1 0 0 0,0 0 0 0 0,0 0-1 0 0,0 0 1 0 0,0 0 0 0 0,1-1-1 0 0,-1 1 1 0 0,0 0 0 0 0,0 0 0 0 0,0 0-1 0 0,0-1 1 0 0,0 1 0 0 0,0 0-1 0 0,0 0 1 0 0,0 0 0 0 0,0-1-1 0 0,0 1 1 0 0,0 0 0 0 0,-1 0 0 0 0,1 0-1 0 0,0-1 1 0 0,0 1 0 0 0,0 0-1 0 0,0 0 1 0 0,0 0 0 0 0,0 0 0 0 0,0-1-1 0 0,-1 1 1 0 0,-7-12-6221 0 0,5 6 2997 0 0,15 31-1094 0 0</inkml:trace>
</inkml:ink>
</file>

<file path=ppt/ink/ink5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6:40.199"/>
    </inkml:context>
    <inkml:brush xml:id="br0">
      <inkml:brushProperty name="width" value="0.035" units="cm"/>
      <inkml:brushProperty name="height" value="0.035" units="cm"/>
      <inkml:brushProperty name="color" value="#E71224"/>
    </inkml:brush>
  </inkml:definitions>
  <inkml:trace contextRef="#ctx0" brushRef="#br0">0 13 1424 0 0,'0'0'7648'0'0,"0"-12"-1537"0"0,1 24-5966 0 0,0 1-1 0 0,1-1 1 0 0,0 1 0 0 0,6 15-1 0 0,3 19 261 0 0,-3-20-193 0 0,-6-22-162 0 0,-1 0 1 0 0,1 0 0 0 0,-1-1-1 0 0,0 1 1 0 0,0 0-1 0 0,0 6 1 0 0,5 95 881 0 0,-6-30-877 0 0,-3-60-601 0 0,1-12-853 0 0,1-11-25 0 0,1-16-2565 0 0,0 18-1710 0 0,0 40 892 0 0</inkml:trace>
</inkml:ink>
</file>

<file path=ppt/ink/ink5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6:40.800"/>
    </inkml:context>
    <inkml:brush xml:id="br0">
      <inkml:brushProperty name="width" value="0.035" units="cm"/>
      <inkml:brushProperty name="height" value="0.035" units="cm"/>
      <inkml:brushProperty name="color" value="#E71224"/>
    </inkml:brush>
  </inkml:definitions>
  <inkml:trace contextRef="#ctx0" brushRef="#br0">1 287 212 0 0,'0'0'7082'0'0,"17"2"-4519"0"0,-17-38-933 0 0,0 35-1575 0 0,8-16 97 0 0,114-119 674 0 0,-52 50 69 0 0,-68 79-816 0 0,-2 2 4 0 0,0 5-156 0 0,-1 17-5522 0 0,-10 15 2715 0 0,5-18 780 0 0,5-12 902 0 0,1-3-92 0 0,19-63 849 0 0</inkml:trace>
</inkml:ink>
</file>

<file path=ppt/ink/ink5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6:41.399"/>
    </inkml:context>
    <inkml:brush xml:id="br0">
      <inkml:brushProperty name="width" value="0.035" units="cm"/>
      <inkml:brushProperty name="height" value="0.035" units="cm"/>
      <inkml:brushProperty name="color" value="#E71224"/>
    </inkml:brush>
  </inkml:definitions>
  <inkml:trace contextRef="#ctx0" brushRef="#br0">0 1 612 0 0,'0'0'5661'0'0,"1"0"-5691"0"0,1 0 169 0 0,1 0 1 0 0,-1 0 0 0 0,0 0-1 0 0,0 1 1 0 0,0-1 0 0 0,0 1-1 0 0,0 0 1 0 0,0-1 0 0 0,0 1-1 0 0,0 0 1 0 0,0 0 0 0 0,0 1-1 0 0,0-1 1 0 0,0 0 0 0 0,-1 0 0 0 0,3 3-1 0 0,21 29 1696 0 0,-3-3-457 0 0,-18-26-1238 0 0,0 0-1 0 0,-1 0 0 0 0,0 0 0 0 0,0 0 1 0 0,0 1-1 0 0,0-1 0 0 0,-1 1 0 0 0,0 0 1 0 0,0-1-1 0 0,2 8 0 0 0,-1-1 97 0 0,-1 0-1 0 0,-1 0 1 0 0,0 0-1 0 0,0 15 1 0 0,-1-25-362 0 0,0-25-10301 0 0,0 17 7137 0 0,0 33 2593 0 0</inkml:trace>
</inkml:ink>
</file>

<file path=ppt/ink/ink5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6:42.391"/>
    </inkml:context>
    <inkml:brush xml:id="br0">
      <inkml:brushProperty name="width" value="0.035" units="cm"/>
      <inkml:brushProperty name="height" value="0.035" units="cm"/>
      <inkml:brushProperty name="color" value="#E71224"/>
    </inkml:brush>
  </inkml:definitions>
  <inkml:trace contextRef="#ctx0" brushRef="#br0">1 76 460 0 0,'0'0'7929'0'0,"1"5"-7681"0"0,0 0-154 0 0,-1-3-50 0 0,0-1-1 0 0,0 1 1 0 0,1 0-1 0 0,-1-1 1 0 0,1 1-1 0 0,-1 0 1 0 0,1-1 0 0 0,0 1-1 0 0,-1-1 1 0 0,1 1-1 0 0,0-1 1 0 0,2 3 0 0 0,-2-2 152 0 0,0 0 1 0 0,0 0 0 0 0,0 0 0 0 0,-1 0 0 0 0,1 1 0 0 0,0-1 0 0 0,-1 0 0 0 0,0 1 0 0 0,1-1 0 0 0,-1 3 0 0 0,5 19 466 0 0,-4-11-618 0 0,-2-12-38 0 0,1-1 1 0 0,0 0-1 0 0,0 0 1 0 0,0 1-1 0 0,0-1 1 0 0,0 0-1 0 0,0 1 1 0 0,-1-1 0 0 0,1 0-1 0 0,0 1 1 0 0,0-1-1 0 0,0 0 1 0 0,0 1-1 0 0,0-1 1 0 0,0 0-1 0 0,0 0 1 0 0,0 1 0 0 0,1-1-1 0 0,-1 0 1 0 0,0 1-1 0 0,0-1 1 0 0,0 0-1 0 0,0 1 1 0 0,0-1-1 0 0,0 0 1 0 0,0 0 0 0 0,1 1-1 0 0,-1-1 1 0 0,0 0-1 0 0,0 0 1 0 0,0 1-1 0 0,1-1 1 0 0,-1 0-1 0 0,0 0 1 0 0,0 0 0 0 0,1 1-1 0 0,-1-1 1 0 0,0 0-1 0 0,1 0 1 0 0,-1 0-1 0 0,0 0 1 0 0,0 0-1 0 0,1 1 1 0 0,-1-1 0 0 0,0 0-1 0 0,1 0 1 0 0,-1 0-1 0 0,1 0 1 0 0,-1-28 623 0 0,0 19-703 0 0,0 5-22 0 0,0 0 1 0 0,0-1-1 0 0,0 1 1 0 0,-1 0-1 0 0,1 0 1 0 0,-1-1 0 0 0,-2-7-1 0 0,2 7 33 0 0,0 0 1 0 0,0-1-1 0 0,1 1 0 0 0,0 0 0 0 0,0-1 1 0 0,0 1-1 0 0,1 0 0 0 0,1-7 0 0 0,-1 9 65 0 0,0 0 0 0 0,0 0 0 0 0,1 1 0 0 0,-1-1 0 0 0,1 1 0 0 0,0-1 0 0 0,0 1 0 0 0,0 0 0 0 0,0-1-1 0 0,0 1 1 0 0,1 0 0 0 0,-1 1 0 0 0,0-1 0 0 0,1 0 0 0 0,0 1 0 0 0,-1-1 0 0 0,1 1 0 0 0,0 0 0 0 0,4-2-1 0 0,3 1-260 0 0,-7 1 175 0 0,0 0 0 0 0,-1 0 0 0 0,1 0 0 0 0,0 0 0 0 0,0 1 0 0 0,0-1 0 0 0,0 1 0 0 0,0 0 0 0 0,0 0 0 0 0,0 0 0 0 0,0 0 0 0 0,0 1 0 0 0,0-1 0 0 0,0 1 0 0 0,0 0 0 0 0,0-1 0 0 0,3 3 0 0 0,0 0-744 0 0,-5-3 780 0 0,-1 0 1 0 0,0 0 0 0 0,0 0 0 0 0,1 0 0 0 0,-1 0-1 0 0,0 0 1 0 0,0 0 0 0 0,0 0 0 0 0,1 0-1 0 0,-1 0 1 0 0,0 1 0 0 0,0-1 0 0 0,0 0-1 0 0,0 0 1 0 0,1 0 0 0 0,-1 0 0 0 0,0 0 0 0 0,0 1-1 0 0,0-1 1 0 0,0 0 0 0 0,1 0 0 0 0,-1 0-1 0 0,0 0 1 0 0,0 1 0 0 0,0-1 0 0 0,0 0 0 0 0,0 0-1 0 0,0 0 1 0 0,0 1 0 0 0,0-1 0 0 0,0 0-1 0 0,0 0 1 0 0,0 1 0 0 0,0-1 0 0 0,0 0-1 0 0,0 0 1 0 0,0 1 0 0 0,6 2-3117 0 0,-4-3 2353 0 0,-7-2-419 0 0,-33-13-1179 0 0</inkml:trace>
</inkml:ink>
</file>

<file path=ppt/ink/ink5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6:27:20.113"/>
    </inkml:context>
    <inkml:brush xml:id="br0">
      <inkml:brushProperty name="width" value="0.035" units="cm"/>
      <inkml:brushProperty name="height" value="0.035" units="cm"/>
      <inkml:brushProperty name="color" value="#E71224"/>
    </inkml:brush>
  </inkml:definitions>
  <inkml:trace contextRef="#ctx0" brushRef="#br0">1 3211 16096,'3693'-3210'0</inkml:trace>
</inkml:ink>
</file>

<file path=ppt/ink/ink5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6:27:26.229"/>
    </inkml:context>
    <inkml:brush xml:id="br0">
      <inkml:brushProperty name="width" value="0.035" units="cm"/>
      <inkml:brushProperty name="height" value="0.035" units="cm"/>
      <inkml:brushProperty name="color" value="#E71224"/>
    </inkml:brush>
  </inkml:definitions>
  <inkml:trace contextRef="#ctx0" brushRef="#br0">1 3211 16096,'3693'-3210'0</inkml:trace>
</inkml:ink>
</file>

<file path=ppt/ink/ink5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9:20.999"/>
    </inkml:context>
    <inkml:brush xml:id="br0">
      <inkml:brushProperty name="width" value="0.035" units="cm"/>
      <inkml:brushProperty name="height" value="0.035" units="cm"/>
      <inkml:brushProperty name="color" value="#E71224"/>
    </inkml:brush>
  </inkml:definitions>
  <inkml:trace contextRef="#ctx0" brushRef="#br0">1 5 164 0 0,'0'0'680'0'0,"0"-5"-680"0"0</inkml:trace>
</inkml:ink>
</file>

<file path=ppt/ink/ink5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9:38.975"/>
    </inkml:context>
    <inkml:brush xml:id="br0">
      <inkml:brushProperty name="width" value="0.035" units="cm"/>
      <inkml:brushProperty name="height" value="0.035" units="cm"/>
      <inkml:brushProperty name="color" value="#E71224"/>
    </inkml:brush>
  </inkml:definitions>
  <inkml:trace contextRef="#ctx0" brushRef="#br0">143 26 1048 0 0,'0'0'513'0'0,"1"0"-487"0"0,3 0-50 0 0,2 0-302 0 0,-6 0 400 0 0,1 0 1 0 0,-1 1 0 0 0,0-1 0 0 0,1 0 0 0 0,-1 0 0 0 0,0 0-1 0 0,1 0 1 0 0,-1 0 0 0 0,1 0 0 0 0,-1 0 0 0 0,0 0 0 0 0,1 0 0 0 0,-1 0-1 0 0,0 0 1 0 0,1 0 0 0 0,-1 0 0 0 0,1 0 0 0 0,-1 0 0 0 0,0 0-1 0 0,1 0 1 0 0,-1 0 0 0 0,0-1 0 0 0,1 1 0 0 0,-1 0 0 0 0,0 0-1 0 0,1 0 1 0 0,-1-1 0 0 0,0 1 0 0 0,1 0 0 0 0,-1 0 0 0 0,0-1-1 0 0,0 1 1 0 0,1 0 0 0 0,-1-1 0 0 0,0 1 0 0 0,0 0 0 0 0,1-1 0 0 0,-1 1-1 0 0,0 0 1 0 0,0-2 0 0 0,12-17 3149 0 0,-17 19-1949 0 0,4 0-1138 0 0,0 0 0 0 0,-1-1 0 0 0,1 1 0 0 0,0 0 0 0 0,0 0 0 0 0,-1 0 0 0 0,1 1 0 0 0,0-1 0 0 0,-1 0 0 0 0,1 0 0 0 0,0 1 0 0 0,-3 0 0 0 0,4 0-254 0 0,-24 4 373 0 0,19-3-233 0 0,0-1 0 0 0,0 1 0 0 0,0 0 0 0 0,1 1 0 0 0,-1-1 0 0 0,1 1 0 0 0,-1 0 0 0 0,-5 5 0 0 0,7-6-55 0 0,2 0 0 0 0,-1 0 1 0 0,0 0-1 0 0,0 1 0 0 0,0-1 0 0 0,1 0 1 0 0,0 0-1 0 0,-1 1 0 0 0,1-1 0 0 0,0 1 0 0 0,0-1 1 0 0,0 1-1 0 0,0 0 0 0 0,1-1 0 0 0,-1 1 1 0 0,1 0-1 0 0,-1 3 0 0 0,1-5-69 0 0,17-3 56 0 0,-16-4 1227 0 0,-1 2-450 0 0,0 3-341 0 0,-24 1 592 0 0,23 0-1001 0 0,0 0 0 0 0,-1 0 0 0 0,1 1 0 0 0,0-1 0 0 0,-1 0 0 0 0,1 1 0 0 0,0-1 0 0 0,-1 1 0 0 0,1-1 0 0 0,0 1 0 0 0,0-1 0 0 0,0 1 0 0 0,0 0 0 0 0,-1 0 0 0 0,1 0 0 0 0,0-1 0 0 0,0 1 0 0 0,1 0 0 0 0,-3 2 0 0 0,-7 6-600 0 0,25-11-124 0 0,-14 2 749 0 0,0 0 0 0 0,1 0 0 0 0,-1 0 0 0 0,0 0 1 0 0,0 0-1 0 0,0 0 0 0 0,1-1 0 0 0,-1 1 0 0 0,0 0 1 0 0,0-1-1 0 0,0 1 0 0 0,0-1 0 0 0,0 1 0 0 0,1-1 1 0 0,0-1-1 0 0,13-8 333 0 0,-14 9-284 0 0,1 0 0 0 0,0 0 0 0 0,-1 0 0 0 0,1 0 0 0 0,0 0 0 0 0,-1 0 0 0 0,1 0 0 0 0,-1-1 0 0 0,0 1 0 0 0,1 0 0 0 0,-1-1 0 0 0,0 0 0 0 0,0 1 1 0 0,0-1-1 0 0,0 0 0 0 0,0 1 0 0 0,0-1 0 0 0,-1 0 0 0 0,1 0 0 0 0,-1 0 0 0 0,1 1 0 0 0,-1-1 0 0 0,1-4 0 0 0,-2 5-49 0 0,1 0 0 0 0,0 1 0 0 0,-1-1 0 0 0,0 1 0 0 0,1-1 0 0 0,-1 1 0 0 0,1-1 0 0 0,-1 1 0 0 0,0-1 0 0 0,1 1-1 0 0,-1-1 1 0 0,0 1 0 0 0,1 0 0 0 0,-1-1 0 0 0,0 1 0 0 0,0 0 0 0 0,1 0 0 0 0,-1-1 0 0 0,0 1 0 0 0,0 0 0 0 0,0 0 0 0 0,1 0 0 0 0,-1 0-1 0 0,0 0 1 0 0,0 0 0 0 0,0 0 0 0 0,1 0 0 0 0,-1 1 0 0 0,0-1 0 0 0,-1 1 0 0 0,-2-1-55 0 0,1 0-1 0 0,-1 1 1 0 0,1 0-1 0 0,0 0 1 0 0,-1 0 0 0 0,-5 2-1 0 0,6 0 12 0 0,0-1 0 0 0,0 0 0 0 0,-1 1-1 0 0,2 0 1 0 0,-1 0 0 0 0,0 0 0 0 0,0 0 0 0 0,1 1-1 0 0,0-1 1 0 0,0 0 0 0 0,0 1 0 0 0,0 0 0 0 0,0-1-1 0 0,1 1 1 0 0,-1 0 0 0 0,1 0 0 0 0,0 0 0 0 0,1 0-1 0 0,-1 0 1 0 0,0 0 0 0 0,1 0 0 0 0,0 0 0 0 0,1 8-1 0 0,-1-11 34 0 0,0 0-1 0 0,1-1 1 0 0,-1 1-1 0 0,0-1 0 0 0,1 0 1 0 0,-1 1-1 0 0,1-1 0 0 0,-1 1 1 0 0,0-1-1 0 0,1 1 0 0 0,-1-1 1 0 0,1 0-1 0 0,-1 1 0 0 0,1-1 1 0 0,-1 0-1 0 0,1 0 0 0 0,-1 1 1 0 0,1-1-1 0 0,-1 0 1 0 0,1 0-1 0 0,0 0 0 0 0,-1 0 1 0 0,1 0-1 0 0,-1 0 0 0 0,1 0 1 0 0,-1 0-1 0 0,1 0 0 0 0,0 0 1 0 0,22 0 24 0 0,-19 0 15 0 0,0 0-3 0 0,0-1 0 0 0,0 1-1 0 0,-1-1 1 0 0,1 0 0 0 0,-1 0-1 0 0,1-1 1 0 0,-1 1 0 0 0,1-1-1 0 0,-1 0 1 0 0,0 1 0 0 0,0-2 0 0 0,0 1-1 0 0,0 0 1 0 0,0 0 0 0 0,3-5-1 0 0,2 1-6 0 0,-7 4 11 0 0,0 0 0 0 0,0-1 0 0 0,0 1 0 0 0,0 0 0 0 0,0 0-1 0 0,0-1 1 0 0,-1 1 0 0 0,1 0 0 0 0,-1-1 0 0 0,1 1 0 0 0,-1-1 0 0 0,0 1-1 0 0,0-1 1 0 0,0 1 0 0 0,0 0 0 0 0,-1-1 0 0 0,1 1 0 0 0,-1-1 0 0 0,1 1 0 0 0,-1 0-1 0 0,0-1 1 0 0,0 1 0 0 0,0 0 0 0 0,0 0 0 0 0,0 0 0 0 0,-1 0 0 0 0,1 0-1 0 0,-3-3 1 0 0,2 3-52 0 0,-1 1 0 0 0,1 0 0 0 0,-1 0 0 0 0,1 0 0 0 0,-1 0 0 0 0,1 1 0 0 0,-1-1-1 0 0,1 1 1 0 0,-1-1 0 0 0,0 1 0 0 0,1 0 0 0 0,-1 0 0 0 0,0 0 0 0 0,1 1 0 0 0,-1-1 0 0 0,1 0-1 0 0,-1 1 1 0 0,0 0 0 0 0,1 0 0 0 0,-1-1 0 0 0,1 1 0 0 0,0 1 0 0 0,-1-1 0 0 0,1 0 0 0 0,0 1 0 0 0,0-1-1 0 0,0 1 1 0 0,0-1 0 0 0,0 1 0 0 0,0 0 0 0 0,0 0 0 0 0,0 0 0 0 0,1 0 0 0 0,-1 0 0 0 0,1 1-1 0 0,0-1 1 0 0,-2 4 0 0 0,2-4-8 0 0,1 0-1 0 0,-1-1 1 0 0,1 1-1 0 0,0 0 0 0 0,0 0 1 0 0,0 0-1 0 0,0 0 1 0 0,0 0-1 0 0,0 3 1 0 0,1 2-285 0 0,29-7 303 0 0,-27 0 43 0 0,0-1 0 0 0,-1 0 0 0 0,1 0 1 0 0,-1 0-1 0 0,1-1 0 0 0,-1 1 0 0 0,0-1 1 0 0,1 1-1 0 0,-1-1 0 0 0,0 0 1 0 0,0 0-1 0 0,0 0 0 0 0,0 0 0 0 0,-1 0 1 0 0,1 0-1 0 0,-1 0 0 0 0,1-1 0 0 0,-1 1 1 0 0,0-1-1 0 0,1 1 0 0 0,-1-1 1 0 0,-1 1-1 0 0,1-1 0 0 0,0 0 0 0 0,-1 1 1 0 0,1-1-1 0 0,-1 0 0 0 0,0 1 0 0 0,0-1 1 0 0,0-5-1 0 0,0 8-38 0 0,0-1-1 0 0,0 1 1 0 0,-1 0 0 0 0,1 0-1 0 0,0-1 1 0 0,0 1-1 0 0,0 0 1 0 0,0 0 0 0 0,-1-1-1 0 0,1 1 1 0 0,0 0 0 0 0,0 0-1 0 0,-1 0 1 0 0,1 0 0 0 0,0-1-1 0 0,0 1 1 0 0,-1 0-1 0 0,1 0 1 0 0,0 0 0 0 0,-1 0-1 0 0,1 0 1 0 0,0 0 0 0 0,0 0-1 0 0,-1 0 1 0 0,1 0 0 0 0,0 0-1 0 0,-1 0 1 0 0,1 0-1 0 0,0 0 1 0 0,0 0 0 0 0,-1 0-1 0 0,1 0 1 0 0,0 0 0 0 0,-1 0-1 0 0,1 0 1 0 0,0 0 0 0 0,0 0-1 0 0,-1 1 1 0 0,1-1 0 0 0,0 0-1 0 0,0 0 1 0 0,-1 0-1 0 0,1 1 1 0 0,-13 6-466 0 0,11-3 405 0 0,-1 0 0 0 0,1 0 1 0 0,0 0-1 0 0,0 0 0 0 0,1 1 1 0 0,-1-1-1 0 0,1 1 0 0 0,0-1 1 0 0,0 1-1 0 0,1-1 0 0 0,-1 1 1 0 0,1 0-1 0 0,0 4 0 0 0,4-8 52 0 0,0 0 0 0 0,0 0 1 0 0,-1-1-1 0 0,1 0 0 0 0,0 1 0 0 0,0-1 0 0 0,7-1 0 0 0,-8 1 94 0 0,-1 0-56 0 0,0-1 0 0 0,0 1 1 0 0,0-1-1 0 0,-1 1 1 0 0,1-1-1 0 0,0 1 0 0 0,0-1 1 0 0,0 0-1 0 0,-1 0 0 0 0,1 0 1 0 0,-1 0-1 0 0,1 0 0 0 0,0 0 1 0 0,-1-1-1 0 0,0 1 0 0 0,1-1 1 0 0,-1 1-1 0 0,0 0 0 0 0,0-1 1 0 0,2-3-1 0 0,-1 2-1 0 0,0 0 0 0 0,-1 0 0 0 0,1 0 0 0 0,-1-1 0 0 0,0 1 0 0 0,0 0 0 0 0,0-1 0 0 0,0 1 0 0 0,0-1 1 0 0,-1-3-1 0 0,0 6-20 0 0,0 0 0 0 0,0 0 1 0 0,0 0-1 0 0,0 0 0 0 0,-1 0 1 0 0,1 0-1 0 0,0 0 1 0 0,-1 0-1 0 0,1 0 0 0 0,-1 0 1 0 0,0 0-1 0 0,1 0 0 0 0,-1 0 1 0 0,1 0-1 0 0,-1 1 1 0 0,0-1-1 0 0,0 0 0 0 0,1 0 1 0 0,-1 1-1 0 0,0-1 0 0 0,0 1 1 0 0,0-1-1 0 0,0 1 1 0 0,0-1-1 0 0,0 1 0 0 0,0-1 1 0 0,0 1-1 0 0,0 0 0 0 0,0-1 1 0 0,0 1-1 0 0,0 0 1 0 0,0 0-1 0 0,0 0 0 0 0,0 0 1 0 0,0 0-1 0 0,0 0 0 0 0,-2 1 1 0 0,0-1-75 0 0,1 0 0 0 0,-1 0 1 0 0,0 1-1 0 0,1-1 0 0 0,-1 1 1 0 0,1-1-1 0 0,-1 1 0 0 0,1 0 1 0 0,0 0-1 0 0,-1 0 0 0 0,1 1 1 0 0,0-1-1 0 0,0 0 0 0 0,0 1 1 0 0,-4 3-1 0 0,4-2 18 0 0,0 0 0 0 0,0 0 1 0 0,0 0-1 0 0,0 1 0 0 0,1-1 1 0 0,0 1-1 0 0,-1-1 0 0 0,1 1 1 0 0,0-1-1 0 0,1 1 0 0 0,-1 0 1 0 0,1 0-1 0 0,-1-1 0 0 0,1 7 1 0 0,0-9-35 0 0,1-1 1 0 0,-1 1-1 0 0,0-1 0 0 0,0 1 1 0 0,0-1-1 0 0,1 1 1 0 0,-1-1-1 0 0,0 1 0 0 0,0-1 1 0 0,1 1-1 0 0,-1-1 1 0 0,0 0-1 0 0,1 1 0 0 0,-1-1 1 0 0,1 1-1 0 0,-1-1 1 0 0,0 0-1 0 0,1 1 0 0 0,-1-1 1 0 0,1 0-1 0 0,-1 0 1 0 0,1 1-1 0 0,-1-1 1 0 0,1 0-1 0 0,-1 0 0 0 0,1 0 1 0 0,0 0-1 0 0,-1 1 1 0 0,1-1-1 0 0,-1 0 0 0 0,2 0 1 0 0,20 0-4164 0 0,-17 0 2924 0 0</inkml:trace>
</inkml:ink>
</file>

<file path=ppt/ink/ink5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9:56.621"/>
    </inkml:context>
    <inkml:brush xml:id="br0">
      <inkml:brushProperty name="width" value="0.035" units="cm"/>
      <inkml:brushProperty name="height" value="0.035" units="cm"/>
      <inkml:brushProperty name="color" value="#E71224"/>
    </inkml:brush>
  </inkml:definitions>
  <inkml:trace contextRef="#ctx0" brushRef="#br0">79 127 304 0 0,'0'0'1993'0'0,"0"-3"-1924"0"0,0-31 3118 0 0,-1 1 333 0 0,-4 31-3915 0 0,1 1 3232 0 0,2 7 1390 0 0,1-5-4229 0 0,-1 0-1 0 0,1 0 1 0 0,0-1 0 0 0,0 1-1 0 0,0 0 1 0 0,0 0 0 0 0,0 0-1 0 0,1 1 1 0 0,-1-1 0 0 0,0 0-1 0 0,0 0 1 0 0,0 2-1 0 0,0-3 3 0 0,1 1 0 0 0,-1-1 0 0 0,0 0 0 0 0,1 1 0 0 0,-1-1 0 0 0,1 1 0 0 0,-1-1 0 0 0,1 1-1 0 0,-1-1 1 0 0,1 1 0 0 0,-1 0 0 0 0,1-1 0 0 0,-1 1 0 0 0,1 0 0 0 0,0-1 0 0 0,-1 1-1 0 0,1 0 1 0 0,0-1 0 0 0,0 1 0 0 0,0 0 0 0 0,-1-1 0 0 0,1 1 0 0 0,0 0 0 0 0,0 0 0 0 0,0-1-1 0 0,0 2 1 0 0,-1 26 94 0 0,-4-7 0 0 0,-2 7-5 0 0,7-22-129 0 0,0-4 35 0 0,1 1 1 0 0,-1-1-1 0 0,-1 1 1 0 0,1-1 0 0 0,0 1-1 0 0,0-1 1 0 0,-1 1-1 0 0,0-1 1 0 0,1 0 0 0 0,-3 5-1 0 0,2-3 5 0 0,0 0 0 0 0,0 0 1 0 0,1 0-1 0 0,0 0 0 0 0,-1 0 0 0 0,1 0 0 0 0,1 0 0 0 0,0 7 1 0 0,0 5-6 0 0,2-3 603 0 0,-3-13-577 0 0,1 0 0 0 0,-1 0 0 0 0,0-1 0 0 0,1 1 0 0 0,-1 0-1 0 0,0 0 1 0 0,0-1 0 0 0,1 1 0 0 0,-1 0 0 0 0,0-1 0 0 0,0 1-1 0 0,0 0 1 0 0,0-1 0 0 0,1 1 0 0 0,-1-1 0 0 0,0 1 0 0 0,0 0-1 0 0,0-1 1 0 0,0 1 0 0 0,0 0 0 0 0,0-1 0 0 0,0 1 0 0 0,0-1 0 0 0,0 1-1 0 0,0 0 1 0 0,0-1 0 0 0,0 1 0 0 0,0 0 0 0 0,0-1 0 0 0,-1 1-1 0 0,1-1 1 0 0,6-55 392 0 0,-7 40-410 0 0,0 1 1 0 0,-1-1-1 0 0,0 1 1 0 0,-9-27-1 0 0,5 5-136 0 0,4 16 94 0 0,-2 1 13 0 0,3 6-154 0 0,1 3-56 0 0,0 11 234 0 0,0 0-1 0 0,0 0 0 0 0,0 0 1 0 0,0 0-1 0 0,0-1 0 0 0,0 1 1 0 0,0 0-1 0 0,0 0 0 0 0,0 0 0 0 0,0 0 1 0 0,0 0-1 0 0,0 0 0 0 0,0-1 1 0 0,0 1-1 0 0,0 0 0 0 0,0 0 1 0 0,-1 0-1 0 0,1 0 0 0 0,0 0 0 0 0,0 0 1 0 0,0 0-1 0 0,0 0 0 0 0,0-1 1 0 0,0 1-1 0 0,0 0 0 0 0,-1 0 1 0 0,1 0-1 0 0,0 0 0 0 0,0 0 0 0 0,0 0 1 0 0,0 0-1 0 0,0 0 0 0 0,-1 0 1 0 0,1 0-1 0 0,0 0 0 0 0,0 0 1 0 0,0 0-1 0 0,0 0 0 0 0,0 0 0 0 0,0 0 1 0 0,-1 0-1 0 0,1 0 0 0 0,0 0 1 0 0,0 0-1 0 0,0 0 0 0 0,0 0 1 0 0,-1 0-1 0 0,1 4-141 0 0,-1 0 0 0 0,1-1-1 0 0,0 1 1 0 0,0 0 0 0 0,0-1 0 0 0,0 1 0 0 0,1 4-1 0 0,2-5 287 0 0,8 9-2985 0 0,-10-11 2176 0 0,1 0-1 0 0,0-1 1 0 0,0 1-1 0 0,0 0 1 0 0,0-1-1 0 0,-1 1 1 0 0,1-1-1 0 0,0 0 0 0 0,0 1 1 0 0,0-1-1 0 0,0 0 1 0 0,3-1-1 0 0,-3 1-817 0 0,-6-3 175 0 0,-30-11-207 0 0</inkml:trace>
</inkml:ink>
</file>

<file path=ppt/ink/ink5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01.403"/>
    </inkml:context>
    <inkml:brush xml:id="br0">
      <inkml:brushProperty name="width" value="0.035" units="cm"/>
      <inkml:brushProperty name="height" value="0.035" units="cm"/>
      <inkml:brushProperty name="color" value="#E71224"/>
    </inkml:brush>
  </inkml:definitions>
  <inkml:trace contextRef="#ctx0" brushRef="#br0">25 0 352 0 0,'0'0'703'0'0,"-2"2"-238"0"0,-7 5 10407 0 0,8-6-10955 0 0,0-1 129 0 0,1 0-52 0 0,-1 0-1 0 0,1 1 0 0 0,0-1 1 0 0,-1 0-1 0 0,1 0 1 0 0,0 0-1 0 0,-1 0 1 0 0,1 1-1 0 0,0-1 0 0 0,0 0 1 0 0,-1 0-1 0 0,1 1 1 0 0,0-1-1 0 0,0 0 0 0 0,0 0 1 0 0,-1 1-1 0 0,1-1 1 0 0,0 0-1 0 0,0 0 1 0 0,0 1-1 0 0,0-1 0 0 0,0 0 1 0 0,-1 1-1 0 0,1-1 1 0 0,0 0-1 0 0,0 1 1 0 0,0-1-1 0 0,0 0 0 0 0,0 1 1 0 0,0-1-1 0 0,0 0 1 0 0,0 1-1 0 0,1 10 735 0 0,-1-11-609 0 0,-6 284 2627 0 0,6-277-2881 0 0,6 7-10301 0 0,-1-9 8980 0 0,-16-22-2248 0 0</inkml:trace>
</inkml:ink>
</file>

<file path=ppt/ink/ink5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10.202"/>
    </inkml:context>
    <inkml:brush xml:id="br0">
      <inkml:brushProperty name="width" value="0.035" units="cm"/>
      <inkml:brushProperty name="height" value="0.035" units="cm"/>
      <inkml:brushProperty name="color" value="#E71224"/>
    </inkml:brush>
  </inkml:definitions>
  <inkml:trace contextRef="#ctx0" brushRef="#br0">209 0 668 0 0,'0'0'5775'0'0,"-4"3"-5463"0"0,-5 4 469 0 0,1 0 0 0 0,-1 0 0 0 0,1 1-1 0 0,0 0 1 0 0,-11 16 0 0 0,12-14-432 0 0,0 0-1 0 0,-1 0 0 0 0,-16 14 0 0 0,16-16-126 0 0,0 0 0 0 0,1 0 0 0 0,0 1 0 0 0,-12 18 0 0 0,13-16-89 0 0,0 0-54 0 0,0 0 0 0 0,1 0-1 0 0,0 1 1 0 0,0 0 0 0 0,-3 16 0 0 0,6-16-116 0 0,-1 1 1 0 0,2 0 0 0 0,0-1-1 0 0,0 1 1 0 0,1 0-1 0 0,1 0 1 0 0,3 18 0 0 0,-3-26 33 0 0,0 0 0 0 0,1 0-1 0 0,-1 0 1 0 0,1-1 0 0 0,1 1 0 0 0,-1 0 0 0 0,1-1 0 0 0,-1 0 0 0 0,1 1 0 0 0,1-1 0 0 0,-1 0 0 0 0,0 0 0 0 0,1-1 0 0 0,0 1 0 0 0,0-1-1 0 0,0 0 1 0 0,0 0 0 0 0,1 0 0 0 0,-1-1 0 0 0,1 1 0 0 0,5 1 0 0 0,-2-1 31 0 0,0 0 0 0 0,1-1 0 0 0,0 0-1 0 0,-1 0 1 0 0,1-1 0 0 0,0 0 0 0 0,12-1 0 0 0,-15 0 27 0 0,1 0-1 0 0,-1-1 1 0 0,0 0 0 0 0,0 0-1 0 0,0 0 1 0 0,0-1-1 0 0,-1 0 1 0 0,1 0 0 0 0,0-1-1 0 0,-1 1 1 0 0,10-7 0 0 0,-3-1-68 0 0,0-1 1 0 0,-1 0 0 0 0,0 0 0 0 0,-1-1-1 0 0,-1 0 1 0 0,0-1 0 0 0,0 0 0 0 0,-1-1-1 0 0,-1 1 1 0 0,0-2 0 0 0,-1 1 0 0 0,6-20-1 0 0,-8 17-82 0 0,-1-1-1 0 0,0 1 1 0 0,-1-1-1 0 0,-1 0 1 0 0,-1-25-1 0 0,0 25 25 0 0,-1 10 83 0 0,0 0 0 0 0,0 0 0 0 0,-1 0 0 0 0,0 0 0 0 0,0 1 0 0 0,-6-14 0 0 0,0-1-6 0 0,7 19-4 0 0,-1 1 1 0 0,1-1 0 0 0,0 1 0 0 0,-1-1-1 0 0,0 1 1 0 0,1-1 0 0 0,-1 1 0 0 0,0 0-1 0 0,0 0 1 0 0,0 0 0 0 0,-1 0-1 0 0,1 0 1 0 0,0 1 0 0 0,-1-1 0 0 0,1 1-1 0 0,-1-1 1 0 0,1 1 0 0 0,-1 0 0 0 0,0 0-1 0 0,0 0 1 0 0,-4-1 0 0 0,-2 1-94 0 0,1 0 1 0 0,-1 0-1 0 0,0 0 1 0 0,1 1-1 0 0,-1 0 1 0 0,-11 2-1 0 0,17-1 46 0 0,1-1 0 0 0,-1 1 1 0 0,0-1-1 0 0,0 1 0 0 0,1 0 0 0 0,-1 0 0 0 0,1 0 0 0 0,-1 0 0 0 0,1 0 0 0 0,-1 1 0 0 0,1-1 0 0 0,0 1 0 0 0,0 0 1 0 0,-1 0-1 0 0,1-1 0 0 0,0 1 0 0 0,1 0 0 0 0,-1 1 0 0 0,0-1 0 0 0,1 0 0 0 0,-3 4 0 0 0,3-3-473 0 0,-1 1-1 0 0,1 0 1 0 0,0 0 0 0 0,0 0-1 0 0,0-1 1 0 0,0 1-1 0 0,1 0 1 0 0,0 7-1 0 0,0-11 370 0 0,0 0 0 0 0,0 1 0 0 0,0-1 0 0 0,0 1 0 0 0,0-1 0 0 0,0 0-1 0 0,0 1 1 0 0,0-1 0 0 0,0 1 0 0 0,0-1 0 0 0,0 0 0 0 0,0 1-1 0 0,1-1 1 0 0,-1 0 0 0 0,0 1 0 0 0,0-1 0 0 0,0 0 0 0 0,1 1 0 0 0,-1-1-1 0 0,0 0 1 0 0,0 1 0 0 0,1-1 0 0 0,-1 0 0 0 0,0 0 0 0 0,1 1 0 0 0,-1-1-1 0 0,0 0 1 0 0,1 0 0 0 0,0 1 0 0 0,5-1-2992 0 0</inkml:trace>
</inkml:ink>
</file>

<file path=ppt/ink/ink5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9:41.312"/>
    </inkml:context>
    <inkml:brush xml:id="br0">
      <inkml:brushProperty name="width" value="0.035" units="cm"/>
      <inkml:brushProperty name="height" value="0.035" units="cm"/>
      <inkml:brushProperty name="color" value="#E71224"/>
    </inkml:brush>
  </inkml:definitions>
  <inkml:trace contextRef="#ctx0" brushRef="#br0">101 82 172 0 0,'0'0'1654'0'0,"-12"-10"1764"0"0,6 2-3135 0 0,5 8-352 0 0,0-1 0 0 0,0 0 0 0 0,0 0 0 0 0,0 0 0 0 0,0 0 1 0 0,0 0-1 0 0,1-1 0 0 0,-1 1 0 0 0,0 0 0 0 0,0 0 0 0 0,1-1 0 0 0,-1 1 0 0 0,0-2 0 0 0,1-31-2778 0 0,0 34 2911 0 0,1-1-1 0 0,-1 1 0 0 0,0-1 0 0 0,0 1 0 0 0,1 0 0 0 0,-1-1 0 0 0,0 1 0 0 0,1-1 0 0 0,-1 1 0 0 0,0 0 0 0 0,1-1 0 0 0,-1 1 0 0 0,0 0 0 0 0,1-1 1 0 0,-1 1-1 0 0,1 0 0 0 0,-1 0 0 0 0,1-1 0 0 0,-1 1 0 0 0,1 0 0 0 0,-1 0 0 0 0,1 0 0 0 0,-1 0 0 0 0,1 0 0 0 0,-1 0 0 0 0,1 0 0 0 0,-1 0 0 0 0,1 0 0 0 0,-1 0 1 0 0,1 0-1 0 0,-1 0 0 0 0,1 0 0 0 0,-1 0 0 0 0,0 0 0 0 0,1 0 0 0 0,-1 0 0 0 0,1 1 0 0 0,-1-1 0 0 0,1 0 0 0 0,-1 0 0 0 0,1 1 0 0 0,18 6 1132 0 0,-18-6-1126 0 0,-1 0 0 0 0,1-1 0 0 0,-1 1 0 0 0,0 0 0 0 0,1 0 0 0 0,-1-1 0 0 0,1 1 0 0 0,-1 0 1 0 0,0 0-1 0 0,0 0 0 0 0,1 0 0 0 0,-1 0 0 0 0,0-1 0 0 0,0 1 0 0 0,0 0 0 0 0,0 0 0 0 0,0 0 0 0 0,0 0 0 0 0,0 0 0 0 0,0 0 0 0 0,0-1 0 0 0,-1 1 0 0 0,1 0 0 0 0,0 0 0 0 0,-1 0 0 0 0,1 0 0 0 0,0-1 0 0 0,-1 1 0 0 0,1 0 0 0 0,-1 0 0 0 0,1-1 0 0 0,-1 1 0 0 0,1 0 1 0 0,-1-1-1 0 0,0 1 0 0 0,1 0 0 0 0,-1-1 0 0 0,0 1 0 0 0,-1 0 0 0 0,1 0 161 0 0,1-1-244 0 0,0 1 0 0 0,0-1 1 0 0,0 0-1 0 0,0 1 0 0 0,0-1 0 0 0,0 0 1 0 0,0 1-1 0 0,0-1 0 0 0,0 0 1 0 0,0 1-1 0 0,0-1 0 0 0,0 0 0 0 0,0 1 1 0 0,0-1-1 0 0,0 0 0 0 0,1 1 1 0 0,-1-1-1 0 0,0 0 0 0 0,0 0 0 0 0,0 1 1 0 0,0-1-1 0 0,1 0 0 0 0,-1 0 1 0 0,0 1-1 0 0,0-1 0 0 0,1 0 0 0 0,-1 0 1 0 0,0 0-1 0 0,0 1 0 0 0,1-1 1 0 0,-1 0-1 0 0,0 0 0 0 0,1 0 0 0 0,11-4 130 0 0,8-12 520 0 0,-20 16-607 0 0,0 0 0 0 0,0 0-1 0 0,0-1 1 0 0,0 1 0 0 0,0 0-1 0 0,0 0 1 0 0,0 0 0 0 0,0-1 0 0 0,1 1-1 0 0,-1 0 1 0 0,0 0 0 0 0,0 0-1 0 0,0-1 1 0 0,0 1 0 0 0,0 0-1 0 0,0 0 1 0 0,0 0 0 0 0,0-1 0 0 0,0 1-1 0 0,0 0 1 0 0,-1 0 0 0 0,1 0-1 0 0,0-1 1 0 0,0 1 0 0 0,0 0 0 0 0,0 0-1 0 0,0 0 1 0 0,0 0 0 0 0,0-1-1 0 0,0 1 1 0 0,0 0 0 0 0,-1 0-1 0 0,1 0 1 0 0,0 0 0 0 0,0-1 0 0 0,0 1-1 0 0,0 0 1 0 0,-1 0 0 0 0,1 0-1 0 0,0 0 1 0 0,0 0 0 0 0,0 0 0 0 0,0 0-1 0 0,-1 0 1 0 0,1 0 0 0 0,0 0-1 0 0,0 0 1 0 0,0-1 0 0 0,-1 1 0 0 0,1 0-1 0 0,0 0 1 0 0,-1 0 0 0 0,-20-2 403 0 0,14 2-427 0 0,0 0 0 0 0,1 1 0 0 0,-1-1 0 0 0,1 1 0 0 0,-8 3 0 0 0,11-4 5 0 0,0 2 1 0 0,0-1 0 0 0,0 0-1 0 0,0 1 1 0 0,1-1 0 0 0,-1 1-1 0 0,0 0 1 0 0,1 0-1 0 0,-1 0 1 0 0,1 0 0 0 0,0 0-1 0 0,-1 1 1 0 0,1-1 0 0 0,0 1-1 0 0,0-1 1 0 0,1 1 0 0 0,-1 0-1 0 0,1 0 1 0 0,-1 0 0 0 0,1 0-1 0 0,0 0 1 0 0,0 0-1 0 0,0 0 1 0 0,0 0 0 0 0,1 0-1 0 0,-1 1 1 0 0,1-1 0 0 0,0 4-1 0 0,0-7-25 0 0,1 1-1 0 0,-1-1 0 0 0,0 1 0 0 0,1 0 0 0 0,-1-1 1 0 0,0 1-1 0 0,1-1 0 0 0,-1 1 0 0 0,1-1 0 0 0,-1 0 1 0 0,1 1-1 0 0,-1-1 0 0 0,1 1 0 0 0,-1-1 0 0 0,1 0 1 0 0,-1 0-1 0 0,1 1 0 0 0,0-1 0 0 0,-1 0 0 0 0,1 0 1 0 0,0 0-1 0 0,-1 1 0 0 0,1-1 0 0 0,0 0 0 0 0,-1 0 1 0 0,1 0-1 0 0,-1 0 0 0 0,1 0 0 0 0,1 0 0 0 0,27-1 234 0 0,-22 1-64 0 0,-1-1-107 0 0,-1 0-1 0 0,0 0 1 0 0,0-1-1 0 0,0 0 0 0 0,0 0 1 0 0,0 0-1 0 0,-1 0 1 0 0,1-1-1 0 0,-1 0 1 0 0,1 0-1 0 0,-1 0 0 0 0,0 0 1 0 0,0-1-1 0 0,0 1 1 0 0,4-6-1 0 0,-8 8-25 0 0,1 1 0 0 0,0-1 1 0 0,-1 1-1 0 0,1-1 0 0 0,0 0 0 0 0,-1 1 0 0 0,1-1 0 0 0,-1 0 1 0 0,1 1-1 0 0,-1-1 0 0 0,1 0 0 0 0,-1 0 0 0 0,0 0 0 0 0,1 0 1 0 0,-1 1-1 0 0,0-1 0 0 0,0 0 0 0 0,0 0 0 0 0,1 0 1 0 0,-1 0-1 0 0,0 0 0 0 0,0 0 0 0 0,0 1 0 0 0,0-1 0 0 0,0 0 1 0 0,-1 0-1 0 0,1 0 0 0 0,0 0 0 0 0,0 0 0 0 0,-1 0 0 0 0,1 1 1 0 0,0-1-1 0 0,-1 0 0 0 0,1 0 0 0 0,-1 0 0 0 0,1 1 0 0 0,-1-1 1 0 0,1 0-1 0 0,-1 1 0 0 0,0-1 0 0 0,1 0 0 0 0,-1 1 0 0 0,0-1 1 0 0,0 0-1 0 0,-2-1-25 0 0,0 1 0 0 0,0-1 0 0 0,0 1 0 0 0,0 0 1 0 0,0 0-1 0 0,0 0 0 0 0,0 0 0 0 0,0 0 0 0 0,-1 0 0 0 0,1 1 1 0 0,-4 0-1 0 0,-3 0-150 0 0,8-1 153 0 0,-1 1 0 0 0,0 0 0 0 0,0-1 0 0 0,0 1 0 0 0,1 1 0 0 0,-1-1 0 0 0,0 0 0 0 0,0 1 0 0 0,1-1 0 0 0,-1 1 0 0 0,0 0 0 0 0,1 0 0 0 0,-1 0 0 0 0,1 0 0 0 0,-1 0 0 0 0,1 1 0 0 0,0-1 0 0 0,-1 1 0 0 0,1 0 0 0 0,0-1 0 0 0,0 1-1 0 0,-3 4 1 0 0,3-4 13 0 0,0 0-25 0 0,1 0 0 0 0,-1-1 0 0 0,1 1 0 0 0,0 0 0 0 0,-1 0 0 0 0,1 0 0 0 0,0 0-1 0 0,0 0 1 0 0,0 0 0 0 0,1 0 0 0 0,-1 0 0 0 0,0 0 0 0 0,1 0 0 0 0,-1 0 0 0 0,1 3-1 0 0,0-4-86 0 0,4-1 133 0 0,0 0 1 0 0,0 0-1 0 0,0 0 0 0 0,0 0 1 0 0,0-1-1 0 0,0 1 0 0 0,0-1 1 0 0,-1 0-1 0 0,1 0 0 0 0,0-1 1 0 0,0 1-1 0 0,-1-1 1 0 0,1 0-1 0 0,-1 0 0 0 0,1 0 1 0 0,-1 0-1 0 0,0-1 0 0 0,0 1 1 0 0,0-1-1 0 0,0 0 0 0 0,3-4 1 0 0,-5 6-5 0 0,-1 1 1 0 0,1-1-1 0 0,-1 0 1 0 0,0 0 0 0 0,1 0-1 0 0,-1 0 1 0 0,0 0-1 0 0,0 0 1 0 0,1 0-1 0 0,-1 0 1 0 0,0 0-1 0 0,0 0 1 0 0,0 0-1 0 0,0 0 1 0 0,0 0-1 0 0,0 0 1 0 0,-1 0-1 0 0,1 1 1 0 0,0-1-1 0 0,0 0 1 0 0,-1 0 0 0 0,1 0-1 0 0,-1 0 1 0 0,1 0-1 0 0,0 0 1 0 0,-1 0-1 0 0,0 1 1 0 0,1-1-1 0 0,-1 0 1 0 0,1 0-1 0 0,-1 1 1 0 0,0-1-1 0 0,0 0 1 0 0,1 1-1 0 0,-1-1 1 0 0,0 1 0 0 0,0-1-1 0 0,0 1 1 0 0,0-1-1 0 0,0 1 1 0 0,1 0-1 0 0,-1-1 1 0 0,0 1-1 0 0,0 0 1 0 0,0 0-1 0 0,0 0 1 0 0,-1 0-1 0 0,0-1-38 0 0,0 1 1 0 0,1-1-1 0 0,-1 1 0 0 0,0 0 0 0 0,0-1 0 0 0,0 1 0 0 0,1 0 0 0 0,-1 0 1 0 0,0 1-1 0 0,0-1 0 0 0,0 0 0 0 0,1 0 0 0 0,-1 1 0 0 0,0 0 0 0 0,0-1 0 0 0,1 1 1 0 0,-1 0-1 0 0,1-1 0 0 0,-1 1 0 0 0,0 0 0 0 0,1 0 0 0 0,0 0 0 0 0,-1 1 1 0 0,1-1-1 0 0,0 0 0 0 0,-2 2 0 0 0,-2 7-78 0 0,0 0 0 0 0,1 1 0 0 0,0-1 0 0 0,1 1 0 0 0,0 0 0 0 0,1-1 0 0 0,0 1 0 0 0,0 12 0 0 0,2-21 92 0 0,0 0 0 0 0,0 0 0 0 0,1-1 0 0 0,-1 1 0 0 0,0 0 0 0 0,1 0 0 0 0,-1 0 0 0 0,1 0 0 0 0,0-1 0 0 0,-1 1 0 0 0,1 0 0 0 0,0 0 0 0 0,0-1 0 0 0,0 1 0 0 0,1-1 0 0 0,-1 1 0 0 0,0-1 0 0 0,0 1 0 0 0,1-1 0 0 0,-1 0 0 0 0,1 0 0 0 0,-1 0 0 0 0,1 1 0 0 0,0-2 0 0 0,-1 1 0 0 0,1 0 0 0 0,0 0 0 0 0,0 0 0 0 0,-1-1 0 0 0,1 1 0 0 0,0-1 0 0 0,0 0 0 0 0,0 1 0 0 0,0-1 0 0 0,0 0 0 0 0,0 0 0 0 0,0 0 0 0 0,0 0 0 0 0,-1 0 0 0 0,1-1 0 0 0,0 1 0 0 0,0-1 0 0 0,0 1 0 0 0,0-1 0 0 0,-1 0 0 0 0,1 1 0 0 0,0-1 0 0 0,0 0 0 0 0,2-2 0 0 0,1 0 4 0 0,-1 0 0 0 0,0-1-1 0 0,0 1 1 0 0,-1-1-1 0 0,1 0 1 0 0,-1 0 0 0 0,1 0-1 0 0,-1 0 1 0 0,-1 0 0 0 0,1-1-1 0 0,0 1 1 0 0,-1-1 0 0 0,0 0-1 0 0,0 0 1 0 0,-1 0-1 0 0,1 0 1 0 0,-1 0 0 0 0,0 0-1 0 0,0 0 1 0 0,-1 0 0 0 0,1 0-1 0 0,-1-1 1 0 0,-1 1 0 0 0,0-9-1 0 0,0 11-11 0 0,-1 1 0 0 0,1-1 0 0 0,0 1 0 0 0,-1 0 0 0 0,0 0 0 0 0,1-1-1 0 0,-1 1 1 0 0,0 0 0 0 0,0 1 0 0 0,0-1 0 0 0,0 0 0 0 0,-1 0 0 0 0,1 1 0 0 0,0 0 0 0 0,-1-1-1 0 0,1 1 1 0 0,-1 0 0 0 0,-2-1 0 0 0,-1 0-34 0 0,0 0 0 0 0,-1 0 0 0 0,1 0-1 0 0,-1 1 1 0 0,1 0 0 0 0,-8-1 0 0 0,13 3 14 0 0,0-1 0 0 0,1 0-1 0 0,-1 0 1 0 0,1 0 0 0 0,-1 0 0 0 0,0 0 0 0 0,1 1 0 0 0,-1-1-1 0 0,1 0 1 0 0,-1 1 0 0 0,1-1 0 0 0,-1 0 0 0 0,1 1 0 0 0,-1-1-1 0 0,1 1 1 0 0,-1-1 0 0 0,1 1 0 0 0,-1-1 0 0 0,1 1 0 0 0,0-1-1 0 0,-1 1 1 0 0,1-1 0 0 0,0 1 0 0 0,-1-1 0 0 0,1 1 0 0 0,0 0-1 0 0,0-1 1 0 0,0 1 0 0 0,0-1 0 0 0,-1 1 0 0 0,1 0 0 0 0,0 0-1 0 0,0 22-406 0 0,0-19 357 0 0,-1 9 8 0 0,2 14 103 0 0,-1-26-37 0 0,0-1 1 0 0,1 1 0 0 0,-1 0-1 0 0,0-1 1 0 0,0 1 0 0 0,1-1-1 0 0,-1 1 1 0 0,1 0 0 0 0,-1-1-1 0 0,0 1 1 0 0,1-1 0 0 0,-1 1-1 0 0,1-1 1 0 0,-1 1 0 0 0,1-1-1 0 0,0 1 1 0 0,-1-1 0 0 0,1 0-1 0 0,-1 1 1 0 0,1-1 0 0 0,0 0-1 0 0,-1 0 1 0 0,1 1 0 0 0,0-1-1 0 0,-1 0 1 0 0,1 0-1 0 0,0 0 1 0 0,0 0 0 0 0,-1 0-1 0 0,1 0 1 0 0,1 0 0 0 0,1 0 56 0 0,1 0 0 0 0,-1 0-1 0 0,0 0 1 0 0,1-1 0 0 0,-1 1 0 0 0,0-1 0 0 0,1 0 0 0 0,-1 0 0 0 0,0 0 0 0 0,0-1 0 0 0,0 1-1 0 0,4-3 1 0 0,-5 2-33 0 0,-1 1-1 0 0,1 0 1 0 0,-1-1-1 0 0,1 0 0 0 0,-1 1 1 0 0,0-1-1 0 0,0 0 0 0 0,1 1 1 0 0,-1-1-1 0 0,-1 0 1 0 0,1 0-1 0 0,0 0 0 0 0,0 0 1 0 0,-1 0-1 0 0,1 0 1 0 0,-1 0-1 0 0,1 0 0 0 0,-1 0 1 0 0,0 0-1 0 0,0-4 1 0 0,0 1 141 0 0,0 4-168 0 0,1 1 0 0 0,-1-1 0 0 0,0 1 0 0 0,0-1 0 0 0,0 1 0 0 0,0-1 0 0 0,0 1 0 0 0,0-1 0 0 0,0 1 0 0 0,0-1 0 0 0,0 1 0 0 0,0-1 0 0 0,0 1 0 0 0,0-1 0 0 0,0 1 0 0 0,0-1 0 0 0,0 1 0 0 0,0-1 0 0 0,-1 1 0 0 0,1-1 0 0 0,0 1 0 0 0,0-1 0 0 0,-1 1 0 0 0,1 0 0 0 0,0-1 0 0 0,-1 1 0 0 0,1-1 0 0 0,0 1 0 0 0,-1 0 0 0 0,1-1 0 0 0,0 1 0 0 0,-1 0 0 0 0,1-1 0 0 0,-1 1 0 0 0,1 0 0 0 0,-1 0 0 0 0,1 0 0 0 0,-1-1 0 0 0,1 1 0 0 0,-1 0 0 0 0,1 0 0 0 0,-1 0 0 0 0,1 0 0 0 0,-1 0 0 0 0,0 0 0 0 0,0 0-209 0 0,-2 10-891 0 0,3-10 1079 0 0,-1 1 0 0 0,1 0 1 0 0,-1 0-1 0 0,1-1 0 0 0,0 1 0 0 0,-1 0 0 0 0,1 0 1 0 0,0 0-1 0 0,0 0 0 0 0,-1-1 0 0 0,1 1 1 0 0,0 0-1 0 0,0 0 0 0 0,0 0 0 0 0,0 0 0 0 0,0 0 1 0 0,0 0-1 0 0,1 0 0 0 0,-1-1 0 0 0,0 1 1 0 0,0 0-1 0 0,0 0 0 0 0,1 0 0 0 0,-1 0 1 0 0,1-1-1 0 0,-1 1 0 0 0,0 0 0 0 0,1 0 0 0 0,-1-1 1 0 0,1 1-1 0 0,0 0 0 0 0,0 0 0 0 0,2 1-440 0 0,0-1-1 0 0,1 1 0 0 0,-1-1 1 0 0,0 0-1 0 0,1 0 0 0 0,-1 0 0 0 0,1 0 1 0 0,-1-1-1 0 0,1 1 0 0 0,-1-1 1 0 0,1 0-1 0 0,-1 0 0 0 0,1 0 0 0 0,-1 0 1 0 0,1-1-1 0 0,-1 0 0 0 0,4 0 1 0 0,-3-4-717 0 0,-12-2 188 0 0,-59-11 2 0 0</inkml:trace>
</inkml:ink>
</file>

<file path=ppt/ink/ink5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29:43.036"/>
    </inkml:context>
    <inkml:brush xml:id="br0">
      <inkml:brushProperty name="width" value="0.035" units="cm"/>
      <inkml:brushProperty name="height" value="0.035" units="cm"/>
      <inkml:brushProperty name="color" value="#E71224"/>
    </inkml:brush>
  </inkml:definitions>
  <inkml:trace contextRef="#ctx0" brushRef="#br0">90 24 344 0 0,'0'0'1062'0'0,"4"0"-946"0"0,2 0 221 0 0,1 0-1 0 0,-1-1 1 0 0,1 1-1 0 0,-1-2 1 0 0,10-2-1 0 0,-8-3 3567 0 0,-8 7-3814 0 0,0-1 0 0 0,0 1 0 0 0,0 0 0 0 0,0 0 1 0 0,0 0-1 0 0,0 0 0 0 0,0 0 0 0 0,0 0 0 0 0,0 0 0 0 0,0 0 0 0 0,0 0 1 0 0,0 0-1 0 0,0-1 0 0 0,0 1 0 0 0,0 0 0 0 0,0 0 0 0 0,0 0 0 0 0,0 0 1 0 0,0 0-1 0 0,0 0 356 0 0,0 0-355 0 0,0 0-59 0 0,0 0 1 0 0,-1 0 0 0 0,1 0 0 0 0,0 0-1 0 0,-1 0 1 0 0,1 0 0 0 0,0 0-1 0 0,-1 0 1 0 0,1 0 0 0 0,0 0 0 0 0,-1 1-1 0 0,1-1 1 0 0,0 0 0 0 0,-1 0 0 0 0,1 0-1 0 0,0 1 1 0 0,0-1 0 0 0,-1 0 0 0 0,1 0-1 0 0,0 1 1 0 0,0-1 0 0 0,0 0-1 0 0,-1 0 1 0 0,1 1 0 0 0,0-1 0 0 0,0 0-1 0 0,0 1 1 0 0,0-1 0 0 0,0 0 0 0 0,-1 1-1 0 0,1-1 1 0 0,0 0 0 0 0,0 1 0 0 0,0-1-1 0 0,0 0 1 0 0,0 1 0 0 0,0-1 0 0 0,0 0-1 0 0,0 1 1 0 0,0-1 0 0 0,1 1-1 0 0,0 0-53 0 0,1 0 0 0 0,0 0 0 0 0,0 0-1 0 0,-1-1 1 0 0,1 1 0 0 0,0-1 0 0 0,0 1-1 0 0,0-1 1 0 0,0 1 0 0 0,0-1-1 0 0,0 0 1 0 0,0 0 0 0 0,0 0 0 0 0,2-1-1 0 0,5 2 220 0 0,6-2 201 0 0,-14 0-326 0 0,-1 1 0 0 0,1 0 1 0 0,-1-1-1 0 0,0 1 0 0 0,1-1 0 0 0,-1 1 0 0 0,0-1 0 0 0,1 1 0 0 0,-1 0 0 0 0,0-1 0 0 0,1 1 0 0 0,-1-1 0 0 0,0 1 0 0 0,0-1 0 0 0,0 0 0 0 0,1 1 0 0 0,-1-1 0 0 0,0 1 0 0 0,0-1 0 0 0,0 1 0 0 0,0-1 0 0 0,0 1 0 0 0,0-1 0 0 0,0-1 1 0 0,-30-5 303 0 0,27 6-383 0 0,0 0-1 0 0,0 1 0 0 0,0 0 0 0 0,0-1 1 0 0,0 1-1 0 0,-1 1 0 0 0,1-1 1 0 0,0 0-1 0 0,0 1 0 0 0,0-1 1 0 0,0 1-1 0 0,0 0 0 0 0,0 0 1 0 0,0 0-1 0 0,1 1 0 0 0,-1-1 0 0 0,0 1 1 0 0,0-1-1 0 0,1 1 0 0 0,-1 0 1 0 0,1 0-1 0 0,-4 4 0 0 0,3-3-26 0 0,1 1-1 0 0,-1-1 1 0 0,1 1-1 0 0,-1 0 1 0 0,1 0-1 0 0,0 0 1 0 0,1 0 0 0 0,-1 0-1 0 0,1 1 1 0 0,0-1-1 0 0,0 0 1 0 0,0 1-1 0 0,1-1 1 0 0,-1 9-1 0 0,1-13 27 0 0,1 0-1 0 0,0 1 0 0 0,-1-1 1 0 0,1 0-1 0 0,-1 0 1 0 0,1 1-1 0 0,-1-1 1 0 0,1 0-1 0 0,0 0 1 0 0,-1 0-1 0 0,1 0 0 0 0,-1 0 1 0 0,1 0-1 0 0,0 0 1 0 0,-1 0-1 0 0,1 0 1 0 0,-1 0-1 0 0,1 0 0 0 0,0 0 1 0 0,-1 0-1 0 0,1-1 1 0 0,0 1-1 0 0,21-4 125 0 0,-17 3-8 0 0,-4 0-81 0 0,1 0 0 0 0,0 1 0 0 0,0-1 0 0 0,0 0 0 0 0,-1 0 0 0 0,1 0 0 0 0,0-1 0 0 0,-1 1 0 0 0,1 0 0 0 0,-1-1 1 0 0,0 1-1 0 0,1-1 0 0 0,-1 1 0 0 0,0-1 0 0 0,0 1 0 0 0,0-1 0 0 0,0 0 0 0 0,0 0 0 0 0,0 0 0 0 0,0 1 0 0 0,-1-1 0 0 0,1 0 0 0 0,-1 0 0 0 0,1 0 0 0 0,-1 0 0 0 0,0 0 0 0 0,0 0 1 0 0,0 0-1 0 0,0 0 0 0 0,0 0 0 0 0,0 0 0 0 0,-1 0 0 0 0,0-3 0 0 0,0 4-32 0 0,0 0 0 0 0,0-1 0 0 0,-1 1 0 0 0,1 0 0 0 0,-1 0 0 0 0,1 0 0 0 0,0 0 0 0 0,-1 0 0 0 0,0 1 0 0 0,1-1 0 0 0,-1 0 0 0 0,0 1 0 0 0,1-1 0 0 0,-1 1 0 0 0,0 0 0 0 0,1-1 0 0 0,-1 1 0 0 0,0 0 0 0 0,0 0 0 0 0,1 0 0 0 0,-3 0 0 0 0,0 0-38 0 0,1 0 0 0 0,-1 1 0 0 0,1-1 1 0 0,-1 1-1 0 0,1-1 0 0 0,-1 1 0 0 0,1 0 0 0 0,-1 0 0 0 0,-5 3 0 0 0,0 4 132 0 0,0-1 0 0 0,0 2 0 0 0,-13 14 0 0 0,14-13-63 0 0,6-7-45 0 0,0 0 0 0 0,0 1 0 0 0,1-1 0 0 0,-1 1 1 0 0,1-1-1 0 0,0 1 0 0 0,0 0 0 0 0,0-1 0 0 0,1 1 1 0 0,0 0-1 0 0,-1 0 0 0 0,1-1 0 0 0,1 7 1 0 0,-1-10 17 0 0,0 1-7 0 0,1 0 1 0 0,-1 0-1 0 0,1 0 0 0 0,-1-1 0 0 0,1 1 0 0 0,0 0 0 0 0,-1-1 0 0 0,1 1 1 0 0,0 0-1 0 0,0-1 0 0 0,-1 1 0 0 0,1-1 0 0 0,0 1 0 0 0,0-1 1 0 0,0 0-1 0 0,0 1 0 0 0,0-1 0 0 0,-1 0 0 0 0,1 1 0 0 0,0-1 1 0 0,0 0-1 0 0,0 0 0 0 0,0 0 0 0 0,0 0 0 0 0,0 0 0 0 0,0 0 0 0 0,0 0 1 0 0,0 0-1 0 0,1-1 0 0 0,31-1 136 0 0,-27 0-100 0 0,-1 0 0 0 0,1-1 0 0 0,-1 0 1 0 0,0 0-1 0 0,0 0 0 0 0,0-1 0 0 0,-1 0 0 0 0,1 0 1 0 0,-1 0-1 0 0,6-7 0 0 0,2-1-129 0 0,-10 10 114 0 0,0 0-1 0 0,0 0 1 0 0,0 0 0 0 0,-1-1-1 0 0,0 1 1 0 0,1 0-1 0 0,-1-1 1 0 0,0 1 0 0 0,0-1-1 0 0,0 1 1 0 0,0-1-1 0 0,0 1 1 0 0,-1-1 0 0 0,1 0-1 0 0,-1 1 1 0 0,0-1-1 0 0,0 0 1 0 0,0 0 0 0 0,0 1-1 0 0,-1-4 1 0 0,1-3 165 0 0,0 8-179 0 0,0 0 0 0 0,-1-1 0 0 0,1 1 0 0 0,-1 0 0 0 0,1 0 1 0 0,-1 0-1 0 0,1 0 0 0 0,-1 0 0 0 0,1 1 0 0 0,-1-1 0 0 0,0 0 0 0 0,0 0 0 0 0,1 0 0 0 0,-1 0 0 0 0,0 1 1 0 0,0-1-1 0 0,0 0 0 0 0,0 1 0 0 0,0-1 0 0 0,0 1 0 0 0,0-1 0 0 0,0 1 0 0 0,0-1 0 0 0,0 1 0 0 0,0 0 1 0 0,0 0-1 0 0,0-1 0 0 0,0 1 0 0 0,-1 0 0 0 0,-1 0 0 0 0,1 0-45 0 0,-1 0 0 0 0,1-1 0 0 0,0 1 0 0 0,-1 0 0 0 0,1 0 0 0 0,-1 1 0 0 0,1-1 0 0 0,0 0 0 0 0,-1 1 0 0 0,1 0 0 0 0,0-1 0 0 0,-1 1 0 0 0,-3 2 0 0 0,2 1 10 0 0,1-1 0 0 0,0 1 0 0 0,-1 0 1 0 0,1 0-1 0 0,1 1 0 0 0,-1-1 0 0 0,1 0 0 0 0,-1 1 0 0 0,1 0 1 0 0,1-1-1 0 0,-1 1 0 0 0,1 0 0 0 0,-1 0 0 0 0,2 0 0 0 0,-1 0 1 0 0,0 0-1 0 0,1 0 0 0 0,0 9 0 0 0,0-13 34 0 0,0 0 1 0 0,0 0-1 0 0,1 0 0 0 0,-1 0 1 0 0,0-1-1 0 0,0 1 0 0 0,0 0 0 0 0,1 0 1 0 0,-1 0-1 0 0,0 0 0 0 0,1-1 1 0 0,-1 1-1 0 0,1 0 0 0 0,-1-1 0 0 0,1 1 1 0 0,-1 0-1 0 0,1-1 0 0 0,-1 1 1 0 0,1 0-1 0 0,0-1 0 0 0,-1 1 0 0 0,1-1 1 0 0,0 1-1 0 0,0-1 0 0 0,-1 1 1 0 0,1-1-1 0 0,0 0 0 0 0,0 1 0 0 0,0-1 1 0 0,0 0-1 0 0,-1 0 0 0 0,1 0 1 0 0,0 0-1 0 0,0 1 0 0 0,2-1 0 0 0,-1 0 50 0 0,0 0 0 0 0,0-1 0 0 0,0 1 0 0 0,0 0 0 0 0,1 0 0 0 0,-1-1 0 0 0,0 1 0 0 0,0-1 0 0 0,0 0 0 0 0,0 0 0 0 0,0 0 0 0 0,0 0 0 0 0,0 0 0 0 0,2-1 0 0 0,2-4 43 0 0,1 1 0 0 0,-1-1 0 0 0,-1 0 1 0 0,8-9-1 0 0,-11 12-77 0 0,0-1 0 0 0,0 1 0 0 0,0 0-1 0 0,-1-1 1 0 0,0 1 0 0 0,1-1 0 0 0,-1 0 0 0 0,-1 1 0 0 0,1-1 0 0 0,0 0 0 0 0,-1 0-1 0 0,0-4 1 0 0,0 7-14 0 0,-1 0-1 0 0,0 1 0 0 0,1-1 1 0 0,-1 0-1 0 0,0 1 1 0 0,1-1-1 0 0,-1 1 0 0 0,0-1 1 0 0,0 1-1 0 0,1-1 1 0 0,-1 1-1 0 0,0 0 0 0 0,0-1 1 0 0,0 1-1 0 0,0 0 1 0 0,0 0-1 0 0,0 0 0 0 0,1-1 1 0 0,-1 1-1 0 0,0 0 1 0 0,0 0-1 0 0,0 0 0 0 0,-2 1 1 0 0,2-1-98 0 0,-1-1 1 0 0,1 1-1 0 0,-1 0 1 0 0,0 0-1 0 0,1 1 1 0 0,-1-1-1 0 0,0 0 1 0 0,1 1-1 0 0,-1-1 1 0 0,1 0-1 0 0,-1 1 1 0 0,1 0 0 0 0,-1-1-1 0 0,1 1 1 0 0,-2 1-1 0 0,-1 3-85 0 0,1 0 1 0 0,0 0-1 0 0,0 0 0 0 0,0 0 1 0 0,1 1-1 0 0,0-1 0 0 0,0 1 1 0 0,0-1-1 0 0,1 1 0 0 0,-1 0 0 0 0,0 9 1 0 0,1 20-5407 0 0</inkml:trace>
</inkml:ink>
</file>

<file path=ppt/ink/ink5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23.308"/>
    </inkml:context>
    <inkml:brush xml:id="br0">
      <inkml:brushProperty name="width" value="0.035" units="cm"/>
      <inkml:brushProperty name="height" value="0.035" units="cm"/>
      <inkml:brushProperty name="color" value="#E71224"/>
    </inkml:brush>
  </inkml:definitions>
  <inkml:trace contextRef="#ctx0" brushRef="#br0">36 2 440 0 0,'0'0'1688'0'0,"6"4"4943"0"0,-6-4-6614 0 0,0 0 0 0 0,-1-1 0 0 0,1 1-1 0 0,0 0 1 0 0,-1-1 0 0 0,1 1 0 0 0,0 0-1 0 0,-1-1 1 0 0,1 1 0 0 0,0 0 0 0 0,-1-1-1 0 0,1 1 1 0 0,0 0 0 0 0,-1 0 0 0 0,1 0-1 0 0,-1-1 1 0 0,1 1 0 0 0,-1 0 0 0 0,1 0-1 0 0,-1 0 1 0 0,1 0 0 0 0,-1 0 0 0 0,1 0-1 0 0,0 0 1 0 0,-1 0 0 0 0,1 0 0 0 0,-1 0-1 0 0,1 0 1 0 0,-1 0 0 0 0,1 0 0 0 0,-1 0-1 0 0,1 0 1 0 0,-1 1 0 0 0,-2-1 4 0 0,2 0-105 0 0,-11 11-1013 0 0,12-11 1081 0 0,0 1 0 0 0,0-1 0 0 0,0 1 0 0 0,0-1 0 0 0,0 1 0 0 0,0-1 0 0 0,0 1 0 0 0,0-1 0 0 0,0 1 0 0 0,1-1 0 0 0,-1 1 0 0 0,0-1 0 0 0,0 1 0 0 0,0-1 0 0 0,1 1 0 0 0,-1-1 0 0 0,0 0 0 0 0,0 1 0 0 0,1-1 0 0 0,-1 1 0 0 0,0-1 0 0 0,1 0 0 0 0,-1 1 0 0 0,0-1 0 0 0,1 0 0 0 0,-1 1 0 0 0,1-1 0 0 0,-1 0 0 0 0,1 0 0 0 0,-1 1 0 0 0,1-1 0 0 0,-1 0 0 0 0,0 0 0 0 0,1 0 0 0 0,-1 0 0 0 0,1 0 0 0 0,0 1 0 0 0,0-1 115 0 0,8-1 647 0 0,-6 0 187 0 0,-10 0-612 0 0,7 1-386 0 0,-1 1 0 0 0,1-1 1 0 0,0 0-1 0 0,-1 0 1 0 0,1 1-1 0 0,-1-1 1 0 0,1 0-1 0 0,0 1 1 0 0,0-1-1 0 0,-1 0 1 0 0,1 1-1 0 0,0-1 0 0 0,-1 0 1 0 0,1 1-1 0 0,0-1 1 0 0,0 1-1 0 0,0-1 1 0 0,-1 1-1 0 0,1-1 1 0 0,0 0-1 0 0,0 1 0 0 0,0-1 1 0 0,0 1-1 0 0,0-1 1 0 0,0 1-1 0 0,0-1 1 0 0,0 1-1 0 0,0-1 1 0 0,0 1-1 0 0,0-1 1 0 0,0 1-1 0 0,0-1 0 0 0,1 0 1 0 0,-1 2-1 0 0,0 2-94 0 0,0-3 152 0 0,18-6 984 0 0,-16-4 54 0 0,-1 8-1005 0 0,-1 1 0 0 0,1-1 0 0 0,-1 1 1 0 0,0-1-1 0 0,1 1 0 0 0,-1-1 0 0 0,0 0 1 0 0,0 1-1 0 0,1-1 0 0 0,-1 0 0 0 0,0 1 1 0 0,0-1-1 0 0,0 0 0 0 0,0 1 0 0 0,0-1 1 0 0,0 0-1 0 0,0 1 0 0 0,0-1 0 0 0,0 1 1 0 0,0-1-1 0 0,0 0 0 0 0,0 1 0 0 0,0-1 1 0 0,-1 0-1 0 0,1 1 0 0 0,0-1 0 0 0,-1 1 1 0 0,1-1-1 0 0,0 0 0 0 0,-1 1 1 0 0,1-1-1 0 0,0 1 0 0 0,-1-1 0 0 0,1 1 1 0 0,-1-1-1 0 0,1 1 0 0 0,-1 0 0 0 0,1-1 1 0 0,-1 1-1 0 0,0-1 0 0 0,1 1 0 0 0,-1 0 1 0 0,1 0-1 0 0,-1-1 0 0 0,0 1 0 0 0,0 0 1 0 0,-22-3-449 0 0,23 3 383 0 0,-1 1 1 0 0,0-1-1 0 0,0 1 0 0 0,1-1 0 0 0,-1 1 0 0 0,0 0 0 0 0,1-1 0 0 0,-1 1 0 0 0,1 0 0 0 0,-1-1 1 0 0,1 1-1 0 0,-1 0 0 0 0,1-1 0 0 0,0 1 0 0 0,-1 0 0 0 0,1 0 0 0 0,0 0 0 0 0,-1-1 1 0 0,1 1-1 0 0,0 0 0 0 0,0 0 0 0 0,0 0 0 0 0,0 0 0 0 0,0 1 0 0 0,-3 23-327 0 0,3-25 320 0 0,1 0 123 0 0,0 0-1 0 0,0 0 1 0 0,0 0-1 0 0,0 0 1 0 0,0-1-1 0 0,-1 1 1 0 0,1 0 0 0 0,0-1-1 0 0,0 1 1 0 0,0-1-1 0 0,-1 1 1 0 0,1-1-1 0 0,0 1 1 0 0,-1-1-1 0 0,1 1 1 0 0,0-1 0 0 0,-1 0-1 0 0,1 1 1 0 0,-1-1-1 0 0,1 0 1 0 0,0-1-1 0 0,0 1 414 0 0,-1 2-579 0 0,1 16-1226 0 0,6-20 1839 0 0,3-4-196 0 0,-8 6-237 0 0,-1-1 0 0 0,1 1 0 0 0,-1-1 0 0 0,0 1 0 0 0,1-1 0 0 0,-1 0-1 0 0,0 0 1 0 0,0 1 0 0 0,0-1 0 0 0,0 0 0 0 0,0 0 0 0 0,-1 0 0 0 0,1 0 0 0 0,0 0 0 0 0,-1 0-1 0 0,0 0 1 0 0,1 0 0 0 0,-1-3 0 0 0,0 4 182 0 0,-1 2-330 0 0,-1-1 0 0 0,1 0 0 0 0,0 1 0 0 0,0-1 0 0 0,0 1 0 0 0,0-1 0 0 0,-1 1 0 0 0,1-1 0 0 0,0 1 0 0 0,0 0 0 0 0,0-1 0 0 0,0 1 0 0 0,0 0 0 0 0,0 0 0 0 0,1 0 0 0 0,-1 0 0 0 0,0 0 0 0 0,0 0 0 0 0,1 0 0 0 0,-1 0 0 0 0,0 0 0 0 0,1 0 0 0 0,-1 1 0 0 0,1-1 0 0 0,0 0 0 0 0,-1 0 0 0 0,1 0 0 0 0,0 1 0 0 0,0-1 0 0 0,0 0 0 0 0,-1 0 0 0 0,1 1 0 0 0,1-1 0 0 0,-1 0 0 0 0,0 2 0 0 0,1-2 55 0 0,0 0 0 0 0,-1-1 0 0 0,1 1 0 0 0,0-1 0 0 0,0 0 0 0 0,-1 1 0 0 0,1-1 0 0 0,0 0 0 0 0,0 1 0 0 0,0-1 0 0 0,0 0 0 0 0,0 0 0 0 0,-1 0 0 0 0,1 1 0 0 0,0-1 0 0 0,0 0 0 0 0,0 0 0 0 0,2-1 0 0 0,16 0 721 0 0,-13-4-499 0 0,-5 5-160 0 0,0-1 1 0 0,-1 1-1 0 0,1-1 0 0 0,0 1 0 0 0,0-1 0 0 0,-1 0 1 0 0,1 1-1 0 0,0-1 0 0 0,-1 0 0 0 0,1 0 0 0 0,-1 1 0 0 0,1-1 1 0 0,-1 0-1 0 0,0 0 0 0 0,1 0 0 0 0,-1 0 0 0 0,0 0 1 0 0,1 0-1 0 0,-1 0 0 0 0,0 0 0 0 0,0 1 0 0 0,0-1 1 0 0,0 0-1 0 0,0 0 0 0 0,0 0 0 0 0,0 0 0 0 0,0-2 1 0 0,-5 2-163 0 0,1 0 1 0 0,-1 1-1 0 0,1-1 1 0 0,-1 1-1 0 0,1 0 1 0 0,-7 1 0 0 0,8-1-34 0 0,2 0 22 0 0,-4 7-194 0 0,5-7 279 0 0,-1 0 0 0 0,1 1 0 0 0,-1-1 0 0 0,1 0-1 0 0,-1 1 1 0 0,1-1 0 0 0,-1 1 0 0 0,1-1 0 0 0,0 1 0 0 0,-1-1 0 0 0,1 1 0 0 0,0-1 0 0 0,-1 1 0 0 0,1-1 0 0 0,0 1 0 0 0,0-1 0 0 0,0 1 0 0 0,-1 0 0 0 0,1-1 0 0 0,0 2 0 0 0,0-2 3 0 0,0 1 1 0 0,0 0-1 0 0,0 0 0 0 0,0 0 0 0 0,0 0 0 0 0,0 0 1 0 0,0 0-1 0 0,1 0 0 0 0,-1 0 0 0 0,0 0 1 0 0,1 0-1 0 0,-1 0 0 0 0,0 0 0 0 0,1-1 1 0 0,-1 1-1 0 0,1 0 0 0 0,-1 0 0 0 0,1 0 1 0 0,0-1-1 0 0,-1 1 0 0 0,1 0 0 0 0,0-1 1 0 0,1 2-1 0 0,-1-2 60 0 0,0 1 0 0 0,1-1 0 0 0,-1 0 0 0 0,0 0 0 0 0,1 1 0 0 0,-1-1 0 0 0,0 0 0 0 0,1 0 0 0 0,-1 0 0 0 0,0 0 0 0 0,1-1 0 0 0,-1 1 0 0 0,0 0 1 0 0,1-1-1 0 0,-1 1 0 0 0,0-1 0 0 0,3 0 0 0 0,10-7 1034 0 0,-28 6 73 0 0,-28 2-1982 0 0,41 0 823 0 0,0 0 0 0 0,0 0-1 0 0,0 1 1 0 0,0-1 0 0 0,1 0 0 0 0,-1 1 0 0 0,0-1-1 0 0,0 1 1 0 0,0-1 0 0 0,0 1 0 0 0,0-1-1 0 0,1 1 1 0 0,-1-1 0 0 0,0 1 0 0 0,1 0-1 0 0,-1-1 1 0 0,0 1 0 0 0,1 0 0 0 0,-1 0 0 0 0,1 0-1 0 0,-1-1 1 0 0,1 1 0 0 0,-1 0 0 0 0,1 0-1 0 0,0 0 1 0 0,-1 0 0 0 0,1 0 0 0 0,0 1-1 0 0,-5 30-841 0 0,7-31 907 0 0,0-1 0 0 0,0 0 0 0 0,-1 0 0 0 0,1 0 0 0 0,0-1-1 0 0,0 1 1 0 0,-1 0 0 0 0,1-1 0 0 0,0 1 0 0 0,-1-1 0 0 0,1 1 0 0 0,2-2-1 0 0,-1 0 97 0 0,-1 1-53 0 0,1 1-1 0 0,-1-1 1 0 0,0 0-1 0 0,0-1 1 0 0,0 1-1 0 0,0 0 1 0 0,0-1-1 0 0,0 1 1 0 0,0-1-1 0 0,0 1 1 0 0,-1-1-1 0 0,1 0 1 0 0,-1 0-1 0 0,1 0 1 0 0,-1 0-1 0 0,0 0 0 0 0,0 0 1 0 0,1 0-1 0 0,-2 0 1 0 0,1-1-1 0 0,0 1 1 0 0,1-5-1 0 0,-3 7-92 0 0,0-1 1 0 0,1 1-1 0 0,-1-1 0 0 0,0 1 0 0 0,0-1 0 0 0,0 1 0 0 0,0 0 0 0 0,1-1 0 0 0,-1 1 0 0 0,0 0 1 0 0,0 0-1 0 0,0 0 0 0 0,0 0 0 0 0,0 0 0 0 0,0 0 0 0 0,0 0 0 0 0,-1 0 0 0 0,-16 0-712 0 0,17 2 629 0 0,0 0-1 0 0,0 0 0 0 0,0 0 1 0 0,0 0-1 0 0,1 0 0 0 0,-1 1 0 0 0,1-1 1 0 0,-1 0-1 0 0,1 0 0 0 0,0 1 1 0 0,0-1-1 0 0,0 0 0 0 0,0 5 1 0 0,0-5 23 0 0,0-2 67 0 0,0 1-1 0 0,0-1 0 0 0,0 1 1 0 0,0-1-1 0 0,-1 1 0 0 0,1-1 0 0 0,0 1 1 0 0,0-1-1 0 0,0 1 0 0 0,0-1 1 0 0,0 1-1 0 0,0-1 0 0 0,1 1 1 0 0,-1-1-1 0 0,0 1 0 0 0,0-1 0 0 0,0 1 1 0 0,0-1-1 0 0,1 1 0 0 0,-1-1 1 0 0,0 0-1 0 0,0 1 0 0 0,1-1 1 0 0,-1 1-1 0 0,0-1 0 0 0,1 0 0 0 0,-1 1 1 0 0,0-1-1 0 0,1 0 0 0 0,-1 1 1 0 0,0-1-1 0 0,1 0 0 0 0,-1 0 0 0 0,1 1 1 0 0,-1-1-1 0 0,1 0 0 0 0,1 0 71 0 0,-1-1-1 0 0,0 1 1 0 0,1-1-1 0 0,-1 1 1 0 0,0-1-1 0 0,0 0 1 0 0,1 0-1 0 0,-1 0 0 0 0,0 1 1 0 0,0-1-1 0 0,0 0 1 0 0,1-2-1 0 0,0 0-19 0 0,0 0 1 0 0,0 0-1 0 0,0 0 0 0 0,0 0 1 0 0,-1-1-1 0 0,0 1 0 0 0,1 0 1 0 0,-1-1-1 0 0,0 1 0 0 0,-1-1 0 0 0,1 0 1 0 0,-1 1-1 0 0,1-8 0 0 0,-1 11-73 0 0,-1-1 1 0 0,1 1-1 0 0,0-1 0 0 0,-1 1 0 0 0,1 0 1 0 0,0-1-1 0 0,-1 1 0 0 0,1 0 0 0 0,0-1 1 0 0,-1 1-1 0 0,1 0 0 0 0,-1 0 0 0 0,1-1 0 0 0,0 1 1 0 0,-1 0-1 0 0,1 0 0 0 0,-1 0 0 0 0,1-1 1 0 0,-1 1-1 0 0,1 0 0 0 0,-1 0 0 0 0,1 0 0 0 0,-1 0 1 0 0,1 0-1 0 0,-1 0 0 0 0,1 0 0 0 0,-1 0 1 0 0,1 0-1 0 0,-1 0 0 0 0,1 0 0 0 0,-1 1 0 0 0,0-1 1 0 0,0 0-36 0 0,1 0 1 0 0,-1 0-1 0 0,0 0 1 0 0,1 1-1 0 0,-1-1 1 0 0,0 0 0 0 0,1 0-1 0 0,-1 0 1 0 0,1 1-1 0 0,-1-1 1 0 0,0 0-1 0 0,1 1 1 0 0,-1-1-1 0 0,1 1 1 0 0,-1-1-1 0 0,1 0 1 0 0,-1 1 0 0 0,1-1-1 0 0,-1 1 1 0 0,1-1-1 0 0,0 1 1 0 0,-1 0-1 0 0,1-1 1 0 0,0 1-1 0 0,-1-1 1 0 0,1 1-1 0 0,0 0 1 0 0,0-1 0 0 0,-1 2-1 0 0,1 39-119 0 0,1-41 166 0 0,0 0 0 0 0,0 0-1 0 0,0 1 1 0 0,0-2 0 0 0,0 1 0 0 0,1 0-1 0 0,-1 0 1 0 0,0 0 0 0 0,0 0 0 0 0,0-1 0 0 0,0 1-1 0 0,0 0 1 0 0,0-1 0 0 0,1 0 0 0 0,-1 0 80 0 0,0-1 0 0 0,0 0 0 0 0,0 0 0 0 0,-1 1 0 0 0,1-1 0 0 0,-1 0 0 0 0,1 0 0 0 0,-1 0 0 0 0,1 0 0 0 0,-1 0 0 0 0,0 0 0 0 0,0-2 0 0 0,0 4 104 0 0,-1 0-212 0 0,1 0 1 0 0,-1 0-1 0 0,0 0 0 0 0,1 0 1 0 0,-1 0-1 0 0,0 0 1 0 0,1 0-1 0 0,-1 0 0 0 0,0 0 1 0 0,1 0-1 0 0,-1 1 0 0 0,0-1 1 0 0,1 0-1 0 0,-1 0 1 0 0,1 1-1 0 0,-1-1 0 0 0,0 0 1 0 0,1 1-1 0 0,-1-1 1 0 0,1 1-1 0 0,-1-1 0 0 0,1 1 1 0 0,-1-1-1 0 0,1 1 1 0 0,-1 0-1 0 0,-1 17-2657 0 0,2-14 1969 0 0,0-4 554 0 0,1 0-1 0 0,-1 0 0 0 0,0 1 0 0 0,1-1 0 0 0,-1 0 0 0 0,0 0 0 0 0,1 0 0 0 0,-1 0 0 0 0,0 0 1 0 0,1 0-1 0 0,-1 0 0 0 0,1 0 0 0 0,-1 0 0 0 0,0 0 0 0 0,1 0 0 0 0,-1-1 0 0 0,0 1 0 0 0,1 0 1 0 0,-1 0-1 0 0,0 0 0 0 0,0 0 0 0 0,1 0 0 0 0,-1-1 0 0 0,0 1 0 0 0,1 0 0 0 0,-1 0 0 0 0,0-1 1 0 0,0 1-1 0 0,1 0 0 0 0,-1 0 0 0 0,0-1 0 0 0,0 1 0 0 0,0 0 0 0 0,1-1 0 0 0,-1 1 1 0 0,1-25-1942 0 0</inkml:trace>
</inkml:ink>
</file>

<file path=ppt/ink/ink5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04.471"/>
    </inkml:context>
    <inkml:brush xml:id="br0">
      <inkml:brushProperty name="width" value="0.035" units="cm"/>
      <inkml:brushProperty name="height" value="0.035" units="cm"/>
      <inkml:brushProperty name="color" value="#E71224"/>
    </inkml:brush>
  </inkml:definitions>
  <inkml:trace contextRef="#ctx0" brushRef="#br0">18 49 668 0 0,'0'0'3199'0'0,"-1"-29"2346"0"0,-3 19-5075 0 0,5 10-384 0 0,-1-1 0 0 0,0 1 0 0 0,0-1 0 0 0,0 1 0 0 0,0 0 0 0 0,-1-1 0 0 0,1 1 0 0 0,0 0 1 0 0,0-1-1 0 0,0 1 0 0 0,0 0 0 0 0,0-1 0 0 0,0 1 0 0 0,0 0 0 0 0,-1-1 0 0 0,1 1 0 0 0,0 0 0 0 0,0-1 1 0 0,0 1-1 0 0,-1 0 0 0 0,1-1 0 0 0,0 1 0 0 0,0 0 0 0 0,-1 0 0 0 0,1 0 0 0 0,0-1 0 0 0,-1 1 0 0 0,1 0 1 0 0,0 0-1 0 0,-1 0 0 0 0,1 0 0 0 0,0-1 0 0 0,-1 1 0 0 0,1 0 0 0 0,0 1-4 0 0,-6 31 58 0 0,5-18-65 0 0,1-4 32 0 0,0-1 0 0 0,0 1-1 0 0,1-1 1 0 0,4 17-1 0 0,-2 11 41 0 0,-1-9-32 0 0,1-8-39 0 0,-2 1 0 0 0,0 0 0 0 0,-3 22 0 0 0,0 4 121 0 0,2 39 516 0 0,0-86-463 0 0,0 1-731 0 0,0-1 467 0 0,0 1-1 0 0,0-1 0 0 0,0 0 1 0 0,-1 1-1 0 0,1-1 1 0 0,0 0-1 0 0,0 1 0 0 0,0-1 1 0 0,0 0-1 0 0,0 1 1 0 0,0-1-1 0 0,0 1 0 0 0,0-1 1 0 0,0 0-1 0 0,0 1 1 0 0,0-1-1 0 0,0 0 1 0 0,0 1-1 0 0,1-1 0 0 0,-1 0 1 0 0,0 1-1 0 0,0-1 1 0 0,0 0-1 0 0,0 1 0 0 0,1-1 1 0 0,-1 0-1 0 0,0 1 1 0 0,5 6-1660 0 0,-4-7 1555 0 0,-1 0 1 0 0,0 1-1 0 0,0-1 1 0 0,0 0-1 0 0,0 1 0 0 0,1-1 1 0 0,-1 0-1 0 0,0 0 1 0 0,0 1-1 0 0,1-1 0 0 0,-1 0 1 0 0,0 0-1 0 0,1 0 1 0 0,-1 1-1 0 0,0-1 1 0 0,0 0-1 0 0,1 0 0 0 0,-1 0 1 0 0,0 0-1 0 0,1 0 1 0 0,-1 1-1 0 0,0-1 0 0 0,1 0 1 0 0,-1 0-1 0 0,1 0 1 0 0,-1 0-1 0 0,1 0 1 0 0,-1 0 23 0 0,0 0 0 0 0,0 0 0 0 0,0 0 1 0 0,0 0-1 0 0,0 0 0 0 0,0 0 1 0 0,0 0-1 0 0,1 0 0 0 0,-1 0 1 0 0,0 0-1 0 0,0 1 0 0 0,0-1 1 0 0,0 0-1 0 0,0 0 0 0 0,0 0 1 0 0,1 0-1 0 0,-1 0 0 0 0,0 0 1 0 0,0 0-1 0 0,0 0 0 0 0,0 0 1 0 0,0 0-1 0 0,0 0 0 0 0,1 0 1 0 0,-1 0-1 0 0,0 0 0 0 0,0-1 1 0 0,0 1-1 0 0,0 0 0 0 0,0 0 1 0 0,0 0-1 0 0,0 0 0 0 0,1 0 1 0 0,-1 0-1 0 0,0 0 0 0 0,0 0 1 0 0,0 0-1 0 0,0 0 0 0 0,0 0 1 0 0,0-1-1 0 0,0 1 0 0 0,0 0 0 0 0,0 0 1 0 0,0 0-1 0 0,0 0 0 0 0,0 0 1 0 0,1 0-1 0 0,-1 0 0 0 0,0-1 1 0 0,0 1-1 0 0,0 0 0 0 0,0 0 1 0 0,0 0-1 0 0,0 0 0 0 0,0 0 1 0 0,0 0-1 0 0,0-1 0 0 0,0 1 1 0 0,0 0-1 0 0,0 0 0 0 0,0 0 1 0 0,-1 0-1 0 0,1 0 0 0 0,0-1 1 0 0,-19-15-3320 0 0</inkml:trace>
</inkml:ink>
</file>

<file path=ppt/ink/ink5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05.883"/>
    </inkml:context>
    <inkml:brush xml:id="br0">
      <inkml:brushProperty name="width" value="0.035" units="cm"/>
      <inkml:brushProperty name="height" value="0.035" units="cm"/>
      <inkml:brushProperty name="color" value="#E71224"/>
    </inkml:brush>
  </inkml:definitions>
  <inkml:trace contextRef="#ctx0" brushRef="#br0">0 0 1008 0 0,'0'0'3589'0'0,"6"10"-1028"0"0,5 17-19 0 0,-8-7-1815 0 0,1 2-242 0 0,-1-15-353 0 0,0 1 0 0 0,-1-1 0 0 0,0 0-1 0 0,-1 1 1 0 0,1 0 0 0 0,-1 14 0 0 0,-2 52 727 0 0,0-30-436 0 0,1 62-77 0 0,0-106-552 0 0,-1-9-7568 0 0,-4-2 4691 0 0</inkml:trace>
</inkml:ink>
</file>

<file path=ppt/ink/ink5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06.221"/>
    </inkml:context>
    <inkml:brush xml:id="br0">
      <inkml:brushProperty name="width" value="0.035" units="cm"/>
      <inkml:brushProperty name="height" value="0.035" units="cm"/>
      <inkml:brushProperty name="color" value="#E71224"/>
    </inkml:brush>
  </inkml:definitions>
  <inkml:trace contextRef="#ctx0" brushRef="#br0">1 34 3224 0 0,'0'0'4572'0'0,"11"-2"-4900"0"0,85-24 1316 0 0,-90 24-1341 0 0,0 1-1 0 0,1 0 1 0 0,-1 0-1 0 0,1 1 0 0 0,-1-1 1 0 0,1 2-1 0 0,12 1 1 0 0,-12 4-2125 0 0,-1-3 984 0 0</inkml:trace>
</inkml:ink>
</file>

<file path=ppt/ink/ink5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06.980"/>
    </inkml:context>
    <inkml:brush xml:id="br0">
      <inkml:brushProperty name="width" value="0.035" units="cm"/>
      <inkml:brushProperty name="height" value="0.035" units="cm"/>
      <inkml:brushProperty name="color" value="#E71224"/>
    </inkml:brush>
  </inkml:definitions>
  <inkml:trace contextRef="#ctx0" brushRef="#br0">36 67 1244 0 0,'0'0'5678'0'0,"-2"2"-5368"0"0,0 0-132 0 0,0 0 1 0 0,0 0-1 0 0,0 0 1 0 0,0 1-1 0 0,0-1 0 0 0,0 0 1 0 0,1 1-1 0 0,-1 0 0 0 0,1-1 1 0 0,0 1-1 0 0,-1 0 1 0 0,1 0-1 0 0,-1 4 0 0 0,1 3-63 0 0,0 0-1 0 0,0 0 0 0 0,1 13 0 0 0,0-23-113 0 0,1 1 0 0 0,-1-1-1 0 0,1 1 1 0 0,-1-1 0 0 0,1 1-1 0 0,0-1 1 0 0,-1 1 0 0 0,1-1 0 0 0,0 1-1 0 0,-1-1 1 0 0,1 0 0 0 0,0 1-1 0 0,-1-1 1 0 0,1 0 0 0 0,0 0-1 0 0,0 0 1 0 0,-1 1 0 0 0,1-1 0 0 0,0 0-1 0 0,0 0 1 0 0,0 0 0 0 0,1-1-1 0 0,22 2 319 0 0,-23-1-281 0 0,4 1 57 0 0,0-2 0 0 0,0 1 1 0 0,0-1-1 0 0,0 1 0 0 0,0-1 0 0 0,0-1 0 0 0,0 1 1 0 0,0-1-1 0 0,4-2 0 0 0,-6 3-70 0 0,0-1 0 0 0,-1 0 0 0 0,1 1 0 0 0,-1-1 0 0 0,0 0 0 0 0,0-1 0 0 0,1 1 0 0 0,-1 0 0 0 0,-1 0 0 0 0,1-1 0 0 0,0 0 0 0 0,-1 1 0 0 0,1-1 0 0 0,-1 0 0 0 0,0 1 0 0 0,2-7 0 0 0,-2 6-61 0 0,0-1-1 0 0,0 1 0 0 0,0-1 1 0 0,-1 0-1 0 0,1 1 0 0 0,-1-1 1 0 0,0 0-1 0 0,0 1 0 0 0,0-1 1 0 0,-1 0-1 0 0,1 1 0 0 0,-1-1 1 0 0,0 1-1 0 0,0-1 0 0 0,0 1 0 0 0,-1-1 1 0 0,1 1-1 0 0,-1 0 0 0 0,0-1 1 0 0,0 1-1 0 0,0 0 0 0 0,0 0 1 0 0,0 0-1 0 0,-1 1 0 0 0,1-1 1 0 0,-1 0-1 0 0,0 1 0 0 0,0 0 1 0 0,0 0-1 0 0,0 0 0 0 0,0 0 0 0 0,0 0 1 0 0,0 0-1 0 0,-1 1 0 0 0,1 0 1 0 0,-1-1-1 0 0,1 1 0 0 0,-1 1 1 0 0,1-1-1 0 0,-1 0 0 0 0,-5 1 1 0 0,6 0 56 0 0,1 0 0 0 0,-1 1 0 0 0,1 0 1 0 0,-1-1-1 0 0,1 1 0 0 0,0 0 0 0 0,-1 0 0 0 0,1 0 1 0 0,0 1-1 0 0,0-1 0 0 0,-1 0 0 0 0,1 1 1 0 0,0 0-1 0 0,0-1 0 0 0,1 1 0 0 0,-1 0 1 0 0,0 0-1 0 0,1 0 0 0 0,-1 0 0 0 0,-2 4 1 0 0,-1 2 11 0 0,3-6-138 0 0,1 0 0 0 0,0 0-1 0 0,1 1 1 0 0,-1-1 0 0 0,0 0 0 0 0,1 1 0 0 0,-1-1-1 0 0,1 1 1 0 0,0-1 0 0 0,0 4 0 0 0,2-5-508 0 0,1 0 0 0 0,0 0 0 0 0,0 0 0 0 0,0 0 0 0 0,0-1 0 0 0,0 0-1 0 0,5 1 1 0 0,-6-1 273 0 0,4-1-1620 0 0,-6 1 1926 0 0,1 0 0 0 0,-1 0 0 0 0,0 0 0 0 0,0 0-1 0 0,0 0 1 0 0,0-1 0 0 0,0 1 0 0 0,0 0 0 0 0,0 0 0 0 0,0 0 0 0 0,0 0 0 0 0,0 0 0 0 0,0 0 0 0 0,0-1 0 0 0,0 1 0 0 0,0 0 0 0 0,0 0 0 0 0,0 0 0 0 0,0 0 0 0 0,0 0 0 0 0,0-1 0 0 0,0 1 0 0 0,0 0 0 0 0,0 0 0 0 0,0 0 0 0 0,0 0 0 0 0,0 0 0 0 0,0 0 0 0 0,0 0 0 0 0,0-1 0 0 0,0 1-1 0 0,0 0 1 0 0,0 0 0 0 0,-1 0 0 0 0,1 0 0 0 0,0 0 0 0 0,0 0 0 0 0,0 0 0 0 0,0 0 0 0 0,0-1 0 0 0,0 1 0 0 0,0 0 0 0 0,0 0 0 0 0,-1 0 0 0 0,1 0 0 0 0,0 0 0 0 0,0 0 0 0 0,0 0 0 0 0,0 0 0 0 0,0 0 0 0 0,0 0 0 0 0,-1 0 0 0 0,-27-19-578 0 0</inkml:trace>
</inkml:ink>
</file>

<file path=ppt/ink/ink5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07.908"/>
    </inkml:context>
    <inkml:brush xml:id="br0">
      <inkml:brushProperty name="width" value="0.035" units="cm"/>
      <inkml:brushProperty name="height" value="0.035" units="cm"/>
      <inkml:brushProperty name="color" value="#E71224"/>
    </inkml:brush>
  </inkml:definitions>
  <inkml:trace contextRef="#ctx0" brushRef="#br0">5 0 944 0 0,'0'0'5971'0'0,"-1"5"-6998"0"0,-3 15 1180 0 0,7-2 1309 0 0,-1-6-108 0 0,10 44 867 0 0,-11-49-2108 0 0,-1 0 0 0 0,1 0 0 0 0,1 0 1 0 0,3 11-1 0 0,-3-11 47 0 0,0 0 0 0 0,0 0 0 0 0,-1 0 0 0 0,1 13 0 0 0,4 76 994 0 0,-6-89-1262 0 0,-1 9 234 0 0,1-15-269 0 0,0-1 1 0 0,0 0-1 0 0,0 1 0 0 0,0-1 0 0 0,0 0 0 0 0,1 1 1 0 0,-1-1-1 0 0,0 0 0 0 0,0 1 0 0 0,0-1 0 0 0,0 0 1 0 0,0 1-1 0 0,0-1 0 0 0,0 0 0 0 0,1 1 0 0 0,-1-1 0 0 0,0 0 1 0 0,0 1-1 0 0,0-1 0 0 0,1 0 0 0 0,-1 0 0 0 0,0 0 1 0 0,1 1-1 0 0,-1-1 0 0 0,0 0 0 0 0,0 0 0 0 0,1 0 1 0 0,-1 1-1 0 0,0-1 0 0 0,1 0 0 0 0,-1 0 0 0 0,1 0 0 0 0,-1-8-4656 0 0,0-1 2531 0 0</inkml:trace>
</inkml:ink>
</file>

<file path=ppt/ink/ink5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08.282"/>
    </inkml:context>
    <inkml:brush xml:id="br0">
      <inkml:brushProperty name="width" value="0.035" units="cm"/>
      <inkml:brushProperty name="height" value="0.035" units="cm"/>
      <inkml:brushProperty name="color" value="#E71224"/>
    </inkml:brush>
  </inkml:definitions>
  <inkml:trace contextRef="#ctx0" brushRef="#br0">1 21 2340 0 0,'0'0'5169'0'0,"17"-5"-2179"0"0,-12 2-2930 0 0,0 1 0 0 0,1 0-1 0 0,0 0 1 0 0,-1 1 0 0 0,1-1 0 0 0,0 1 0 0 0,0 0-1 0 0,0 1 1 0 0,9-1 0 0 0,0 1-140 0 0,21 2-1456 0 0,-34-2 1074 0 0,0 1-1 0 0,0 0 1 0 0,1 0-1 0 0,-1 0 1 0 0,0 0 0 0 0,0 0-1 0 0,0 0 1 0 0,2 3-1 0 0,0-2-1247 0 0</inkml:trace>
</inkml:ink>
</file>

<file path=ppt/ink/ink5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08.663"/>
    </inkml:context>
    <inkml:brush xml:id="br0">
      <inkml:brushProperty name="width" value="0.035" units="cm"/>
      <inkml:brushProperty name="height" value="0.035" units="cm"/>
      <inkml:brushProperty name="color" value="#E71224"/>
    </inkml:brush>
  </inkml:definitions>
  <inkml:trace contextRef="#ctx0" brushRef="#br0">19 1 120 0 0,'0'0'10555'0'0,"0"7"-10123"0"0,-1 20-56 0 0,-1 1-1 0 0,-6 28 1 0 0,7-48-574 0 0,0 0 0 0 0,0 0 0 0 0,1 0 0 0 0,1 8 0 0 0,0 5-3557 0 0,-2-19 1494 0 0,-4-1-599 0 0</inkml:trace>
</inkml:ink>
</file>

<file path=ppt/ink/ink5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26.062"/>
    </inkml:context>
    <inkml:brush xml:id="br0">
      <inkml:brushProperty name="width" value="0.035" units="cm"/>
      <inkml:brushProperty name="height" value="0.035" units="cm"/>
      <inkml:brushProperty name="color" value="#E71224"/>
    </inkml:brush>
  </inkml:definitions>
  <inkml:trace contextRef="#ctx0" brushRef="#br0">19 2 56 0 0,'0'-2'11662'0'0,"-6"17"-11114"0"0,6 201 890 0 0,0-214-1373 0 0,-1 1 1 0 0,1-1-1 0 0,-1 1 1 0 0,0-1-1 0 0,0 0 0 0 0,0 0 1 0 0,0 1-1 0 0,-4 3 1 0 0,4-5 836 0 0,1-7-1778 0 0,1 4-1135 0 0</inkml:trace>
</inkml:ink>
</file>

<file path=ppt/ink/ink5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27.243"/>
    </inkml:context>
    <inkml:brush xml:id="br0">
      <inkml:brushProperty name="width" value="0.035" units="cm"/>
      <inkml:brushProperty name="height" value="0.035" units="cm"/>
      <inkml:brushProperty name="color" value="#E71224"/>
    </inkml:brush>
  </inkml:definitions>
  <inkml:trace contextRef="#ctx0" brushRef="#br0">1 0 160 0 0,'0'0'1476'0'0</inkml:trace>
</inkml:ink>
</file>

<file path=ppt/ink/ink5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27.511"/>
    </inkml:context>
    <inkml:brush xml:id="br0">
      <inkml:brushProperty name="width" value="0.035" units="cm"/>
      <inkml:brushProperty name="height" value="0.035" units="cm"/>
      <inkml:brushProperty name="color" value="#E71224"/>
    </inkml:brush>
  </inkml:definitions>
  <inkml:trace contextRef="#ctx0" brushRef="#br0">1 0 1164 0 0</inkml:trace>
</inkml:ink>
</file>

<file path=ppt/ink/ink5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27.704"/>
    </inkml:context>
    <inkml:brush xml:id="br0">
      <inkml:brushProperty name="width" value="0.035" units="cm"/>
      <inkml:brushProperty name="height" value="0.035" units="cm"/>
      <inkml:brushProperty name="color" value="#E71224"/>
    </inkml:brush>
  </inkml:definitions>
  <inkml:trace contextRef="#ctx0" brushRef="#br0">26 52 1164 0 0,'-20'-41'1060'0'0,"15"35"3027"0"0,4 15-4695 0 0,3 6-4438 0 0,-2-43 4389 0 0</inkml:trace>
</inkml:ink>
</file>

<file path=ppt/ink/ink5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28.021"/>
    </inkml:context>
    <inkml:brush xml:id="br0">
      <inkml:brushProperty name="width" value="0.035" units="cm"/>
      <inkml:brushProperty name="height" value="0.035" units="cm"/>
      <inkml:brushProperty name="color" value="#E71224"/>
    </inkml:brush>
  </inkml:definitions>
  <inkml:trace contextRef="#ctx0" brushRef="#br0">1 1 280 0 0,'0'0'6477'0'0,"0"5"-12228"0"0,0-10 4745 0 0</inkml:trace>
</inkml:ink>
</file>

<file path=ppt/ink/ink5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28.334"/>
    </inkml:context>
    <inkml:brush xml:id="br0">
      <inkml:brushProperty name="width" value="0.035" units="cm"/>
      <inkml:brushProperty name="height" value="0.035" units="cm"/>
      <inkml:brushProperty name="color" value="#E71224"/>
    </inkml:brush>
  </inkml:definitions>
  <inkml:trace contextRef="#ctx0" brushRef="#br0">1 1 1060 0 0</inkml:trace>
</inkml:ink>
</file>

<file path=ppt/ink/ink5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28.565"/>
    </inkml:context>
    <inkml:brush xml:id="br0">
      <inkml:brushProperty name="width" value="0.035" units="cm"/>
      <inkml:brushProperty name="height" value="0.035" units="cm"/>
      <inkml:brushProperty name="color" value="#E71224"/>
    </inkml:brush>
  </inkml:definitions>
  <inkml:trace contextRef="#ctx0" brushRef="#br0">1 1 1060 0 0,'20'139'2047'0'0,"-16"-111"2863"0"0,-7 1-5286 0 0,1-19-2119 0 0,7-36-2651 0 0</inkml:trace>
</inkml:ink>
</file>

<file path=ppt/ink/ink5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28.919"/>
    </inkml:context>
    <inkml:brush xml:id="br0">
      <inkml:brushProperty name="width" value="0.035" units="cm"/>
      <inkml:brushProperty name="height" value="0.035" units="cm"/>
      <inkml:brushProperty name="color" value="#E71224"/>
    </inkml:brush>
  </inkml:definitions>
  <inkml:trace contextRef="#ctx0" brushRef="#br0">1 1 1124 0 0,'0'0'6693'0'0,"0"25"-11666"0"0,0-23 4582 0 0,0-4-1222 0 0,0-23 773 0 0</inkml:trace>
</inkml:ink>
</file>

<file path=ppt/ink/ink5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29.179"/>
    </inkml:context>
    <inkml:brush xml:id="br0">
      <inkml:brushProperty name="width" value="0.035" units="cm"/>
      <inkml:brushProperty name="height" value="0.035" units="cm"/>
      <inkml:brushProperty name="color" value="#E71224"/>
    </inkml:brush>
  </inkml:definitions>
  <inkml:trace contextRef="#ctx0" brushRef="#br0">1 1 220 0 0</inkml:trace>
</inkml:ink>
</file>

<file path=ppt/ink/ink5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29.369"/>
    </inkml:context>
    <inkml:brush xml:id="br0">
      <inkml:brushProperty name="width" value="0.035" units="cm"/>
      <inkml:brushProperty name="height" value="0.035" units="cm"/>
      <inkml:brushProperty name="color" value="#E71224"/>
    </inkml:brush>
  </inkml:definitions>
  <inkml:trace contextRef="#ctx0" brushRef="#br0">13 1 220 0 0,'5'105'1283'0'0,"-4"-80"6240"0"0,-1-7-7235 0 0,-1-16-265 0 0,1 0 0 0 0,0 0 0 0 0,0 1 0 0 0,-1-1 0 0 0,1 0 0 0 0,-1 0 0 0 0,0 0 0 0 0,1-1 0 0 0,-2 3 0 0 0,1-2-33 0 0,0 0 0 0 0,0 0 0 0 0,0 0 0 0 0,1 0-1 0 0,-1 0 1 0 0,1 0 0 0 0,-1 0 0 0 0,1 0-1 0 0,0 3 1 0 0,-3 8 64 0 0,0-1-1687 0 0,3-3-3372 0 0</inkml:trace>
</inkml:ink>
</file>

<file path=ppt/ink/ink5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29.772"/>
    </inkml:context>
    <inkml:brush xml:id="br0">
      <inkml:brushProperty name="width" value="0.035" units="cm"/>
      <inkml:brushProperty name="height" value="0.035" units="cm"/>
      <inkml:brushProperty name="color" value="#E71224"/>
    </inkml:brush>
  </inkml:definitions>
  <inkml:trace contextRef="#ctx0" brushRef="#br0">13 1 1256 0 0,'0'0'3191'0'0,"-1"2"-3123"0"0,-1 5-63 0 0,2-5 1 0 0,0 0 1 0 0,-1 0 0 0 0,1 0-1 0 0,-1 0 1 0 0,1-1-1 0 0,-1 1 1 0 0,0 0-1 0 0,0-1 1 0 0,-1 3-1 0 0,1-2-193 0 0,0 1-1 0 0,1-1 1 0 0,0 0-1 0 0,-1 1 0 0 0,1-1 1 0 0,0 0-1 0 0,0 0 1 0 0,0 1-1 0 0,1 3 1 0 0,0-1-962 0 0,-1-2 376 0 0</inkml:trace>
</inkml:ink>
</file>

<file path=ppt/ink/ink5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29.983"/>
    </inkml:context>
    <inkml:brush xml:id="br0">
      <inkml:brushProperty name="width" value="0.035" units="cm"/>
      <inkml:brushProperty name="height" value="0.035" units="cm"/>
      <inkml:brushProperty name="color" value="#E71224"/>
    </inkml:brush>
  </inkml:definitions>
  <inkml:trace contextRef="#ctx0" brushRef="#br0">0 1 1100 0 0</inkml:trace>
</inkml:ink>
</file>

<file path=ppt/ink/ink5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30.153"/>
    </inkml:context>
    <inkml:brush xml:id="br0">
      <inkml:brushProperty name="width" value="0.035" units="cm"/>
      <inkml:brushProperty name="height" value="0.035" units="cm"/>
      <inkml:brushProperty name="color" value="#E71224"/>
    </inkml:brush>
  </inkml:definitions>
  <inkml:trace contextRef="#ctx0" brushRef="#br0">24 1 1100 0 0,'-10'135'1253'0'0,"5"-108"-680"0"0,3-24 2318 0 0,2 2 548 0 0,-6 17-3577 0 0,6 6-1207 0 0,0-23-4563 0 0,0-38 4043 0 0</inkml:trace>
</inkml:ink>
</file>

<file path=ppt/ink/ink5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31.159"/>
    </inkml:context>
    <inkml:brush xml:id="br0">
      <inkml:brushProperty name="width" value="0.035" units="cm"/>
      <inkml:brushProperty name="height" value="0.035" units="cm"/>
      <inkml:brushProperty name="color" value="#E71224"/>
    </inkml:brush>
  </inkml:definitions>
  <inkml:trace contextRef="#ctx0" brushRef="#br0">36 5 1832 0 0,'0'0'6983'0'0,"-12"-5"-4538"0"0,6 70 453 0 0,0 1-3149 0 0,0 99 1042 0 0,0-56-456 0 0,6-33-2368 0 0,17-109-2584 0 0,-17 32 4390 0 0,3-12-1631 0 0,-2 9 647 0 0,-3 8-254 0 0,-17 43-2157 0 0</inkml:trace>
</inkml:ink>
</file>

<file path=ppt/ink/ink5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31.763"/>
    </inkml:context>
    <inkml:brush xml:id="br0">
      <inkml:brushProperty name="width" value="0.035" units="cm"/>
      <inkml:brushProperty name="height" value="0.035" units="cm"/>
      <inkml:brushProperty name="color" value="#E71224"/>
    </inkml:brush>
  </inkml:definitions>
  <inkml:trace contextRef="#ctx0" brushRef="#br0">0 57 4476 0 0,'0'0'6096'0'0,"18"0"-4996"0"0,-1-2-950 0 0,1-1 0 0 0,-1 0 0 0 0,0-1 0 0 0,0-1 0 0 0,0-1 0 0 0,21-10 0 0 0,-8-1-484 0 0,-29 16 68 0 0,4 1-4394 0 0</inkml:trace>
</inkml:ink>
</file>

<file path=ppt/ink/ink5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32.906"/>
    </inkml:context>
    <inkml:brush xml:id="br0">
      <inkml:brushProperty name="width" value="0.035" units="cm"/>
      <inkml:brushProperty name="height" value="0.035" units="cm"/>
      <inkml:brushProperty name="color" value="#E71224"/>
    </inkml:brush>
  </inkml:definitions>
  <inkml:trace contextRef="#ctx0" brushRef="#br0">2 114 720 0 0,'0'0'11675'0'0,"0"0"-11615"0"0,-1 21-71 0 0,1-18 49 0 0,0 1 0 0 0,-1-1 0 0 0,1 0 0 0 0,0 0 0 0 0,0 1 0 0 0,1-1 0 0 0,-1 0 0 0 0,1 0 0 0 0,0 1 0 0 0,-1-1 0 0 0,1 0 0 0 0,3 5 1 0 0,-2-2 11 0 0,0-1 1 0 0,0 0 0 0 0,0 1 0 0 0,-1-1 0 0 0,0 1 0 0 0,0-1 0 0 0,0 1 0 0 0,-1 8 0 0 0,0-3 287 0 0,0-8 1036 0 0,0-10-1000 0 0,0 7-397 0 0,0-22-547 0 0,0-1 481 0 0,1 13 41 0 0,-1-1 0 0 0,0 1 0 0 0,-1-1 0 0 0,0 1 0 0 0,-3-11 0 0 0,2 13-45 0 0,0 1 0 0 0,1-1 0 0 0,-1 0 0 0 0,1-7 1 0 0,1 12 55 0 0,0 1 0 0 0,0-1-1 0 0,0 0 1 0 0,0 1 0 0 0,1-1 0 0 0,-1 1 0 0 0,1-1 0 0 0,-1 1 0 0 0,1 0 0 0 0,0-1 0 0 0,0 1 0 0 0,0 0 0 0 0,0-1 0 0 0,1 1 0 0 0,2-4 0 0 0,0 1-84 0 0,1 1 0 0 0,0-1 0 0 0,0 1 1 0 0,0 0-1 0 0,8-5 0 0 0,-9 7 53 0 0,0 1 0 0 0,-1 0 0 0 0,1-1 0 0 0,1 1 0 0 0,-1 1 0 0 0,0-1 0 0 0,0 1 0 0 0,0-1 0 0 0,6 1 0 0 0,-5 0 36 0 0,-1 0-1 0 0,1 1 1 0 0,0-1-1 0 0,-1 1 1 0 0,1 0-1 0 0,0 0 1 0 0,-1 0-1 0 0,0 0 1 0 0,1 1-1 0 0,-1 0 1 0 0,0 0 0 0 0,6 4-1 0 0,-2 4-2319 0 0,-7-6 70 0 0,-38-31-4713 0 0</inkml:trace>
</inkml:ink>
</file>

<file path=ppt/ink/ink5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34.358"/>
    </inkml:context>
    <inkml:brush xml:id="br0">
      <inkml:brushProperty name="width" value="0.035" units="cm"/>
      <inkml:brushProperty name="height" value="0.035" units="cm"/>
      <inkml:brushProperty name="color" value="#E71224"/>
    </inkml:brush>
  </inkml:definitions>
  <inkml:trace contextRef="#ctx0" brushRef="#br0">42 117 1660 0 0,'0'0'2708'0'0,"10"-5"-2372"0"0,5 0-177 0 0,-7 2 73 0 0,1 0 1 0 0,-1-1-1 0 0,0 0 1 0 0,11-7-1 0 0,9-20 2616 0 0,-10 13 93 0 0,-17 18-2919 0 0,-1 0-1 0 0,0-1 1 0 0,1 1 0 0 0,-1 0 0 0 0,0 0-1 0 0,1 0 1 0 0,-1-1 0 0 0,0 1 0 0 0,0 0 0 0 0,1-1-1 0 0,-1 1 1 0 0,0 0 0 0 0,0 0 0 0 0,1-1-1 0 0,-1 1 1 0 0,0-1 0 0 0,0 1 0 0 0,0 0 0 0 0,0-1-1 0 0,1 1 1 0 0,-1 0 0 0 0,0-1 0 0 0,0 1-1 0 0,0-1 1 0 0,0 1 0 0 0,0 0 0 0 0,0-1 0 0 0,0 1-1 0 0,0 0 1 0 0,0-1 0 0 0,0 1 0 0 0,0-1 0 0 0,-1 1-1 0 0,1 0 1 0 0,0-1 0 0 0,0 1 0 0 0,0 0-1 0 0,0-1 1 0 0,-1 1 0 0 0,1 0 0 0 0,0-1 0 0 0,0 1-1 0 0,-1-1 1 0 0,-1 0-56 0 0,1 0 1 0 0,-1-1-1 0 0,0 1 0 0 0,0 0 1 0 0,0 0-1 0 0,-1 1 0 0 0,1-1 0 0 0,-3-1 1 0 0,-6 0-335 0 0,0 0-1 0 0,-19-1 1 0 0,27 3 346 0 0,-1 0 0 0 0,1 1-1 0 0,-1-1 1 0 0,1 1-1 0 0,-1 0 1 0 0,1 0-1 0 0,0 0 1 0 0,0 1 0 0 0,0-1-1 0 0,-1 1 1 0 0,1-1-1 0 0,0 1 1 0 0,1 0-1 0 0,-1 0 1 0 0,0 1 0 0 0,1-1-1 0 0,-1 0 1 0 0,1 1-1 0 0,0 0 1 0 0,-1-1-1 0 0,1 1 1 0 0,1 0 0 0 0,-1 0-1 0 0,-2 6 1 0 0,-3 2 177 0 0,6-9-133 0 0,-1-1 0 0 0,1 1 0 0 0,0 0 1 0 0,1-1-1 0 0,-1 1 0 0 0,0 0 0 0 0,0 0 0 0 0,1-1 1 0 0,-1 1-1 0 0,1 0 0 0 0,0 0 0 0 0,-1 0 0 0 0,1 3 1 0 0,-6 44 419 0 0,6-5-288 0 0,1-43-135 0 0,-1 1 1 0 0,1-1-1 0 0,-1 0 1 0 0,1-1-1 0 0,0 1 1 0 0,-1 0-1 0 0,1 0 1 0 0,0 0-1 0 0,0 0 1 0 0,0 0 0 0 0,-1-1-1 0 0,1 1 1 0 0,0 0-1 0 0,0-1 1 0 0,0 1-1 0 0,0-1 1 0 0,0 1-1 0 0,1-1 1 0 0,-1 1-1 0 0,1-1 1 0 0,27 9 266 0 0,-24-8-209 0 0,1 0 1 0 0,0-1-1 0 0,0 1 0 0 0,0-1 1 0 0,1 0-1 0 0,-1 0 1 0 0,0-1-1 0 0,0 0 0 0 0,-1 0 1 0 0,1-1-1 0 0,0 1 1 0 0,6-3-1 0 0,10-1-1493 0 0,-19 5 754 0 0,0 0 1 0 0,0-1-1 0 0,0 1 1 0 0,0-1 0 0 0,0 0-1 0 0,0 0 1 0 0,0 0 0 0 0,4-2-1 0 0,-2-3-2006 0 0,-4-5-863 0 0</inkml:trace>
</inkml:ink>
</file>

<file path=ppt/ink/ink5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35.120"/>
    </inkml:context>
    <inkml:brush xml:id="br0">
      <inkml:brushProperty name="width" value="0.035" units="cm"/>
      <inkml:brushProperty name="height" value="0.035" units="cm"/>
      <inkml:brushProperty name="color" value="#E71224"/>
    </inkml:brush>
  </inkml:definitions>
  <inkml:trace contextRef="#ctx0" brushRef="#br0">173 26 1740 0 0,'0'0'7009'0'0,"-7"-2"-6684"0"0,-9-4-503 0 0,-31-9 1757 0 0,43 14-1427 0 0,1 1 0 0 0,-1-1 0 0 0,1 1 1 0 0,-1-1-1 0 0,1 1 0 0 0,-1 0 0 0 0,0 0 0 0 0,1 1 1 0 0,-1-1-1 0 0,1 1 0 0 0,-5 1 0 0 0,4 0-156 0 0,0 0 1 0 0,1 0-1 0 0,-1 1 0 0 0,0 0 0 0 0,1-1 1 0 0,0 1-1 0 0,0 1 0 0 0,0-1 1 0 0,0 0-1 0 0,0 1 0 0 0,1-1 0 0 0,0 1 1 0 0,-1 0-1 0 0,1 0 0 0 0,0 0 0 0 0,1 0 1 0 0,-1 0-1 0 0,1 1 0 0 0,0-1 1 0 0,0 0-1 0 0,0 8 0 0 0,2-7 39 0 0,0 0 0 0 0,0 0 0 0 0,1 0 1 0 0,0-1-1 0 0,0 1 0 0 0,0 0 0 0 0,0-1 0 0 0,1 0 0 0 0,0 1 0 0 0,0-1 0 0 0,0 0 1 0 0,0-1-1 0 0,5 5 0 0 0,3 5 50 0 0,-8-9-58 0 0,-1 0 0 0 0,1 1-1 0 0,-1-1 1 0 0,0 1 0 0 0,0-1 0 0 0,-1 1 0 0 0,3 9 0 0 0,-4-10-9 0 0,2 0 0 0 0,-1 0 0 0 0,0 0 0 0 0,1 1 0 0 0,0-1 0 0 0,0-1 0 0 0,4 8 0 0 0,-4-5-205 0 0,1 3 754 0 0,-1-21-13242 0 0</inkml:trace>
</inkml:ink>
</file>

<file path=ppt/ink/ink5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0:35.609"/>
    </inkml:context>
    <inkml:brush xml:id="br0">
      <inkml:brushProperty name="width" value="0.035" units="cm"/>
      <inkml:brushProperty name="height" value="0.035" units="cm"/>
      <inkml:brushProperty name="color" value="#E71224"/>
    </inkml:brush>
  </inkml:definitions>
  <inkml:trace contextRef="#ctx0" brushRef="#br0">1 54 2520 0 0,'0'0'7375'0'0,"3"0"-7275"0"0,7-1 365 0 0,0 0 0 0 0,0-2 0 0 0,0 1 0 0 0,-1-1 0 0 0,19-8 0 0 0,-12 4-530 0 0,30-7-1 0 0,-36 12-154 0 0,9-2-1458 0 0,-6 3-2899 0 0,-8 0 2329 0 0,-4-3-559 0 0</inkml:trace>
</inkml:ink>
</file>

<file path=ppt/ink/ink5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6:30:45.721"/>
    </inkml:context>
    <inkml:brush xml:id="br0">
      <inkml:brushProperty name="width" value="0.035" units="cm"/>
      <inkml:brushProperty name="height" value="0.035" units="cm"/>
      <inkml:brushProperty name="color" value="#E71224"/>
    </inkml:brush>
  </inkml:definitions>
  <inkml:trace contextRef="#ctx0" brushRef="#br0">1 3211 16096,'3693'-3210'0</inkml:trace>
</inkml:ink>
</file>

<file path=ppt/ink/ink5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6:31:10.480"/>
    </inkml:context>
    <inkml:brush xml:id="br0">
      <inkml:brushProperty name="width" value="0.035" units="cm"/>
      <inkml:brushProperty name="height" value="0.035" units="cm"/>
      <inkml:brushProperty name="color" value="#E71224"/>
    </inkml:brush>
  </inkml:definitions>
  <inkml:trace contextRef="#ctx0" brushRef="#br0">11 4993 16534,'0'-4993'0</inkml:trace>
</inkml:ink>
</file>

<file path=ppt/ink/ink5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481"/>
    </inkml:context>
    <inkml:brush xml:id="br0">
      <inkml:brushProperty name="width" value="0.035" units="cm"/>
      <inkml:brushProperty name="height" value="0.035" units="cm"/>
      <inkml:brushProperty name="color" value="#E71224"/>
    </inkml:brush>
  </inkml:definitions>
  <inkml:trace contextRef="#ctx0" brushRef="#br0">202 28 864 0 0,'0'0'4721'0'0,"-3"-14"2822"0"0,1 11-7426 0 0,1 3 869 0 0,1 0-935 0 0,-1 0-1 0 0,1 0 1 0 0,-1 0-1 0 0,1 0 1 0 0,-1 0-1 0 0,1 0 1 0 0,-1 0-1 0 0,1 0 0 0 0,-1 0 1 0 0,1 1-1 0 0,-1-1 1 0 0,1 0-1 0 0,0 0 1 0 0,-1 0-1 0 0,1 1 1 0 0,-1-1-1 0 0,1 0 1 0 0,-1 1-1 0 0,1-1 1 0 0,0 0-1 0 0,-1 1 1 0 0,1-1-1 0 0,0 1 0 0 0,0-1 1 0 0,-1 0-1 0 0,1 1 1 0 0,0-1-1 0 0,-1 1 1 0 0,-1 4-35 0 0,-1 0 1 0 0,1 0 0 0 0,-1-1-1 0 0,-1 0 1 0 0,1 1-1 0 0,-1-1 1 0 0,1 0 0 0 0,-1-1-1 0 0,-5 4 1 0 0,4-2 11 0 0,-32 40 17 0 0,11-13-9 0 0,1 6 12 0 0,22-35-18 0 0,0 0-1 0 0,-1 0 1 0 0,1 0 0 0 0,-1 0-1 0 0,-7 3 1 0 0,9-4-19 0 0,-1-1-1 0 0,1 1 1 0 0,0 0-1 0 0,0 0 1 0 0,0 0-1 0 0,0 0 1 0 0,0 0-1 0 0,0 0 1 0 0,0 0-1 0 0,1 1 1 0 0,-3 2-1 0 0,4-4-15 0 0,13-39-366 0 0,-3 22 354 0 0,-1 0 1 0 0,12-26-1 0 0,9-19 32 0 0,-13 22 413 0 0,-10 23-342 0 0,-7 16-98 0 0,0-1 0 0 0,0 1 0 0 0,1 0-1 0 0,-1 0 1 0 0,0-1 0 0 0,0 1 0 0 0,0 0 0 0 0,0 0 0 0 0,0 0 0 0 0,0-1 0 0 0,1 1 0 0 0,-1 0 0 0 0,0 0 0 0 0,0 0-1 0 0,0 0 1 0 0,1-1 0 0 0,-1 1 0 0 0,0 0 0 0 0,0 0 0 0 0,0 0 0 0 0,1 0 0 0 0,-1 0 0 0 0,0 0 0 0 0,0 0 0 0 0,1-1 0 0 0,-1 1-1 0 0,0 0 1 0 0,0 0 0 0 0,1 0 0 0 0,-1 0 0 0 0,0 0 0 0 0,0 0 0 0 0,1 0 0 0 0,-1 0 0 0 0,0 0 0 0 0,0 1 0 0 0,1-1-1 0 0,-1 0 1 0 0,0 0 0 0 0,0 0 0 0 0,1 0 0 0 0,-1 0 0 0 0,0 0 0 0 0,0 0 0 0 0,1 1 0 0 0,-1-1 0 0 0,0 0 0 0 0,0 0-1 0 0,0 0 1 0 0,0 0 0 0 0,1 1 0 0 0,13 10-303 0 0,50 47 265 0 0,-55-49 106 0 0,1-1 1 0 0,0 0-1 0 0,0-1 1 0 0,1 0-1 0 0,0 0 1 0 0,17 7-1 0 0,68 38 553 0 0,-50-36 27 0 0,-45-15-625 0 0,-1-1 2 0 0,0 0 1 0 0,-1 0 0 0 0,1 0 0 0 0,0 0 0 0 0,0 0 0 0 0,0 0 0 0 0,0 0 0 0 0,0 0-1 0 0,0 1 1 0 0,0-1 0 0 0,0 0 0 0 0,0 0 0 0 0,-1 0 0 0 0,1 0 0 0 0,0 0 0 0 0,0 0-1 0 0,0 1 1 0 0,0-1 0 0 0,0 0 0 0 0,0 0 0 0 0,0 0 0 0 0,0 0 0 0 0,0 0 0 0 0,0 1-1 0 0,0-1 1 0 0,0 0 0 0 0,0 0 0 0 0,0 0 0 0 0,0 0 0 0 0,0 0 0 0 0,0 1 0 0 0,0-1-1 0 0,0 0 1 0 0,1 0 0 0 0,-1 0 0 0 0,0 0 0 0 0,-9 2-1075 0 0,-7 2-4848 0 0,6 0-1740 0 0,52-14 4673 0 0</inkml:trace>
</inkml:ink>
</file>

<file path=ppt/ink/ink5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482"/>
    </inkml:context>
    <inkml:brush xml:id="br0">
      <inkml:brushProperty name="width" value="0.035" units="cm"/>
      <inkml:brushProperty name="height" value="0.035" units="cm"/>
      <inkml:brushProperty name="color" value="#E71224"/>
    </inkml:brush>
  </inkml:definitions>
  <inkml:trace contextRef="#ctx0" brushRef="#br0">240 47 1776 0 0,'0'0'7097'0'0,"0"-2"-6690"0"0,0-8-216 0 0,0 3 2409 0 0,-19 4 98 0 0,16 1-2590 0 0,-1 1 0 0 0,0 0-1 0 0,0-1 1 0 0,1 1 0 0 0,-1 1-1 0 0,-5-2 1 0 0,-7-1 90 0 0,-6-2-55 0 0,-1 2-1 0 0,1 0 0 0 0,0 1 0 0 0,-29 2 0 0 0,48 0-151 0 0,2 1-6 0 0,0-1 0 0 0,0 0 1 0 0,1 1-1 0 0,-1-1 0 0 0,0 0 0 0 0,0 1 0 0 0,0-1 1 0 0,0 1-1 0 0,1 0 0 0 0,-1-1 0 0 0,0 1 1 0 0,0 0-1 0 0,1-1 0 0 0,-1 1 0 0 0,1 0 0 0 0,-1-1 1 0 0,1 1-1 0 0,-1 0 0 0 0,1 0 0 0 0,-1 0 1 0 0,1 0-1 0 0,-1 0 0 0 0,1 0 0 0 0,0-1 0 0 0,-1 3 1 0 0,-6 33-163 0 0,3-19 104 0 0,3-9 48 0 0,0 1 0 0 0,0 0 0 0 0,1-1 0 0 0,0 1 0 0 0,1 0 1 0 0,0 0-1 0 0,0-1 0 0 0,1 1 0 0 0,0-1 0 0 0,0 1 0 0 0,1-1 0 0 0,5 13 0 0 0,29 62 15 0 0,-30-67 59 0 0,-5-13-33 0 0,-1 0 0 0 0,0 0 1 0 0,0 1-1 0 0,0-1 0 0 0,0 0 1 0 0,0 0-1 0 0,0 0 0 0 0,-1 1 0 0 0,1 3 1 0 0,-1-2 16 0 0,0 0-98 0 0,0 0 0 0 0,0 0-1 0 0,0 0 1 0 0,0 0 0 0 0,-1 0 0 0 0,0 0 0 0 0,0 0-1 0 0,-1-1 1 0 0,1 1 0 0 0,-4 8 0 0 0,4-4-530 0 0,1-8 543 0 0,0-1 1 0 0,0 0 0 0 0,0 0-1 0 0,0 0 1 0 0,0 1 0 0 0,0-1 0 0 0,0 0-1 0 0,0 0 1 0 0,0 0 0 0 0,0 1-1 0 0,0-1 1 0 0,0 0 0 0 0,0 0 0 0 0,0 0-1 0 0,0 1 1 0 0,0-1 0 0 0,0 0-1 0 0,0 0 1 0 0,0 1 0 0 0,0-1 0 0 0,0 0-1 0 0,0 0 1 0 0,0 0 0 0 0,-1 0-1 0 0,1 1 1 0 0,0-1 0 0 0,0 0 0 0 0,0 0-1 0 0,0 0 1 0 0,0 0 0 0 0,-1 1-1 0 0,1-1 1 0 0,0 0 0 0 0,0 0 0 0 0,0 0-1 0 0,0 0 1 0 0,-1 0 0 0 0,1 0-1 0 0,0 0 1 0 0,0 1 0 0 0,0-1-1 0 0,-1 0 1 0 0,1 0 0 0 0,0 0 0 0 0,0 0-1 0 0,-1 0 1 0 0,1 0 0 0 0,-1 0-783 0 0,1-15-5054 0 0,0 13 5585 0 0,0-6-861 0 0,0 6 368 0 0,1 3-162 0 0,4 22-1025 0 0</inkml:trace>
</inkml:ink>
</file>

<file path=ppt/ink/ink5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483"/>
    </inkml:context>
    <inkml:brush xml:id="br0">
      <inkml:brushProperty name="width" value="0.035" units="cm"/>
      <inkml:brushProperty name="height" value="0.035" units="cm"/>
      <inkml:brushProperty name="color" value="#E71224"/>
    </inkml:brush>
  </inkml:definitions>
  <inkml:trace contextRef="#ctx0" brushRef="#br0">0 15 592 0 0,'0'0'5194'0'0,"25"8"-3118"0"0,39-2-251 0 0,81-3 1 0 0,-117-3-1809 0 0,-19 0-112 0 0,0-2 0 0 0,0 1-1 0 0,0-1 1 0 0,0-1-1 0 0,9-3 1 0 0,20-5-5211 0 0,-32 9 3449 0 0,-1-3-234 0 0</inkml:trace>
</inkml:ink>
</file>

<file path=ppt/ink/ink5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484"/>
    </inkml:context>
    <inkml:brush xml:id="br0">
      <inkml:brushProperty name="width" value="0.035" units="cm"/>
      <inkml:brushProperty name="height" value="0.035" units="cm"/>
      <inkml:brushProperty name="color" value="#E71224"/>
    </inkml:brush>
  </inkml:definitions>
  <inkml:trace contextRef="#ctx0" brushRef="#br0">144 1 736 0 0,'0'0'10416'0'0,"-6"4"-10144"0"0,-2 1-48 0 0,-1 1 0 0 0,2 0 1 0 0,-1 1-1 0 0,1 0 1 0 0,0 0-1 0 0,0 0 0 0 0,1 1 1 0 0,-10 16-1 0 0,-33 104 914 0 0,46-115-1169 0 0,-1-1 1 0 0,2 1-1 0 0,0 0 1 0 0,1-1-1 0 0,0 1 1 0 0,1 22-1 0 0,0-20 45 0 0,1-3 3 0 0,1 0 0 0 0,0-1 0 0 0,1 1 0 0 0,0-1 0 0 0,1 0 0 0 0,0 1 0 0 0,1-1 0 0 0,0-1 0 0 0,0 1 0 0 0,1-1 0 0 0,1 0 0 0 0,0 0 0 0 0,0-1 0 0 0,1 0 0 0 0,12 12 0 0 0,-18-20-59 0 0,0 1 0 0 0,0-1 1 0 0,0 0-1 0 0,-1 0 1 0 0,1 0-1 0 0,1 0 0 0 0,-1 0 1 0 0,0 0-1 0 0,0 0 0 0 0,0-1 1 0 0,0 1-1 0 0,0-1 1 0 0,1 1-1 0 0,1-1 0 0 0,-2 0-218 0 0,0 0 1 0 0,0-1-1 0 0,0 1 0 0 0,0 0 0 0 0,-1-1 0 0 0,1 1 0 0 0,0-1 0 0 0,0 0 0 0 0,-1 0 1 0 0,1 0-1 0 0,0 0 0 0 0,-1 0 0 0 0,1 0 0 0 0,-1 0 0 0 0,1 0 0 0 0,-1-1 0 0 0,0 1 0 0 0,1 0 1 0 0,-1-1-1 0 0,0 1 0 0 0,0-1 0 0 0,0 0 0 0 0,0 1 0 0 0,1-3 0 0 0,9-23-4157 0 0,-10 7 1699 0 0</inkml:trace>
</inkml:ink>
</file>

<file path=ppt/ink/ink5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485"/>
    </inkml:context>
    <inkml:brush xml:id="br0">
      <inkml:brushProperty name="width" value="0.035" units="cm"/>
      <inkml:brushProperty name="height" value="0.035" units="cm"/>
      <inkml:brushProperty name="color" value="#E71224"/>
    </inkml:brush>
  </inkml:definitions>
  <inkml:trace contextRef="#ctx0" brushRef="#br0">1 0 1112 0 0,'0'0'6362'0'0,"2"9"-5866"0"0,-1-3-402 0 0,1 2 75 0 0,0 0-1 0 0,0-1 1 0 0,1 1 0 0 0,7 13-1 0 0,-8-14 182 0 0,0 1-1 0 0,-1-1 0 0 0,0 1 0 0 0,0-1 0 0 0,-1 15 0 0 0,0 208 2853 0 0,0-216-3114 0 0,-2-1 1 0 0,-4 24-1 0 0,3-24-25 0 0,0 0 0 0 0,0 24-1 0 0,-3 49-10613 0 0,6-92 8401 0 0</inkml:trace>
</inkml:ink>
</file>

<file path=ppt/ink/ink5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486"/>
    </inkml:context>
    <inkml:brush xml:id="br0">
      <inkml:brushProperty name="width" value="0.035" units="cm"/>
      <inkml:brushProperty name="height" value="0.035" units="cm"/>
      <inkml:brushProperty name="color" value="#E71224"/>
    </inkml:brush>
  </inkml:definitions>
  <inkml:trace contextRef="#ctx0" brushRef="#br0">0 67 760 0 0,'0'0'7896'0'0,"5"-2"-7535"0"0,24-8 202 0 0,0 2-1 0 0,53-7 0 0 0,-19 3-1892 0 0,-52 11 608 0 0,-9 1 329 0 0,0 0 0 0 0,0 0 0 0 0,0-1 0 0 0,0 1 0 0 0,0 0 0 0 0,0-1 0 0 0,0 1 1 0 0,0-1-1 0 0,0 0 0 0 0,0 0 0 0 0,0 1 0 0 0,-1-1 0 0 0,1 0 0 0 0,2-2 0 0 0,2-6-1953 0 0</inkml:trace>
</inkml:ink>
</file>

<file path=ppt/ink/ink5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487"/>
    </inkml:context>
    <inkml:brush xml:id="br0">
      <inkml:brushProperty name="width" value="0.035" units="cm"/>
      <inkml:brushProperty name="height" value="0.035" units="cm"/>
      <inkml:brushProperty name="color" value="#E71224"/>
    </inkml:brush>
  </inkml:definitions>
  <inkml:trace contextRef="#ctx0" brushRef="#br0">1 0 800 0 0,'0'0'4629'0'0,"12"15"-2599"0"0,-3-10-1353 0 0,0 0 1 0 0,-1 0-1 0 0,0 1 1 0 0,12 10-1 0 0,32 43 432 0 0,-41-47-690 0 0,20 27 0 0 0,-1 0-27 0 0,-17-25-227 0 0,-1 1 0 0 0,0 1 0 0 0,15 28-1 0 0,-24-37-25 0 0,0-1-1 0 0,0 1 1 0 0,0-1-1 0 0,-1 1 1 0 0,0 0-1 0 0,-1 0 1 0 0,1 0-1 0 0,-1 0 0 0 0,-1 0 1 0 0,0 0-1 0 0,1 0 1 0 0,-2 1-1 0 0,-1 9 1 0 0,-2-5 48 0 0,0 0 0 0 0,-1-1 1 0 0,-1 0-1 0 0,0 0 0 0 0,-8 12 1 0 0,6-10-115 0 0,-9 15-34 0 0,3-3-24 0 0,-26 33-1 0 0,39-55-305 0 0,-1 1 0 0 0,0-1-1 0 0,1 0 1 0 0,0 1 0 0 0,0-1-1 0 0,0 1 1 0 0,0-1 0 0 0,0 1 0 0 0,1-1-1 0 0,-1 6 1 0 0,1-7-573 0 0,0 0-297 0 0</inkml:trace>
</inkml:ink>
</file>

<file path=ppt/ink/ink5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488"/>
    </inkml:context>
    <inkml:brush xml:id="br0">
      <inkml:brushProperty name="width" value="0.035" units="cm"/>
      <inkml:brushProperty name="height" value="0.035" units="cm"/>
      <inkml:brushProperty name="color" value="#E71224"/>
    </inkml:brush>
  </inkml:definitions>
  <inkml:trace contextRef="#ctx0" brushRef="#br0">189 52 1284 0 0,'0'0'6861'0'0,"-5"-7"-4131"0"0,4 7-2671 0 0,0 0 1 0 0,0-1-1 0 0,1 1 1 0 0,-1 0-1 0 0,0 0 1 0 0,0-1-1 0 0,1 1 1 0 0,-1 0-1 0 0,0-1 0 0 0,1 1 1 0 0,-1-1-1 0 0,0 1 1 0 0,1-1-1 0 0,-1 1 1 0 0,1-1-1 0 0,-1 1 1 0 0,0-2-1 0 0,0 2-15 0 0,1-1 0 0 0,-1 0-1 0 0,0 0 1 0 0,0 0 0 0 0,0 1 0 0 0,0-1 0 0 0,1 1-1 0 0,-1-1 1 0 0,0 0 0 0 0,0 1 0 0 0,0 0 0 0 0,0-1-1 0 0,0 1 1 0 0,0-1 0 0 0,0 1 0 0 0,0 0 0 0 0,-1 0-1 0 0,0 0 1 0 0,-55-5 2896 0 0,56 5-2892 0 0,-18 0 164 0 0,-33 0 513 0 0,51 0-774 0 0,-17 4 400 0 0,14-1-586 0 0,10-3-28 0 0,18-1-99 0 0,-7 0 521 0 0,26 1 146 0 0,91-3-109 0 0,-88-3-57 0 0,-21 2-136 0 0,34-1 1 0 0,13-5-952 0 0,-77 20-738 0 0,2-5-609 0 0,3-5 2109 0 0,0 1 0 0 0,0-1-1 0 0,0 1 1 0 0,0-1-1 0 0,0 1 1 0 0,0-1 0 0 0,-1 1-1 0 0,1-1 1 0 0,0 0-1 0 0,0 1 1 0 0,-1-1 0 0 0,1 0-1 0 0,0 1 1 0 0,0-1-1 0 0,-1 0 1 0 0,1 1 0 0 0,0-1-1 0 0,-1 0 1 0 0,1 1-1 0 0,0-1 1 0 0,-1 0 0 0 0,1 0-1 0 0,-1 1 1 0 0,1-1-1 0 0,-1 0 1 0 0,0 0 0 0 0,1 0 92 0 0,0 1 1 0 0,-1-1 0 0 0,1 0 0 0 0,0 0-1 0 0,0 0 1 0 0,-1 0 0 0 0,1 0-1 0 0,0 0 1 0 0,0 0 0 0 0,-1 0 0 0 0,1 0-1 0 0,0 0 1 0 0,0 0 0 0 0,-1 0-1 0 0,1 0 1 0 0,0 0 0 0 0,-1 0 0 0 0,1 0-1 0 0,0 0 1 0 0,0 0 0 0 0,-1 0 0 0 0,1 0-1 0 0,0 0 1 0 0,0 0 0 0 0,-1 0-1 0 0,1 0 1 0 0,0-1 0 0 0,0 1 0 0 0,-1 0-1 0 0,1 0 1 0 0,0 0 0 0 0,0-1 0 0 0,0 1-1 0 0,-1 0 1 0 0,1 0 0 0 0,0 0-1 0 0,0-1 1 0 0,0 1 0 0 0,0 0 0 0 0,-1-1-1 0 0,27-20-3070 0 0</inkml:trace>
</inkml:ink>
</file>

<file path=ppt/ink/ink5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489"/>
    </inkml:context>
    <inkml:brush xml:id="br0">
      <inkml:brushProperty name="width" value="0.035" units="cm"/>
      <inkml:brushProperty name="height" value="0.035" units="cm"/>
      <inkml:brushProperty name="color" value="#E71224"/>
    </inkml:brush>
  </inkml:definitions>
  <inkml:trace contextRef="#ctx0" brushRef="#br0">262 47 1192 0 0,'0'0'6628'0'0,"-3"-2"-6227"0"0,-12-7 173 0 0,11 5 16 0 0,-1 1 0 0 0,1 0 0 0 0,-1 1 0 0 0,0-1 0 0 0,0 1 0 0 0,0 0 0 0 0,-9-3 0 0 0,-6 1 84 0 0,0 1 0 0 0,-24-1 0 0 0,39 3-616 0 0,-1 1-1 0 0,1 0 1 0 0,-1 1-1 0 0,1-1 1 0 0,0 1-1 0 0,-1 0 1 0 0,1 0 0 0 0,0 1-1 0 0,0 0 1 0 0,0 0-1 0 0,0 0 1 0 0,0 0-1 0 0,0 1 1 0 0,-4 3-1 0 0,6-3-52 0 0,0 0 1 0 0,1 0-1 0 0,-1 0 0 0 0,1 1 1 0 0,0-1-1 0 0,0 0 0 0 0,0 1 1 0 0,1 0-1 0 0,-1-1 0 0 0,1 1 1 0 0,0 0-1 0 0,0 0 0 0 0,0 0 0 0 0,0 5 1 0 0,-1 10-47 0 0,1 34-1 0 0,1-35 171 0 0,2 0-101 0 0,0 0-1 0 0,1 0 0 0 0,2 0 1 0 0,-1 0-1 0 0,10 21 1 0 0,3 14 43 0 0,18 92 131 0 0,-32-129-192 0 0,-3-13-12 0 0,0 0 0 0 0,0 0 0 0 0,1-1 1 0 0,-1 1-1 0 0,1 0 0 0 0,0 0 0 0 0,-1-1 0 0 0,1 1 1 0 0,1-1-1 0 0,-1 1 0 0 0,2 2 0 0 0,4 7-1522 0 0,-8-23-5004 0 0,-1 2 3829 0 0,-8-6-1338 0 0</inkml:trace>
</inkml:ink>
</file>

<file path=ppt/ink/ink5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490"/>
    </inkml:context>
    <inkml:brush xml:id="br0">
      <inkml:brushProperty name="width" value="0.035" units="cm"/>
      <inkml:brushProperty name="height" value="0.035" units="cm"/>
      <inkml:brushProperty name="color" value="#E71224"/>
    </inkml:brush>
  </inkml:definitions>
  <inkml:trace contextRef="#ctx0" brushRef="#br0">1 60 956 0 0,'0'0'7867'0'0,"9"0"-7645"0"0,-7 0-214 0 0,9 1 135 0 0,0-1 0 0 0,0 0 0 0 0,1-1 0 0 0,-1 0 0 0 0,22-6 1 0 0,22-8 668 0 0,-39 11-670 0 0,-1 0 1 0 0,-1-1 0 0 0,28-12-1 0 0,-38 15-287 0 0,4-2-680 0 0,0 4-4797 0 0,-3 0 3420 0 0</inkml:trace>
</inkml:ink>
</file>

<file path=ppt/ink/ink5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491"/>
    </inkml:context>
    <inkml:brush xml:id="br0">
      <inkml:brushProperty name="width" value="0.035" units="cm"/>
      <inkml:brushProperty name="height" value="0.035" units="cm"/>
      <inkml:brushProperty name="color" value="#E71224"/>
    </inkml:brush>
  </inkml:definitions>
  <inkml:trace contextRef="#ctx0" brushRef="#br0">1 0 84 0 0,'0'0'12524'0'0,"1"7"-12391"0"0,2 9-112 0 0,0-1 769 0 0,-1 1-1 0 0,1 17 1 0 0,-3 29-460 0 0,0-22-6847 0 0,-6-39-459 0 0</inkml:trace>
</inkml:ink>
</file>

<file path=ppt/ink/ink6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492"/>
    </inkml:context>
    <inkml:brush xml:id="br0">
      <inkml:brushProperty name="width" value="0.035" units="cm"/>
      <inkml:brushProperty name="height" value="0.035" units="cm"/>
      <inkml:brushProperty name="color" value="#E71224"/>
    </inkml:brush>
  </inkml:definitions>
  <inkml:trace contextRef="#ctx0" brushRef="#br0">1 25 968 0 0,'0'0'6609'0'0,"6"10"-704"0"0,18-5-4649 0 0,29 2-1395 0 0,-18-1 184 0 0,21-3 238 0 0,0-2 1 0 0,71-8-1 0 0,-113 6-193 0 0,1 1 1 0 0,-1 0-1 0 0,1 1 1 0 0,21 4-1 0 0,-23-5 372 0 0,-17-7 119 0 0,-6-9-2335 0 0,-4-7-3042 0 0,8 14 415 0 0,45 64-1677 0 0</inkml:trace>
</inkml:ink>
</file>

<file path=ppt/ink/ink6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493"/>
    </inkml:context>
    <inkml:brush xml:id="br0">
      <inkml:brushProperty name="width" value="0.035" units="cm"/>
      <inkml:brushProperty name="height" value="0.035" units="cm"/>
      <inkml:brushProperty name="color" value="#E71224"/>
    </inkml:brush>
  </inkml:definitions>
  <inkml:trace contextRef="#ctx0" brushRef="#br0">173 13 1636 0 0,'0'0'8935'0'0,"-7"-1"-8909"0"0,-32-3 469 0 0,-51-4 2701 0 0,88 9-3205 0 0,1 0-1 0 0,0-1 1 0 0,-1 1 0 0 0,1 0-1 0 0,0 0 1 0 0,0 0 0 0 0,-1 0 0 0 0,1 0-1 0 0,0 0 1 0 0,0 0 0 0 0,0 1-1 0 0,0-1 1 0 0,1 0 0 0 0,-1 0 0 0 0,0 1-1 0 0,1-1 1 0 0,-1 1 0 0 0,0 1-1 0 0,-1 1 41 0 0,0 1 0 0 0,1-1 0 0 0,-1 0 0 0 0,1 0 0 0 0,-1 9 0 0 0,-1 25 147 0 0,1-29-118 0 0,1-1-1 0 0,1 1 0 0 0,-1 1 0 0 0,3 15 0 0 0,2-8 82 0 0,1-1 0 0 0,0 0-1 0 0,11 24 1 0 0,6 16 184 0 0,4 4-218 0 0,-21-50-55 0 0,0 0 0 0 0,0 0 0 0 0,-1 0 0 0 0,-1 1 0 0 0,1-1 0 0 0,-2 1 0 0 0,0 0 0 0 0,2 17-1 0 0,-4-20 1004 0 0,2 5-4005 0 0,2-6-1816 0 0,1-15 376 0 0,-6 0 1722 0 0,-9 8 154 0 0</inkml:trace>
</inkml:ink>
</file>

<file path=ppt/ink/ink6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494"/>
    </inkml:context>
    <inkml:brush xml:id="br0">
      <inkml:brushProperty name="width" value="0.035" units="cm"/>
      <inkml:brushProperty name="height" value="0.035" units="cm"/>
      <inkml:brushProperty name="color" value="#E71224"/>
    </inkml:brush>
  </inkml:definitions>
  <inkml:trace contextRef="#ctx0" brushRef="#br0">1 78 1256 0 0,'0'0'9225'0'0,"4"0"-9063"0"0,12 2 11 0 0,-13-2 27 0 0,-2 5 607 0 0,11-4-591 0 0,-1-1-1 0 0,0 0 0 0 0,0-1 1 0 0,1 0-1 0 0,-1-1 1 0 0,0 0-1 0 0,0-1 0 0 0,17-6 1 0 0,2-5-62 0 0,53-31-1 0 0,-80 44-1016 0 0,-1-1 0 0 0,1 1 0 0 0,0 0 0 0 0,0 0 0 0 0,0 1 0 0 0,0-1 0 0 0,-1 1 0 0 0,1-1 0 0 0,0 1 0 0 0,0 0 1 0 0,5 0-1 0 0,-6 0 527 0 0,-7 0-2610 0 0</inkml:trace>
</inkml:ink>
</file>

<file path=ppt/ink/ink6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495"/>
    </inkml:context>
    <inkml:brush xml:id="br0">
      <inkml:brushProperty name="width" value="0.035" units="cm"/>
      <inkml:brushProperty name="height" value="0.035" units="cm"/>
      <inkml:brushProperty name="color" value="#E71224"/>
    </inkml:brush>
  </inkml:definitions>
  <inkml:trace contextRef="#ctx0" brushRef="#br0">1 10 120 0 0,'0'0'6616'0'0,"4"19"2290"0"0,-2-13-9615 0 0,-8 77 299 0 0,6-81 397 0 0,0-1-1 0 0,0 1 0 0 0,0-1 0 0 0,1 1 0 0 0,-1-1 1 0 0,1 1-1 0 0,-1-1 0 0 0,1 0 0 0 0,-1 1 1 0 0,1-1-1 0 0,0 0 0 0 0,0 0 0 0 0,-1 1 1 0 0,1-1-1 0 0,0 0 0 0 0,0 0 0 0 0,0 0 0 0 0,0 0 1 0 0,1 0-1 0 0,-1 0 0 0 0,2 1 0 0 0,0 0 10 0 0,1-1-1 0 0,-1 1 0 0 0,1 0 0 0 0,0-1 0 0 0,-1 0 0 0 0,1 0 0 0 0,0 0 1 0 0,6 1-1 0 0,-7-2 32 0 0,1 1-1 0 0,-1-1 1 0 0,1 0 0 0 0,0 0 0 0 0,-1 0 0 0 0,1 0 0 0 0,0 0 0 0 0,-1-1-1 0 0,1 0 1 0 0,-1 0 0 0 0,1 0 0 0 0,-1 0 0 0 0,0 0 0 0 0,1-1 0 0 0,-1 1-1 0 0,0-1 1 0 0,0 0 0 0 0,0 0 0 0 0,0 0 0 0 0,3-4 0 0 0,-3 2 1 0 0,-1 0 1 0 0,0 0 0 0 0,0 0 0 0 0,-1 0 0 0 0,1 0-1 0 0,-1-1 1 0 0,0 1 0 0 0,0 0 0 0 0,-1-1 0 0 0,1 1-1 0 0,-1-1 1 0 0,0 1 0 0 0,0-1 0 0 0,0 1 0 0 0,-1-1-1 0 0,1 1 1 0 0,-1-1 0 0 0,-2-4 0 0 0,2 6-14 0 0,1 1 1 0 0,-1-1-1 0 0,-1 0 1 0 0,1 1-1 0 0,0-1 0 0 0,-1 1 1 0 0,1-1-1 0 0,-1 1 1 0 0,0-1-1 0 0,1 1 1 0 0,-1 0-1 0 0,-1 0 1 0 0,1 0-1 0 0,0 0 1 0 0,0 0-1 0 0,-1 1 1 0 0,1-1-1 0 0,-1 1 0 0 0,1-1 1 0 0,-1 1-1 0 0,0 0 1 0 0,1 0-1 0 0,-1 0 1 0 0,0 0-1 0 0,0 1 1 0 0,0-1-1 0 0,1 1 1 0 0,-5 0-1 0 0,3 0-22 0 0,0 1 0 0 0,0-1 1 0 0,0 1-1 0 0,0 1 0 0 0,1-1 0 0 0,-1 0 0 0 0,0 1 0 0 0,1 0 0 0 0,-1 0 1 0 0,1 0-1 0 0,-5 3 0 0 0,-13 8-1518 0 0,15-9-1164 0 0</inkml:trace>
</inkml:ink>
</file>

<file path=ppt/ink/ink6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496"/>
    </inkml:context>
    <inkml:brush xml:id="br0">
      <inkml:brushProperty name="width" value="0.035" units="cm"/>
      <inkml:brushProperty name="height" value="0.035" units="cm"/>
      <inkml:brushProperty name="color" value="#E71224"/>
    </inkml:brush>
  </inkml:definitions>
  <inkml:trace contextRef="#ctx0" brushRef="#br0">1 0 1296 0 0,'0'0'7147'0'0,"5"15"-5652"0"0,6-10-507 0 0,0-1 0 0 0,21 4-1 0 0,17-1-141 0 0,0-2 1 0 0,77-2-1 0 0,-119-3-773 0 0,-7 0-124 0 0,0 0 0 0 0,1 0 0 0 0,-1 0 0 0 0,0 1 0 0 0,0-1 0 0 0,0 0 0 0 0,1 0 0 0 0,-1 0 0 0 0,0 0-1 0 0,0 0 1 0 0,1 0 0 0 0,-1 0 0 0 0,0 0 0 0 0,0 0 0 0 0,1 0 0 0 0,-1-1 0 0 0,0 1 0 0 0,0 0 0 0 0,0 0-1 0 0,1 0 1 0 0,-1 0 0 0 0,0 0 0 0 0,0 0 0 0 0,0 0 0 0 0,1 0 0 0 0,-1-1 0 0 0,0 1 0 0 0,0 0 0 0 0,0 0-1 0 0,0 0 1 0 0,1 0 0 0 0,-1-1 0 0 0,0 1 0 0 0,0 0 0 0 0,0 0 0 0 0,0 0 0 0 0,0-1 0 0 0,0 1 0 0 0,0 0-1 0 0,0 0 1 0 0,1-1 0 0 0,-1 1 0 0 0,0 0 0 0 0,0 0 0 0 0,0-1 0 0 0,0 1 0 0 0,0 0 0 0 0,0 0 0 0 0,0 0-1 0 0,0-1 1 0 0,-1 1 0 0 0,1 0 0 0 0,0 0 0 0 0,0-1 0 0 0,0 1 0 0 0,0 0 0 0 0,0 0 0 0 0,0 0 0 0 0,0-1-1 0 0,0 1 1 0 0,-1 0 0 0 0,1 0 0 0 0,0 0 0 0 0,0-1 0 0 0,-13-12-5396 0 0,4 9 1357 0 0,26 30 1435 0 0</inkml:trace>
</inkml:ink>
</file>

<file path=ppt/ink/ink6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497"/>
    </inkml:context>
    <inkml:brush xml:id="br0">
      <inkml:brushProperty name="width" value="0.035" units="cm"/>
      <inkml:brushProperty name="height" value="0.035" units="cm"/>
      <inkml:brushProperty name="color" value="#E71224"/>
    </inkml:brush>
  </inkml:definitions>
  <inkml:trace contextRef="#ctx0" brushRef="#br0">258 8 1532 0 0,'0'0'7505'0'0,"-12"1"-7112"0"0,-16-1 804 0 0,-52-7-1 0 0,10 6 522 0 0,68 1-1731 0 0,0 1 0 0 0,1-1 0 0 0,-1 1 0 0 0,1 0 0 0 0,-1-1 0 0 0,1 1 0 0 0,-1 0 0 0 0,1 0 0 0 0,0 0 0 0 0,-1 0-1 0 0,1 0 1 0 0,0 1 0 0 0,0-1 0 0 0,0 0 0 0 0,-2 3 0 0 0,-15 22-125 0 0,18-26 137 0 0,-4 10 55 0 0,0-1 0 0 0,0 1 0 0 0,1-1-1 0 0,0 1 1 0 0,1 0 0 0 0,0 0 0 0 0,0 0-1 0 0,1 0 1 0 0,1 1 0 0 0,-1-1 0 0 0,3 15 0 0 0,-2 0 170 0 0,1-14-98 0 0,0-1 0 0 0,1 0 0 0 0,0 1-1 0 0,1-1 1 0 0,0 0 0 0 0,6 15 0 0 0,6 16 201 0 0,-7-17-191 0 0,3 16 148 0 0,7 42 494 0 0,-13-60-595 0 0,0 12 14 0 0,7 32-169 0 0,-6-26-1469 0 0</inkml:trace>
</inkml:ink>
</file>

<file path=ppt/ink/ink6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498"/>
    </inkml:context>
    <inkml:brush xml:id="br0">
      <inkml:brushProperty name="width" value="0.035" units="cm"/>
      <inkml:brushProperty name="height" value="0.035" units="cm"/>
      <inkml:brushProperty name="color" value="#E71224"/>
    </inkml:brush>
  </inkml:definitions>
  <inkml:trace contextRef="#ctx0" brushRef="#br0">0 43 448 0 0,'0'0'8006'0'0,"11"0"-7516"0"0,4 0-361 0 0,66-1 1342 0 0,-63-2-1404 0 0,0-2 1 0 0,-1 1 0 0 0,1-2 0 0 0,23-11 0 0 0,-27 11-1972 0 0,-11 5 850 0 0</inkml:trace>
</inkml:ink>
</file>

<file path=ppt/ink/ink6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499"/>
    </inkml:context>
    <inkml:brush xml:id="br0">
      <inkml:brushProperty name="width" value="0.035" units="cm"/>
      <inkml:brushProperty name="height" value="0.035" units="cm"/>
      <inkml:brushProperty name="color" value="#E71224"/>
    </inkml:brush>
  </inkml:definitions>
  <inkml:trace contextRef="#ctx0" brushRef="#br0">132 8 524 0 0,'0'0'10307'0'0,"-17"-7"-8806"0"0,6 7-864 0 0,6-1-404 0 0,0 1 1 0 0,-1 0-1 0 0,1 1 0 0 0,0-1 1 0 0,-11 4-1 0 0,14-3-225 0 0,0 0-1 0 0,0 0 1 0 0,-1 0 0 0 0,1 0-1 0 0,0 1 1 0 0,0 0-1 0 0,0-1 1 0 0,1 1-1 0 0,-1 0 1 0 0,0 0-1 0 0,1-1 1 0 0,-1 1-1 0 0,1 1 1 0 0,-1-1-1 0 0,-1 4 1 0 0,-6 9 15 0 0,7-11-30 0 0,0-1-1 0 0,0 1 1 0 0,0 0 0 0 0,0-1 0 0 0,1 1 0 0 0,-1 0-1 0 0,0 7 1 0 0,1-9 7 0 0,-1 7 12 0 0,1 0-1 0 0,0 0 1 0 0,0 0-1 0 0,0 1 1 0 0,2 12-1 0 0,-1-20-1 0 0,1 1-1 0 0,-1-1 0 0 0,1 0 0 0 0,0 0 0 0 0,-1 0 0 0 0,1 0 1 0 0,0 0-1 0 0,0 0 0 0 0,0 0 0 0 0,0 0 0 0 0,1 0 1 0 0,-1 0-1 0 0,0-1 0 0 0,1 1 0 0 0,-1 0 0 0 0,1-1 0 0 0,0 1 1 0 0,-1-1-1 0 0,1 0 0 0 0,0 1 0 0 0,0-1 0 0 0,0 0 1 0 0,0 0-1 0 0,0 0 0 0 0,0-1 0 0 0,0 1 0 0 0,0 0 0 0 0,4 0 1 0 0,2 0 94 0 0,0 1 1 0 0,0-2-1 0 0,0 1 1 0 0,0-1-1 0 0,0 0 1 0 0,14-3-1 0 0,-18 3-133 0 0,0-1-1 0 0,0 0 1 0 0,-1 0-1 0 0,1-1 1 0 0,0 1-1 0 0,-1-1 0 0 0,1 0 1 0 0,-1 0-1 0 0,0 0 1 0 0,0 0-1 0 0,1 0 1 0 0,-1-1-1 0 0,-1 1 1 0 0,1-1-1 0 0,0 0 1 0 0,2-3-1 0 0,0-1-613 0 0,1-2-844 0 0,-5 0-5582 0 0</inkml:trace>
</inkml:ink>
</file>

<file path=ppt/ink/ink6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6:31:10.500"/>
    </inkml:context>
    <inkml:brush xml:id="br0">
      <inkml:brushProperty name="width" value="0.035" units="cm"/>
      <inkml:brushProperty name="height" value="0.035" units="cm"/>
      <inkml:brushProperty name="color" value="#E71224"/>
    </inkml:brush>
  </inkml:definitions>
  <inkml:trace contextRef="#ctx0" brushRef="#br0">0 92 20141,'8793'-92'0</inkml:trace>
</inkml:ink>
</file>

<file path=ppt/ink/ink6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01"/>
    </inkml:context>
    <inkml:brush xml:id="br0">
      <inkml:brushProperty name="width" value="0.035" units="cm"/>
      <inkml:brushProperty name="height" value="0.035" units="cm"/>
      <inkml:brushProperty name="color" value="#E71224"/>
    </inkml:brush>
  </inkml:definitions>
  <inkml:trace contextRef="#ctx0" brushRef="#br0">1 94 12 0 0,'0'0'707'0'0,"1"-5"-582"0"0,3-17-88 0 0,-4 21-15 0 0,0 0 0 0 0,0 0 1 0 0,0 0-1 0 0,0 1 0 0 0,0-1 1 0 0,0 0-1 0 0,0 0 0 0 0,0 0 1 0 0,1 1-1 0 0,-1-1 0 0 0,0 0 1 0 0,1 0-1 0 0,-1 1 0 0 0,1-1 1 0 0,-1 0-1 0 0,1 1 0 0 0,-1-1 1 0 0,1 0-1 0 0,-1 1 0 0 0,1-1 1 0 0,-1 1-1 0 0,1-1 0 0 0,0 1 1 0 0,-1-1-1 0 0,1 1 0 0 0,0 0 1 0 0,2-2 2674 0 0,-2-2 2161 0 0,-8-12-1863 0 0,2 7-1108 0 0,4 8-1678 0 0,0-1-1 0 0,0 1 1 0 0,1 0 0 0 0,-1 0 0 0 0,0-1 0 0 0,1 1-1 0 0,-1 0 1 0 0,1-1 0 0 0,-1 1 0 0 0,1-3-1 0 0,0 3 109 0 0,19 34 559 0 0,-1-18-862 0 0,46 41 156 0 0,-37-34-143 0 0,-21-17-14 0 0,0-1-1 0 0,0 1 1 0 0,9 10 0 0 0,-14-13-10 0 0,0-1-1 0 0,0 0 0 0 0,0 1 0 0 0,0-1 1 0 0,0 1-1 0 0,0-1 0 0 0,0 1 0 0 0,-1-1 1 0 0,1 1-1 0 0,0 0 0 0 0,-1-1 0 0 0,1 4 1 0 0,-1-5-11 0 0,7 3-48 0 0,-3-1 54 0 0,-3-2 1031 0 0,-1 1-990 0 0,0-1 0 0 0,-1 1-1 0 0,1 0 1 0 0,0-1 0 0 0,0 1 0 0 0,0 0 0 0 0,-1-1-1 0 0,1 1 1 0 0,0 0 0 0 0,-1-1 0 0 0,1 1-1 0 0,-1-1 1 0 0,1 1 0 0 0,0-1 0 0 0,-1 1 0 0 0,1-1-1 0 0,-1 1 1 0 0,0-1 0 0 0,1 1 0 0 0,-1-1-1 0 0,1 1 1 0 0,-1-1 0 0 0,-1 1 0 0 0,1 0 15 0 0,-5 5-19 0 0,1 1 0 0 0,-1 0-1 0 0,-6 13 1 0 0,-72 136 398 0 0,74-142-356 0 0,3-5 4 0 0,11-11 112 0 0,4-15-2201 0 0,-5 14 1299 0 0,-1 0 0 0 0,1 1-1 0 0,0 0 1 0 0,0-1 0 0 0,0 1 0 0 0,0 0 0 0 0,5-3 0 0 0,17-6-6403 0 0,-20 6 3802 0 0,-15 9 1334 0 0,-45 39 1482 0 0</inkml:trace>
</inkml:ink>
</file>

<file path=ppt/ink/ink6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02"/>
    </inkml:context>
    <inkml:brush xml:id="br0">
      <inkml:brushProperty name="width" value="0.035" units="cm"/>
      <inkml:brushProperty name="height" value="0.035" units="cm"/>
      <inkml:brushProperty name="color" value="#E71224"/>
    </inkml:brush>
  </inkml:definitions>
  <inkml:trace contextRef="#ctx0" brushRef="#br0">0 10 1336 0 0,'0'0'10266'0'0,"0"-10"-3598"0"0,12 198-5546 0 0,-11-161-960 0 0,7 37 1 0 0,-4-36 174 0 0,1 38 1 0 0,1 47-251 0 0,-6-113-263 0 0,0-24-15454 0 0,0 43 10957 0 0</inkml:trace>
</inkml:ink>
</file>

<file path=ppt/ink/ink6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03"/>
    </inkml:context>
    <inkml:brush xml:id="br0">
      <inkml:brushProperty name="width" value="0.035" units="cm"/>
      <inkml:brushProperty name="height" value="0.035" units="cm"/>
      <inkml:brushProperty name="color" value="#E71224"/>
    </inkml:brush>
  </inkml:definitions>
  <inkml:trace contextRef="#ctx0" brushRef="#br0">0 25 1088 0 0,'0'0'8400'0'0,"22"1"-7809"0"0,146 3 2014 0 0,-142-7-1658 0 0,-25 3-1039 0 0,-1-1 0 0 0,1 1 0 0 0,0 0 0 0 0,0 0 0 0 0,0 0 0 0 0,-1-1 0 0 0,1 1 0 0 0,0-1 0 0 0,-1 1 0 0 0,1 0 0 0 0,0-1-1 0 0,-1 1 1 0 0,1-1 0 0 0,0 0 0 0 0,-1 1 0 0 0,1-1 0 0 0,-1 1 0 0 0,1-1 0 0 0,-1 0 0 0 0,0 1 0 0 0,1-1 0 0 0,-1 0 0 0 0,1 0 0 0 0,-1 1 0 0 0,0-1 0 0 0,0 0 0 0 0,1-1 0 0 0,5-2-6214 0 0,-6-2 3218 0 0</inkml:trace>
</inkml:ink>
</file>

<file path=ppt/ink/ink6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6:31:10.504"/>
    </inkml:context>
    <inkml:brush xml:id="br0">
      <inkml:brushProperty name="width" value="0.035" units="cm"/>
      <inkml:brushProperty name="height" value="0.035" units="cm"/>
      <inkml:brushProperty name="color" value="#E71224"/>
    </inkml:brush>
  </inkml:definitions>
  <inkml:trace contextRef="#ctx0" brushRef="#br0">1 3211 16096,'3693'-3210'0</inkml:trace>
</inkml:ink>
</file>

<file path=ppt/ink/ink6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05"/>
    </inkml:context>
    <inkml:brush xml:id="br0">
      <inkml:brushProperty name="width" value="0.035" units="cm"/>
      <inkml:brushProperty name="height" value="0.035" units="cm"/>
      <inkml:brushProperty name="color" value="#E71224"/>
    </inkml:brush>
  </inkml:definitions>
  <inkml:trace contextRef="#ctx0" brushRef="#br0">7 456 56 0 0,'0'0'1333'0'0,"-6"4"-1209"0"0,6 4 1270 0 0,0 6 1798 0 0,5-9-3915 0 0,-4-4 638 0 0,-1 5 306 0 0,0 6-238 0 0,5-8 4824 0 0,-4-4-4289 0 0,5-15 960 0 0,-5-9-1225 0 0,-1 16-284 0 0,1 0-1 0 0,-1-1 1 0 0,-1 1-1 0 0,1 0 0 0 0,-1 0 1 0 0,-4-15-1 0 0,4 17 22 0 0,0 0 0 0 0,0 0 0 0 0,0 0 0 0 0,1 1 0 0 0,0-1 0 0 0,0 0 0 0 0,2-7 0 0 0,-1-10-20 0 0,-7-90-257 0 0,6 15 1254 0 0,0 97-692 0 0,8 1-995 0 0,-3 0 677 0 0,1-1 0 0 0,-1 0 0 0 0,0-1 1 0 0,1 1-1 0 0,-1-1 0 0 0,9-5 0 0 0,-7 4 47 0 0,-1 1 0 0 0,1-1 0 0 0,13-2 0 0 0,16-7 13 0 0,5 7 189 0 0,14 2-134 0 0,-27 1 153 0 0,-27 2-208 0 0,18-5 238 0 0,-14 4-216 0 0,1 0 1 0 0,-1 1 0 0 0,0-1 0 0 0,0 1 0 0 0,11 0 0 0 0,-4 1-18 0 0,-8-1-19 0 0,37 0 83 0 0,-40 0-73 0 0,18-7 304 0 0,3-1 433 0 0,-21 8-703 0 0,33-7-242 0 0,-33 6 187 0 0,66-1 217 0 0,-34-1 329 0 0,-32 3-521 0 0,23 1 521 0 0,-19-2-443 0 0,-4 1-38 0 0,24 0 845 0 0,-16 0-972 0 0,-8 0 80 0 0,0 0-53 0 0,-1 1-1 0 0,0-1 1 0 0,0 0 0 0 0,0 0-1 0 0,1 0 1 0 0,-1 0 0 0 0,0 0-1 0 0,0 0 1 0 0,0 0 0 0 0,1 0 0 0 0,-1 0-1 0 0,0 0 1 0 0,0 0 0 0 0,0 0-1 0 0,1 0 1 0 0,-1-1 0 0 0,0 1 0 0 0,0 0-1 0 0,0 0 1 0 0,0 0 0 0 0,1 0-1 0 0,-1 0 1 0 0,0 0 0 0 0,0 0 0 0 0,0 0-1 0 0,0-1 1 0 0,1 1 0 0 0,-1 0-1 0 0,0 0 1 0 0,0 0 0 0 0,0 0-1 0 0,0-1 1 0 0,0 1 0 0 0,0 0 0 0 0,0 0-1 0 0,0 0 1 0 0,0 0 0 0 0,1-1-1 0 0,-1 1 1 0 0,0 0 0 0 0,0 0 0 0 0,0 0-1 0 0,0-1 1 0 0,0 1 0 0 0,0 0-1 0 0,0 0 1 0 0,0 0 0 0 0,0-1-1 0 0,0 1 1 0 0,0 0 0 0 0,-1 0 0 0 0,1 0-1 0 0,0-1 1 0 0,0 1 0 0 0,0 0-1 0 0,0 0 1 0 0,0 0 0 0 0,0 0 0 0 0,0-1-1 0 0,-1 1 1 0 0,-7-12-6221 0 0,5 6 2997 0 0,15 31-1094 0 0</inkml:trace>
</inkml:ink>
</file>

<file path=ppt/ink/ink6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06"/>
    </inkml:context>
    <inkml:brush xml:id="br0">
      <inkml:brushProperty name="width" value="0.035" units="cm"/>
      <inkml:brushProperty name="height" value="0.035" units="cm"/>
      <inkml:brushProperty name="color" value="#E71224"/>
    </inkml:brush>
  </inkml:definitions>
  <inkml:trace contextRef="#ctx0" brushRef="#br0">0 13 1424 0 0,'0'0'7648'0'0,"0"-12"-1537"0"0,1 24-5966 0 0,0 1-1 0 0,1-1 1 0 0,0 1 0 0 0,6 15-1 0 0,3 19 261 0 0,-3-20-193 0 0,-6-22-162 0 0,-1 0 1 0 0,1 0 0 0 0,-1-1-1 0 0,0 1 1 0 0,0 0-1 0 0,0 6 1 0 0,5 95 881 0 0,-6-30-877 0 0,-3-60-601 0 0,1-12-853 0 0,1-11-25 0 0,1-16-2565 0 0,0 18-1710 0 0,0 40 892 0 0</inkml:trace>
</inkml:ink>
</file>

<file path=ppt/ink/ink6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07"/>
    </inkml:context>
    <inkml:brush xml:id="br0">
      <inkml:brushProperty name="width" value="0.035" units="cm"/>
      <inkml:brushProperty name="height" value="0.035" units="cm"/>
      <inkml:brushProperty name="color" value="#E71224"/>
    </inkml:brush>
  </inkml:definitions>
  <inkml:trace contextRef="#ctx0" brushRef="#br0">1 287 212 0 0,'0'0'7082'0'0,"17"2"-4519"0"0,-17-38-933 0 0,0 35-1575 0 0,8-16 97 0 0,114-119 674 0 0,-52 50 69 0 0,-68 79-816 0 0,-2 2 4 0 0,0 5-156 0 0,-1 17-5522 0 0,-10 15 2715 0 0,5-18 780 0 0,5-12 902 0 0,1-3-92 0 0,19-63 849 0 0</inkml:trace>
</inkml:ink>
</file>

<file path=ppt/ink/ink6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08"/>
    </inkml:context>
    <inkml:brush xml:id="br0">
      <inkml:brushProperty name="width" value="0.035" units="cm"/>
      <inkml:brushProperty name="height" value="0.035" units="cm"/>
      <inkml:brushProperty name="color" value="#E71224"/>
    </inkml:brush>
  </inkml:definitions>
  <inkml:trace contextRef="#ctx0" brushRef="#br0">0 1 612 0 0,'0'0'5661'0'0,"1"0"-5691"0"0,1 0 169 0 0,1 0 1 0 0,-1 0 0 0 0,0 0-1 0 0,0 1 1 0 0,0-1 0 0 0,0 1-1 0 0,0 0 1 0 0,0-1 0 0 0,0 1-1 0 0,0 0 1 0 0,0 0 0 0 0,0 1-1 0 0,0-1 1 0 0,0 0 0 0 0,-1 0 0 0 0,3 3-1 0 0,21 29 1696 0 0,-3-3-457 0 0,-18-26-1238 0 0,0 0-1 0 0,-1 0 0 0 0,0 0 0 0 0,0 0 1 0 0,0 1-1 0 0,0-1 0 0 0,-1 1 0 0 0,0 0 1 0 0,0-1-1 0 0,2 8 0 0 0,-1-1 97 0 0,-1 0-1 0 0,-1 0 1 0 0,0 0-1 0 0,0 15 1 0 0,-1-25-362 0 0,0-25-10301 0 0,0 17 7137 0 0,0 33 2593 0 0</inkml:trace>
</inkml:ink>
</file>

<file path=ppt/ink/ink6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09"/>
    </inkml:context>
    <inkml:brush xml:id="br0">
      <inkml:brushProperty name="width" value="0.035" units="cm"/>
      <inkml:brushProperty name="height" value="0.035" units="cm"/>
      <inkml:brushProperty name="color" value="#E71224"/>
    </inkml:brush>
  </inkml:definitions>
  <inkml:trace contextRef="#ctx0" brushRef="#br0">1 76 460 0 0,'0'0'7929'0'0,"1"5"-7681"0"0,0 0-154 0 0,-1-3-50 0 0,0-1-1 0 0,0 1 1 0 0,1 0-1 0 0,-1-1 1 0 0,1 1-1 0 0,-1 0 1 0 0,1-1 0 0 0,0 1-1 0 0,-1-1 1 0 0,1 1-1 0 0,0-1 1 0 0,2 3 0 0 0,-2-2 152 0 0,0 0 1 0 0,0 0 0 0 0,0 0 0 0 0,-1 0 0 0 0,1 1 0 0 0,0-1 0 0 0,-1 0 0 0 0,0 1 0 0 0,1-1 0 0 0,-1 3 0 0 0,5 19 466 0 0,-4-11-618 0 0,-2-12-38 0 0,1-1 1 0 0,0 0-1 0 0,0 0 1 0 0,0 1-1 0 0,0-1 1 0 0,0 0-1 0 0,0 1 1 0 0,-1-1 0 0 0,1 0-1 0 0,0 1 1 0 0,0-1-1 0 0,0 0 1 0 0,0 1-1 0 0,0-1 1 0 0,0 0-1 0 0,0 0 1 0 0,0 1 0 0 0,1-1-1 0 0,-1 0 1 0 0,0 1-1 0 0,0-1 1 0 0,0 0-1 0 0,0 1 1 0 0,0-1-1 0 0,0 0 1 0 0,0 0 0 0 0,1 1-1 0 0,-1-1 1 0 0,0 0-1 0 0,0 0 1 0 0,0 1-1 0 0,1-1 1 0 0,-1 0-1 0 0,0 0 1 0 0,0 0 0 0 0,1 1-1 0 0,-1-1 1 0 0,0 0-1 0 0,1 0 1 0 0,-1 0-1 0 0,0 0 1 0 0,0 0-1 0 0,1 1 1 0 0,-1-1 0 0 0,0 0-1 0 0,1 0 1 0 0,-1 0-1 0 0,1 0 1 0 0,-1-28 623 0 0,0 19-703 0 0,0 5-22 0 0,0 0 1 0 0,0-1-1 0 0,0 1 1 0 0,-1 0-1 0 0,1 0 1 0 0,-1-1 0 0 0,-2-7-1 0 0,2 7 33 0 0,0 0 1 0 0,0-1-1 0 0,1 1 0 0 0,0 0 0 0 0,0-1 1 0 0,0 1-1 0 0,1 0 0 0 0,1-7 0 0 0,-1 9 65 0 0,0 0 0 0 0,0 0 0 0 0,1 1 0 0 0,-1-1 0 0 0,1 1 0 0 0,0-1 0 0 0,0 1 0 0 0,0 0 0 0 0,0-1-1 0 0,0 1 1 0 0,1 0 0 0 0,-1 1 0 0 0,0-1 0 0 0,1 0 0 0 0,0 1 0 0 0,-1-1 0 0 0,1 1 0 0 0,0 0 0 0 0,4-2-1 0 0,3 1-260 0 0,-7 1 175 0 0,0 0 0 0 0,-1 0 0 0 0,1 0 0 0 0,0 0 0 0 0,0 1 0 0 0,0-1 0 0 0,0 1 0 0 0,0 0 0 0 0,0 0 0 0 0,0 0 0 0 0,0 0 0 0 0,0 1 0 0 0,0-1 0 0 0,0 1 0 0 0,0 0 0 0 0,0-1 0 0 0,3 3 0 0 0,0 0-744 0 0,-5-3 780 0 0,-1 0 1 0 0,0 0 0 0 0,0 0 0 0 0,1 0 0 0 0,-1 0-1 0 0,0 0 1 0 0,0 0 0 0 0,0 0 0 0 0,1 0-1 0 0,-1 0 1 0 0,0 1 0 0 0,0-1 0 0 0,0 0-1 0 0,0 0 1 0 0,1 0 0 0 0,-1 0 0 0 0,0 0 0 0 0,0 1-1 0 0,0-1 1 0 0,0 0 0 0 0,1 0 0 0 0,-1 0-1 0 0,0 0 1 0 0,0 1 0 0 0,0-1 0 0 0,0 0 0 0 0,0 0-1 0 0,0 0 1 0 0,0 1 0 0 0,0-1 0 0 0,0 0-1 0 0,0 0 1 0 0,0 1 0 0 0,0-1 0 0 0,0 0-1 0 0,0 0 1 0 0,0 1 0 0 0,6 2-3117 0 0,-4-3 2353 0 0,-7-2-419 0 0,-33-13-1179 0 0</inkml:trace>
</inkml:ink>
</file>

<file path=ppt/ink/ink6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6:31:10.510"/>
    </inkml:context>
    <inkml:brush xml:id="br0">
      <inkml:brushProperty name="width" value="0.035" units="cm"/>
      <inkml:brushProperty name="height" value="0.035" units="cm"/>
      <inkml:brushProperty name="color" value="#E71224"/>
    </inkml:brush>
  </inkml:definitions>
  <inkml:trace contextRef="#ctx0" brushRef="#br0">1 3211 16096,'3693'-3210'0</inkml:trace>
</inkml:ink>
</file>

<file path=ppt/ink/ink6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6:31:10.511"/>
    </inkml:context>
    <inkml:brush xml:id="br0">
      <inkml:brushProperty name="width" value="0.035" units="cm"/>
      <inkml:brushProperty name="height" value="0.035" units="cm"/>
      <inkml:brushProperty name="color" value="#E71224"/>
    </inkml:brush>
  </inkml:definitions>
  <inkml:trace contextRef="#ctx0" brushRef="#br0">1 3211 16096,'3693'-3210'0</inkml:trace>
</inkml:ink>
</file>

<file path=ppt/ink/ink6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12"/>
    </inkml:context>
    <inkml:brush xml:id="br0">
      <inkml:brushProperty name="width" value="0.035" units="cm"/>
      <inkml:brushProperty name="height" value="0.035" units="cm"/>
      <inkml:brushProperty name="color" value="#E71224"/>
    </inkml:brush>
  </inkml:definitions>
  <inkml:trace contextRef="#ctx0" brushRef="#br0">1 5 164 0 0,'0'0'680'0'0,"0"-5"-680"0"0</inkml:trace>
</inkml:ink>
</file>

<file path=ppt/ink/ink6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13"/>
    </inkml:context>
    <inkml:brush xml:id="br0">
      <inkml:brushProperty name="width" value="0.035" units="cm"/>
      <inkml:brushProperty name="height" value="0.035" units="cm"/>
      <inkml:brushProperty name="color" value="#E71224"/>
    </inkml:brush>
  </inkml:definitions>
  <inkml:trace contextRef="#ctx0" brushRef="#br0">143 26 1048 0 0,'0'0'513'0'0,"1"0"-487"0"0,3 0-50 0 0,2 0-302 0 0,-6 0 400 0 0,1 0 1 0 0,-1 1 0 0 0,0-1 0 0 0,1 0 0 0 0,-1 0 0 0 0,0 0-1 0 0,1 0 1 0 0,-1 0 0 0 0,1 0 0 0 0,-1 0 0 0 0,0 0 0 0 0,1 0 0 0 0,-1 0-1 0 0,0 0 1 0 0,1 0 0 0 0,-1 0 0 0 0,1 0 0 0 0,-1 0 0 0 0,0 0-1 0 0,1 0 1 0 0,-1 0 0 0 0,0-1 0 0 0,1 1 0 0 0,-1 0 0 0 0,0 0-1 0 0,1 0 1 0 0,-1-1 0 0 0,0 1 0 0 0,1 0 0 0 0,-1 0 0 0 0,0-1-1 0 0,0 1 1 0 0,1 0 0 0 0,-1-1 0 0 0,0 1 0 0 0,0 0 0 0 0,1-1 0 0 0,-1 1-1 0 0,0 0 1 0 0,0-2 0 0 0,12-17 3149 0 0,-17 19-1949 0 0,4 0-1138 0 0,0 0 0 0 0,-1-1 0 0 0,1 1 0 0 0,0 0 0 0 0,0 0 0 0 0,-1 0 0 0 0,1 1 0 0 0,0-1 0 0 0,-1 0 0 0 0,1 0 0 0 0,0 1 0 0 0,-3 0 0 0 0,4 0-254 0 0,-24 4 373 0 0,19-3-233 0 0,0-1 0 0 0,0 1 0 0 0,0 0 0 0 0,1 1 0 0 0,-1-1 0 0 0,1 1 0 0 0,-1 0 0 0 0,-5 5 0 0 0,7-6-55 0 0,2 0 0 0 0,-1 0 1 0 0,0 0-1 0 0,0 1 0 0 0,0-1 0 0 0,1 0 1 0 0,0 0-1 0 0,-1 1 0 0 0,1-1 0 0 0,0 1 0 0 0,0-1 1 0 0,0 1-1 0 0,0 0 0 0 0,1-1 0 0 0,-1 1 1 0 0,1 0-1 0 0,-1 3 0 0 0,1-5-69 0 0,17-3 56 0 0,-16-4 1227 0 0,-1 2-450 0 0,0 3-341 0 0,-24 1 592 0 0,23 0-1001 0 0,0 0 0 0 0,-1 0 0 0 0,1 1 0 0 0,0-1 0 0 0,-1 0 0 0 0,1 1 0 0 0,0-1 0 0 0,-1 1 0 0 0,1-1 0 0 0,0 1 0 0 0,0-1 0 0 0,0 1 0 0 0,0 0 0 0 0,-1 0 0 0 0,1 0 0 0 0,0-1 0 0 0,0 1 0 0 0,1 0 0 0 0,-3 2 0 0 0,-7 6-600 0 0,25-11-124 0 0,-14 2 749 0 0,0 0 0 0 0,1 0 0 0 0,-1 0 0 0 0,0 0 1 0 0,0 0-1 0 0,0 0 0 0 0,1-1 0 0 0,-1 1 0 0 0,0 0 1 0 0,0-1-1 0 0,0 1 0 0 0,0-1 0 0 0,0 1 0 0 0,1-1 1 0 0,0-1-1 0 0,13-8 333 0 0,-14 9-284 0 0,1 0 0 0 0,0 0 0 0 0,-1 0 0 0 0,1 0 0 0 0,0 0 0 0 0,-1 0 0 0 0,1 0 0 0 0,-1-1 0 0 0,0 1 0 0 0,1 0 0 0 0,-1-1 0 0 0,0 0 0 0 0,0 1 1 0 0,0-1-1 0 0,0 0 0 0 0,0 1 0 0 0,0-1 0 0 0,-1 0 0 0 0,1 0 0 0 0,-1 0 0 0 0,1 1 0 0 0,-1-1 0 0 0,1-4 0 0 0,-2 5-49 0 0,1 0 0 0 0,0 1 0 0 0,-1-1 0 0 0,0 1 0 0 0,1-1 0 0 0,-1 1 0 0 0,1-1 0 0 0,-1 1 0 0 0,0-1 0 0 0,1 1-1 0 0,-1-1 1 0 0,0 1 0 0 0,1 0 0 0 0,-1-1 0 0 0,0 1 0 0 0,0 0 0 0 0,1 0 0 0 0,-1-1 0 0 0,0 1 0 0 0,0 0 0 0 0,0 0 0 0 0,1 0 0 0 0,-1 0-1 0 0,0 0 1 0 0,0 0 0 0 0,0 0 0 0 0,1 0 0 0 0,-1 1 0 0 0,0-1 0 0 0,-1 1 0 0 0,-2-1-55 0 0,1 0-1 0 0,-1 1 1 0 0,1 0-1 0 0,0 0 1 0 0,-1 0 0 0 0,-5 2-1 0 0,6 0 12 0 0,0-1 0 0 0,0 0 0 0 0,-1 1-1 0 0,2 0 1 0 0,-1 0 0 0 0,0 0 0 0 0,0 0 0 0 0,1 1-1 0 0,0-1 1 0 0,0 0 0 0 0,0 1 0 0 0,0 0 0 0 0,0-1-1 0 0,1 1 1 0 0,-1 0 0 0 0,1 0 0 0 0,0 0 0 0 0,1 0-1 0 0,-1 0 1 0 0,0 0 0 0 0,1 0 0 0 0,0 0 0 0 0,1 8-1 0 0,-1-11 34 0 0,0 0-1 0 0,1-1 1 0 0,-1 1-1 0 0,0-1 0 0 0,1 0 1 0 0,-1 1-1 0 0,1-1 0 0 0,-1 1 1 0 0,0-1-1 0 0,1 1 0 0 0,-1-1 1 0 0,1 0-1 0 0,-1 1 0 0 0,1-1 1 0 0,-1 0-1 0 0,1 0 0 0 0,-1 1 1 0 0,1-1-1 0 0,-1 0 1 0 0,1 0-1 0 0,0 0 0 0 0,-1 0 1 0 0,1 0-1 0 0,-1 0 0 0 0,1 0 1 0 0,-1 0-1 0 0,1 0 0 0 0,0 0 1 0 0,22 0 24 0 0,-19 0 15 0 0,0 0-3 0 0,0-1 0 0 0,0 1-1 0 0,-1-1 1 0 0,1 0 0 0 0,-1 0-1 0 0,1-1 1 0 0,-1 1 0 0 0,1-1-1 0 0,-1 0 1 0 0,0 1 0 0 0,0-2 0 0 0,0 1-1 0 0,0 0 1 0 0,0 0 0 0 0,3-5-1 0 0,2 1-6 0 0,-7 4 11 0 0,0 0 0 0 0,0-1 0 0 0,0 1 0 0 0,0 0 0 0 0,0 0-1 0 0,0-1 1 0 0,-1 1 0 0 0,1 0 0 0 0,-1-1 0 0 0,1 1 0 0 0,-1-1 0 0 0,0 1-1 0 0,0-1 1 0 0,0 1 0 0 0,0 0 0 0 0,-1-1 0 0 0,1 1 0 0 0,-1-1 0 0 0,1 1 0 0 0,-1 0-1 0 0,0-1 1 0 0,0 1 0 0 0,0 0 0 0 0,0 0 0 0 0,0 0 0 0 0,-1 0 0 0 0,1 0-1 0 0,-3-3 1 0 0,2 3-52 0 0,-1 1 0 0 0,1 0 0 0 0,-1 0 0 0 0,1 0 0 0 0,-1 0 0 0 0,1 1 0 0 0,-1-1-1 0 0,1 1 1 0 0,-1-1 0 0 0,0 1 0 0 0,1 0 0 0 0,-1 0 0 0 0,0 0 0 0 0,1 1 0 0 0,-1-1 0 0 0,1 0-1 0 0,-1 1 1 0 0,0 0 0 0 0,1 0 0 0 0,-1-1 0 0 0,1 1 0 0 0,0 1 0 0 0,-1-1 0 0 0,1 0 0 0 0,0 1 0 0 0,0-1-1 0 0,0 1 1 0 0,0-1 0 0 0,0 1 0 0 0,0 0 0 0 0,0 0 0 0 0,0 0 0 0 0,1 0 0 0 0,-1 0 0 0 0,1 1-1 0 0,0-1 1 0 0,-2 4 0 0 0,2-4-8 0 0,1 0-1 0 0,-1-1 1 0 0,1 1-1 0 0,0 0 0 0 0,0 0 1 0 0,0 0-1 0 0,0 0 1 0 0,0 0-1 0 0,0 3 1 0 0,1 2-285 0 0,29-7 303 0 0,-27 0 43 0 0,0-1 0 0 0,-1 0 0 0 0,1 0 1 0 0,-1 0-1 0 0,1-1 0 0 0,-1 1 0 0 0,0-1 1 0 0,1 1-1 0 0,-1-1 0 0 0,0 0 1 0 0,0 0-1 0 0,0 0 0 0 0,0 0 0 0 0,-1 0 1 0 0,1 0-1 0 0,-1 0 0 0 0,1-1 0 0 0,-1 1 1 0 0,0-1-1 0 0,1 1 0 0 0,-1-1 1 0 0,-1 1-1 0 0,1-1 0 0 0,0 0 0 0 0,-1 1 1 0 0,1-1-1 0 0,-1 0 0 0 0,0 1 0 0 0,0-1 1 0 0,0-5-1 0 0,0 8-38 0 0,0-1-1 0 0,0 1 1 0 0,-1 0 0 0 0,1 0-1 0 0,0-1 1 0 0,0 1-1 0 0,0 0 1 0 0,0 0 0 0 0,-1-1-1 0 0,1 1 1 0 0,0 0 0 0 0,0 0-1 0 0,-1 0 1 0 0,1 0 0 0 0,0-1-1 0 0,0 1 1 0 0,-1 0-1 0 0,1 0 1 0 0,0 0 0 0 0,-1 0-1 0 0,1 0 1 0 0,0 0 0 0 0,0 0-1 0 0,-1 0 1 0 0,1 0 0 0 0,0 0-1 0 0,-1 0 1 0 0,1 0-1 0 0,0 0 1 0 0,0 0 0 0 0,-1 0-1 0 0,1 0 1 0 0,0 0 0 0 0,-1 0-1 0 0,1 0 1 0 0,0 0 0 0 0,0 0-1 0 0,-1 1 1 0 0,1-1 0 0 0,0 0-1 0 0,0 0 1 0 0,-1 0-1 0 0,1 1 1 0 0,-13 6-466 0 0,11-3 405 0 0,-1 0 0 0 0,1 0 1 0 0,0 0-1 0 0,0 0 0 0 0,1 1 1 0 0,-1-1-1 0 0,1 1 0 0 0,0-1 1 0 0,0 1-1 0 0,1-1 0 0 0,-1 1 1 0 0,1 0-1 0 0,0 4 0 0 0,4-8 52 0 0,0 0 0 0 0,0 0 1 0 0,-1-1-1 0 0,1 0 0 0 0,0 1 0 0 0,0-1 0 0 0,7-1 0 0 0,-8 1 94 0 0,-1 0-56 0 0,0-1 0 0 0,0 1 1 0 0,0-1-1 0 0,-1 1 1 0 0,1-1-1 0 0,0 1 0 0 0,0-1 1 0 0,0 0-1 0 0,-1 0 0 0 0,1 0 1 0 0,-1 0-1 0 0,1 0 0 0 0,0 0 1 0 0,-1-1-1 0 0,0 1 0 0 0,1-1 1 0 0,-1 1-1 0 0,0 0 0 0 0,0-1 1 0 0,2-3-1 0 0,-1 2-1 0 0,0 0 0 0 0,-1 0 0 0 0,1 0 0 0 0,-1-1 0 0 0,0 1 0 0 0,0 0 0 0 0,0-1 0 0 0,0 1 0 0 0,0-1 1 0 0,-1-3-1 0 0,0 6-20 0 0,0 0 0 0 0,0 0 1 0 0,0 0-1 0 0,0 0 0 0 0,-1 0 1 0 0,1 0-1 0 0,0 0 1 0 0,-1 0-1 0 0,1 0 0 0 0,-1 0 1 0 0,0 0-1 0 0,1 0 0 0 0,-1 0 1 0 0,1 0-1 0 0,-1 1 1 0 0,0-1-1 0 0,0 0 0 0 0,1 0 1 0 0,-1 1-1 0 0,0-1 0 0 0,0 1 1 0 0,0-1-1 0 0,0 1 1 0 0,0-1-1 0 0,0 1 0 0 0,0-1 1 0 0,0 1-1 0 0,0 0 0 0 0,0-1 1 0 0,0 1-1 0 0,0 0 1 0 0,0 0-1 0 0,0 0 0 0 0,0 0 1 0 0,0 0-1 0 0,0 0 0 0 0,-2 1 1 0 0,0-1-75 0 0,1 0 0 0 0,-1 0 1 0 0,0 1-1 0 0,1-1 0 0 0,-1 1 1 0 0,1-1-1 0 0,-1 1 0 0 0,1 0 1 0 0,0 0-1 0 0,-1 0 0 0 0,1 1 1 0 0,0-1-1 0 0,0 0 0 0 0,0 1 1 0 0,-4 3-1 0 0,4-2 18 0 0,0 0 0 0 0,0 0 1 0 0,0 0-1 0 0,0 1 0 0 0,1-1 1 0 0,0 1-1 0 0,-1-1 0 0 0,1 1 1 0 0,0-1-1 0 0,1 1 0 0 0,-1 0 1 0 0,1 0-1 0 0,-1-1 0 0 0,1 7 1 0 0,0-9-35 0 0,1-1 1 0 0,-1 1-1 0 0,0-1 0 0 0,0 1 1 0 0,0-1-1 0 0,1 1 1 0 0,-1-1-1 0 0,0 1 0 0 0,0-1 1 0 0,1 1-1 0 0,-1-1 1 0 0,0 0-1 0 0,1 1 0 0 0,-1-1 1 0 0,1 1-1 0 0,-1-1 1 0 0,0 0-1 0 0,1 1 0 0 0,-1-1 1 0 0,1 0-1 0 0,-1 0 1 0 0,1 1-1 0 0,-1-1 1 0 0,1 0-1 0 0,-1 0 0 0 0,1 0 1 0 0,0 0-1 0 0,-1 1 1 0 0,1-1-1 0 0,-1 0 0 0 0,2 0 1 0 0,20 0-4164 0 0,-17 0 2924 0 0</inkml:trace>
</inkml:ink>
</file>

<file path=ppt/ink/ink6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14"/>
    </inkml:context>
    <inkml:brush xml:id="br0">
      <inkml:brushProperty name="width" value="0.035" units="cm"/>
      <inkml:brushProperty name="height" value="0.035" units="cm"/>
      <inkml:brushProperty name="color" value="#E71224"/>
    </inkml:brush>
  </inkml:definitions>
  <inkml:trace contextRef="#ctx0" brushRef="#br0">79 127 304 0 0,'0'0'1993'0'0,"0"-3"-1924"0"0,0-31 3118 0 0,-1 1 333 0 0,-4 31-3915 0 0,1 1 3232 0 0,2 7 1390 0 0,1-5-4229 0 0,-1 0-1 0 0,1 0 1 0 0,0-1 0 0 0,0 1-1 0 0,0 0 1 0 0,0 0 0 0 0,0 0-1 0 0,1 1 1 0 0,-1-1 0 0 0,0 0-1 0 0,0 0 1 0 0,0 2-1 0 0,0-3 3 0 0,1 1 0 0 0,-1-1 0 0 0,0 0 0 0 0,1 1 0 0 0,-1-1 0 0 0,1 1 0 0 0,-1-1 0 0 0,1 1-1 0 0,-1-1 1 0 0,1 1 0 0 0,-1 0 0 0 0,1-1 0 0 0,-1 1 0 0 0,1 0 0 0 0,0-1 0 0 0,-1 1-1 0 0,1 0 1 0 0,0-1 0 0 0,0 1 0 0 0,0 0 0 0 0,-1-1 0 0 0,1 1 0 0 0,0 0 0 0 0,0 0 0 0 0,0-1-1 0 0,0 2 1 0 0,-1 26 94 0 0,-4-7 0 0 0,-2 7-5 0 0,7-22-129 0 0,0-4 35 0 0,1 1 1 0 0,-1-1-1 0 0,-1 1 1 0 0,1-1 0 0 0,0 1-1 0 0,0-1 1 0 0,-1 1-1 0 0,0-1 1 0 0,1 0 0 0 0,-3 5-1 0 0,2-3 5 0 0,0 0 0 0 0,0 0 1 0 0,1 0-1 0 0,0 0 0 0 0,-1 0 0 0 0,1 0 0 0 0,1 0 0 0 0,0 7 1 0 0,0 5-6 0 0,2-3 603 0 0,-3-13-577 0 0,1 0 0 0 0,-1 0 0 0 0,0-1 0 0 0,1 1 0 0 0,-1 0-1 0 0,0 0 1 0 0,0-1 0 0 0,1 1 0 0 0,-1 0 0 0 0,0-1 0 0 0,0 1-1 0 0,0 0 1 0 0,0-1 0 0 0,1 1 0 0 0,-1-1 0 0 0,0 1 0 0 0,0 0-1 0 0,0-1 1 0 0,0 1 0 0 0,0 0 0 0 0,0-1 0 0 0,0 1 0 0 0,0-1 0 0 0,0 1-1 0 0,0 0 1 0 0,0-1 0 0 0,0 1 0 0 0,0 0 0 0 0,0-1 0 0 0,-1 1-1 0 0,1-1 1 0 0,6-55 392 0 0,-7 40-410 0 0,0 1 1 0 0,-1-1-1 0 0,0 1 1 0 0,-9-27-1 0 0,5 5-136 0 0,4 16 94 0 0,-2 1 13 0 0,3 6-154 0 0,1 3-56 0 0,0 11 234 0 0,0 0-1 0 0,0 0 0 0 0,0 0 1 0 0,0 0-1 0 0,0-1 0 0 0,0 1 1 0 0,0 0-1 0 0,0 0 0 0 0,0 0 0 0 0,0 0 1 0 0,0 0-1 0 0,0 0 0 0 0,0-1 1 0 0,0 1-1 0 0,0 0 0 0 0,0 0 1 0 0,-1 0-1 0 0,1 0 0 0 0,0 0 0 0 0,0 0 1 0 0,0 0-1 0 0,0 0 0 0 0,0-1 1 0 0,0 1-1 0 0,0 0 0 0 0,-1 0 1 0 0,1 0-1 0 0,0 0 0 0 0,0 0 0 0 0,0 0 1 0 0,0 0-1 0 0,0 0 0 0 0,-1 0 1 0 0,1 0-1 0 0,0 0 0 0 0,0 0 1 0 0,0 0-1 0 0,0 0 0 0 0,0 0 0 0 0,0 0 1 0 0,-1 0-1 0 0,1 0 0 0 0,0 0 1 0 0,0 0-1 0 0,0 0 0 0 0,0 0 1 0 0,-1 0-1 0 0,1 4-141 0 0,-1 0 0 0 0,1-1-1 0 0,0 1 1 0 0,0 0 0 0 0,0-1 0 0 0,0 1 0 0 0,1 4-1 0 0,2-5 287 0 0,8 9-2985 0 0,-10-11 2176 0 0,1 0-1 0 0,0-1 1 0 0,0 1-1 0 0,0 0 1 0 0,0-1-1 0 0,-1 1 1 0 0,1-1-1 0 0,0 0 0 0 0,0 1 1 0 0,0-1-1 0 0,0 0 1 0 0,3-1-1 0 0,-3 1-817 0 0,-6-3 175 0 0,-30-11-207 0 0</inkml:trace>
</inkml:ink>
</file>

<file path=ppt/ink/ink6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15"/>
    </inkml:context>
    <inkml:brush xml:id="br0">
      <inkml:brushProperty name="width" value="0.035" units="cm"/>
      <inkml:brushProperty name="height" value="0.035" units="cm"/>
      <inkml:brushProperty name="color" value="#E71224"/>
    </inkml:brush>
  </inkml:definitions>
  <inkml:trace contextRef="#ctx0" brushRef="#br0">25 0 352 0 0,'0'0'703'0'0,"-2"2"-238"0"0,-7 5 10407 0 0,8-6-10955 0 0,0-1 129 0 0,1 0-52 0 0,-1 0-1 0 0,1 1 0 0 0,0-1 1 0 0,-1 0-1 0 0,1 0 1 0 0,0 0-1 0 0,-1 0 1 0 0,1 1-1 0 0,0-1 0 0 0,0 0 1 0 0,-1 0-1 0 0,1 1 1 0 0,0-1-1 0 0,0 0 0 0 0,0 0 1 0 0,-1 1-1 0 0,1-1 1 0 0,0 0-1 0 0,0 0 1 0 0,0 1-1 0 0,0-1 0 0 0,0 0 1 0 0,-1 1-1 0 0,1-1 1 0 0,0 0-1 0 0,0 1 1 0 0,0-1-1 0 0,0 0 0 0 0,0 1 1 0 0,0-1-1 0 0,0 0 1 0 0,0 1-1 0 0,1 10 735 0 0,-1-11-609 0 0,-6 284 2627 0 0,6-277-2881 0 0,6 7-10301 0 0,-1-9 8980 0 0,-16-22-2248 0 0</inkml:trace>
</inkml:ink>
</file>

<file path=ppt/ink/ink6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16"/>
    </inkml:context>
    <inkml:brush xml:id="br0">
      <inkml:brushProperty name="width" value="0.035" units="cm"/>
      <inkml:brushProperty name="height" value="0.035" units="cm"/>
      <inkml:brushProperty name="color" value="#E71224"/>
    </inkml:brush>
  </inkml:definitions>
  <inkml:trace contextRef="#ctx0" brushRef="#br0">209 0 668 0 0,'0'0'5775'0'0,"-4"3"-5463"0"0,-5 4 469 0 0,1 0 0 0 0,-1 0 0 0 0,1 1-1 0 0,0 0 1 0 0,-11 16 0 0 0,12-14-432 0 0,0 0-1 0 0,-1 0 0 0 0,-16 14 0 0 0,16-16-126 0 0,0 0 0 0 0,1 0 0 0 0,0 1 0 0 0,-12 18 0 0 0,13-16-89 0 0,0 0-54 0 0,0 0 0 0 0,1 0-1 0 0,0 1 1 0 0,0 0 0 0 0,-3 16 0 0 0,6-16-116 0 0,-1 1 1 0 0,2 0 0 0 0,0-1-1 0 0,0 1 1 0 0,1 0-1 0 0,1 0 1 0 0,3 18 0 0 0,-3-26 33 0 0,0 0 0 0 0,1 0-1 0 0,-1 0 1 0 0,1-1 0 0 0,1 1 0 0 0,-1 0 0 0 0,1-1 0 0 0,-1 0 0 0 0,1 1 0 0 0,1-1 0 0 0,-1 0 0 0 0,0 0 0 0 0,1-1 0 0 0,0 1 0 0 0,0-1-1 0 0,0 0 1 0 0,0 0 0 0 0,1 0 0 0 0,-1-1 0 0 0,1 1 0 0 0,5 1 0 0 0,-2-1 31 0 0,0 0 0 0 0,1-1 0 0 0,0 0-1 0 0,-1 0 1 0 0,1-1 0 0 0,0 0 0 0 0,12-1 0 0 0,-15 0 27 0 0,1 0-1 0 0,-1-1 1 0 0,0 0 0 0 0,0 0-1 0 0,0 0 1 0 0,0-1-1 0 0,-1 0 1 0 0,1 0 0 0 0,0-1-1 0 0,-1 1 1 0 0,10-7 0 0 0,-3-1-68 0 0,0-1 1 0 0,-1 0 0 0 0,0 0 0 0 0,-1-1-1 0 0,-1 0 1 0 0,0-1 0 0 0,0 0 0 0 0,-1-1-1 0 0,-1 1 1 0 0,0-2 0 0 0,-1 1 0 0 0,6-20-1 0 0,-8 17-82 0 0,-1-1-1 0 0,0 1 1 0 0,-1-1-1 0 0,-1 0 1 0 0,-1-25-1 0 0,0 25 25 0 0,-1 10 83 0 0,0 0 0 0 0,0 0 0 0 0,-1 0 0 0 0,0 0 0 0 0,0 1 0 0 0,-6-14 0 0 0,0-1-6 0 0,7 19-4 0 0,-1 1 1 0 0,1-1 0 0 0,0 1 0 0 0,-1-1-1 0 0,0 1 1 0 0,1-1 0 0 0,-1 1 0 0 0,0 0-1 0 0,0 0 1 0 0,0 0 0 0 0,-1 0-1 0 0,1 0 1 0 0,0 1 0 0 0,-1-1 0 0 0,1 1-1 0 0,-1-1 1 0 0,1 1 0 0 0,-1 0 0 0 0,0 0-1 0 0,0 0 1 0 0,-4-1 0 0 0,-2 1-94 0 0,1 0 1 0 0,-1 0-1 0 0,0 0 1 0 0,1 1-1 0 0,-1 0 1 0 0,-11 2-1 0 0,17-1 46 0 0,1-1 0 0 0,-1 1 1 0 0,0-1-1 0 0,0 1 0 0 0,1 0 0 0 0,-1 0 0 0 0,1 0 0 0 0,-1 0 0 0 0,1 0 0 0 0,-1 1 0 0 0,1-1 0 0 0,0 1 0 0 0,0 0 1 0 0,-1 0-1 0 0,1-1 0 0 0,0 1 0 0 0,1 0 0 0 0,-1 1 0 0 0,0-1 0 0 0,1 0 0 0 0,-3 4 0 0 0,3-3-473 0 0,-1 1-1 0 0,1 0 1 0 0,0 0 0 0 0,0 0-1 0 0,0-1 1 0 0,0 1-1 0 0,1 0 1 0 0,0 7-1 0 0,0-11 370 0 0,0 0 0 0 0,0 1 0 0 0,0-1 0 0 0,0 1 0 0 0,0-1 0 0 0,0 0-1 0 0,0 1 1 0 0,0-1 0 0 0,0 1 0 0 0,0-1 0 0 0,0 0 0 0 0,0 1-1 0 0,1-1 1 0 0,-1 0 0 0 0,0 1 0 0 0,0-1 0 0 0,0 0 0 0 0,1 1 0 0 0,-1-1-1 0 0,0 0 1 0 0,0 1 0 0 0,1-1 0 0 0,-1 0 0 0 0,0 0 0 0 0,1 1 0 0 0,-1-1-1 0 0,0 0 1 0 0,1 0 0 0 0,0 1 0 0 0,5-1-2992 0 0</inkml:trace>
</inkml:ink>
</file>

<file path=ppt/ink/ink6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17"/>
    </inkml:context>
    <inkml:brush xml:id="br0">
      <inkml:brushProperty name="width" value="0.035" units="cm"/>
      <inkml:brushProperty name="height" value="0.035" units="cm"/>
      <inkml:brushProperty name="color" value="#E71224"/>
    </inkml:brush>
  </inkml:definitions>
  <inkml:trace contextRef="#ctx0" brushRef="#br0">101 82 172 0 0,'0'0'1654'0'0,"-12"-10"1764"0"0,6 2-3135 0 0,5 8-352 0 0,0-1 0 0 0,0 0 0 0 0,0 0 0 0 0,0 0 0 0 0,0 0 1 0 0,0 0-1 0 0,1-1 0 0 0,-1 1 0 0 0,0 0 0 0 0,0 0 0 0 0,1-1 0 0 0,-1 1 0 0 0,0-2 0 0 0,1-31-2778 0 0,0 34 2911 0 0,1-1-1 0 0,-1 1 0 0 0,0-1 0 0 0,0 1 0 0 0,1 0 0 0 0,-1-1 0 0 0,0 1 0 0 0,1-1 0 0 0,-1 1 0 0 0,0 0 0 0 0,1-1 0 0 0,-1 1 0 0 0,0 0 0 0 0,1-1 1 0 0,-1 1-1 0 0,1 0 0 0 0,-1 0 0 0 0,1-1 0 0 0,-1 1 0 0 0,1 0 0 0 0,-1 0 0 0 0,1 0 0 0 0,-1 0 0 0 0,1 0 0 0 0,-1 0 0 0 0,1 0 0 0 0,-1 0 0 0 0,1 0 0 0 0,-1 0 1 0 0,1 0-1 0 0,-1 0 0 0 0,1 0 0 0 0,-1 0 0 0 0,0 0 0 0 0,1 0 0 0 0,-1 0 0 0 0,1 1 0 0 0,-1-1 0 0 0,1 0 0 0 0,-1 0 0 0 0,1 1 0 0 0,18 6 1132 0 0,-18-6-1126 0 0,-1 0 0 0 0,1-1 0 0 0,-1 1 0 0 0,0 0 0 0 0,1 0 0 0 0,-1-1 0 0 0,1 1 0 0 0,-1 0 1 0 0,0 0-1 0 0,0 0 0 0 0,1 0 0 0 0,-1 0 0 0 0,0-1 0 0 0,0 1 0 0 0,0 0 0 0 0,0 0 0 0 0,0 0 0 0 0,0 0 0 0 0,0 0 0 0 0,0 0 0 0 0,0-1 0 0 0,-1 1 0 0 0,1 0 0 0 0,0 0 0 0 0,-1 0 0 0 0,1 0 0 0 0,0-1 0 0 0,-1 1 0 0 0,1 0 0 0 0,-1 0 0 0 0,1-1 0 0 0,-1 1 0 0 0,1 0 1 0 0,-1-1-1 0 0,0 1 0 0 0,1 0 0 0 0,-1-1 0 0 0,0 1 0 0 0,-1 0 0 0 0,1 0 161 0 0,1-1-244 0 0,0 1 0 0 0,0-1 1 0 0,0 0-1 0 0,0 1 0 0 0,0-1 0 0 0,0 0 1 0 0,0 1-1 0 0,0-1 0 0 0,0 0 1 0 0,0 1-1 0 0,0-1 0 0 0,0 0 0 0 0,0 1 1 0 0,0-1-1 0 0,0 0 0 0 0,1 1 1 0 0,-1-1-1 0 0,0 0 0 0 0,0 0 0 0 0,0 1 1 0 0,0-1-1 0 0,1 0 0 0 0,-1 0 1 0 0,0 1-1 0 0,0-1 0 0 0,1 0 0 0 0,-1 0 1 0 0,0 0-1 0 0,0 1 0 0 0,1-1 1 0 0,-1 0-1 0 0,0 0 0 0 0,1 0 0 0 0,11-4 130 0 0,8-12 520 0 0,-20 16-607 0 0,0 0 0 0 0,0 0-1 0 0,0-1 1 0 0,0 1 0 0 0,0 0-1 0 0,0 0 1 0 0,0 0 0 0 0,0-1 0 0 0,1 1-1 0 0,-1 0 1 0 0,0 0 0 0 0,0 0-1 0 0,0-1 1 0 0,0 1 0 0 0,0 0-1 0 0,0 0 1 0 0,0 0 0 0 0,0-1 0 0 0,0 1-1 0 0,0 0 1 0 0,-1 0 0 0 0,1 0-1 0 0,0-1 1 0 0,0 1 0 0 0,0 0 0 0 0,0 0-1 0 0,0 0 1 0 0,0 0 0 0 0,0-1-1 0 0,0 1 1 0 0,0 0 0 0 0,-1 0-1 0 0,1 0 1 0 0,0 0 0 0 0,0-1 0 0 0,0 1-1 0 0,0 0 1 0 0,-1 0 0 0 0,1 0-1 0 0,0 0 1 0 0,0 0 0 0 0,0 0 0 0 0,0 0-1 0 0,-1 0 1 0 0,1 0 0 0 0,0 0-1 0 0,0 0 1 0 0,0-1 0 0 0,-1 1 0 0 0,1 0-1 0 0,0 0 1 0 0,-1 0 0 0 0,-20-2 403 0 0,14 2-427 0 0,0 0 0 0 0,1 1 0 0 0,-1-1 0 0 0,1 1 0 0 0,-8 3 0 0 0,11-4 5 0 0,0 2 1 0 0,0-1 0 0 0,0 0-1 0 0,0 1 1 0 0,1-1 0 0 0,-1 1-1 0 0,0 0 1 0 0,1 0-1 0 0,-1 0 1 0 0,1 0 0 0 0,0 0-1 0 0,-1 1 1 0 0,1-1 0 0 0,0 1-1 0 0,0-1 1 0 0,1 1 0 0 0,-1 0-1 0 0,1 0 1 0 0,-1 0 0 0 0,1 0-1 0 0,0 0 1 0 0,0 0-1 0 0,0 0 1 0 0,0 0 0 0 0,1 0-1 0 0,-1 1 1 0 0,1-1 0 0 0,0 4-1 0 0,0-7-25 0 0,1 1-1 0 0,-1-1 0 0 0,0 1 0 0 0,1 0 0 0 0,-1-1 1 0 0,0 1-1 0 0,1-1 0 0 0,-1 1 0 0 0,1-1 0 0 0,-1 0 1 0 0,1 1-1 0 0,-1-1 0 0 0,1 1 0 0 0,-1-1 0 0 0,1 0 1 0 0,-1 0-1 0 0,1 1 0 0 0,0-1 0 0 0,-1 0 0 0 0,1 0 1 0 0,0 0-1 0 0,-1 1 0 0 0,1-1 0 0 0,0 0 0 0 0,-1 0 1 0 0,1 0-1 0 0,-1 0 0 0 0,1 0 0 0 0,1 0 0 0 0,27-1 234 0 0,-22 1-64 0 0,-1-1-107 0 0,-1 0-1 0 0,0 0 1 0 0,0-1-1 0 0,0 0 0 0 0,0 0 1 0 0,0 0-1 0 0,-1 0 1 0 0,1-1-1 0 0,-1 0 1 0 0,1 0-1 0 0,-1 0 0 0 0,0 0 1 0 0,0-1-1 0 0,0 1 1 0 0,4-6-1 0 0,-8 8-25 0 0,1 1 0 0 0,0-1 1 0 0,-1 1-1 0 0,1-1 0 0 0,0 0 0 0 0,-1 1 0 0 0,1-1 0 0 0,-1 0 1 0 0,1 1-1 0 0,-1-1 0 0 0,1 0 0 0 0,-1 0 0 0 0,0 0 0 0 0,1 0 1 0 0,-1 1-1 0 0,0-1 0 0 0,0 0 0 0 0,0 0 0 0 0,1 0 1 0 0,-1 0-1 0 0,0 0 0 0 0,0 0 0 0 0,0 1 0 0 0,0-1 0 0 0,0 0 1 0 0,-1 0-1 0 0,1 0 0 0 0,0 0 0 0 0,0 0 0 0 0,-1 0 0 0 0,1 1 1 0 0,0-1-1 0 0,-1 0 0 0 0,1 0 0 0 0,-1 0 0 0 0,1 1 0 0 0,-1-1 1 0 0,1 0-1 0 0,-1 1 0 0 0,0-1 0 0 0,1 0 0 0 0,-1 1 0 0 0,0-1 1 0 0,0 0-1 0 0,-2-1-25 0 0,0 1 0 0 0,0-1 0 0 0,0 1 0 0 0,0 0 1 0 0,0 0-1 0 0,0 0 0 0 0,0 0 0 0 0,0 0 0 0 0,-1 0 0 0 0,1 1 1 0 0,-4 0-1 0 0,-3 0-150 0 0,8-1 153 0 0,-1 1 0 0 0,0 0 0 0 0,0-1 0 0 0,0 1 0 0 0,1 1 0 0 0,-1-1 0 0 0,0 0 0 0 0,0 1 0 0 0,1-1 0 0 0,-1 1 0 0 0,0 0 0 0 0,1 0 0 0 0,-1 0 0 0 0,1 0 0 0 0,-1 0 0 0 0,1 1 0 0 0,0-1 0 0 0,-1 1 0 0 0,1 0 0 0 0,0-1 0 0 0,0 1-1 0 0,-3 4 1 0 0,3-4 13 0 0,0 0-25 0 0,1 0 0 0 0,-1-1 0 0 0,1 1 0 0 0,0 0 0 0 0,-1 0 0 0 0,1 0 0 0 0,0 0-1 0 0,0 0 1 0 0,0 0 0 0 0,1 0 0 0 0,-1 0 0 0 0,0 0 0 0 0,1 0 0 0 0,-1 0 0 0 0,1 3-1 0 0,0-4-86 0 0,4-1 133 0 0,0 0 1 0 0,0 0-1 0 0,0 0 0 0 0,0 0 1 0 0,0-1-1 0 0,0 1 0 0 0,0-1 1 0 0,-1 0-1 0 0,1 0 0 0 0,0-1 1 0 0,0 1-1 0 0,-1-1 1 0 0,1 0-1 0 0,-1 0 0 0 0,1 0 1 0 0,-1 0-1 0 0,0-1 0 0 0,0 1 1 0 0,0-1-1 0 0,0 0 0 0 0,3-4 1 0 0,-5 6-5 0 0,-1 1 1 0 0,1-1-1 0 0,-1 0 1 0 0,0 0 0 0 0,1 0-1 0 0,-1 0 1 0 0,0 0-1 0 0,0 0 1 0 0,1 0-1 0 0,-1 0 1 0 0,0 0-1 0 0,0 0 1 0 0,0 0-1 0 0,0 0 1 0 0,0 0-1 0 0,0 0 1 0 0,-1 0-1 0 0,1 1 1 0 0,0-1-1 0 0,0 0 1 0 0,-1 0 0 0 0,1 0-1 0 0,-1 0 1 0 0,1 0-1 0 0,0 0 1 0 0,-1 0-1 0 0,0 1 1 0 0,1-1-1 0 0,-1 0 1 0 0,1 0-1 0 0,-1 1 1 0 0,0-1-1 0 0,0 0 1 0 0,1 1-1 0 0,-1-1 1 0 0,0 1 0 0 0,0-1-1 0 0,0 1 1 0 0,0-1-1 0 0,0 1 1 0 0,1 0-1 0 0,-1-1 1 0 0,0 1-1 0 0,0 0 1 0 0,0 0-1 0 0,0 0 1 0 0,-1 0-1 0 0,0-1-38 0 0,0 1 1 0 0,1-1-1 0 0,-1 1 0 0 0,0 0 0 0 0,0-1 0 0 0,0 1 0 0 0,1 0 0 0 0,-1 0 1 0 0,0 1-1 0 0,0-1 0 0 0,0 0 0 0 0,1 0 0 0 0,-1 1 0 0 0,0 0 0 0 0,0-1 0 0 0,1 1 1 0 0,-1 0-1 0 0,1-1 0 0 0,-1 1 0 0 0,0 0 0 0 0,1 0 0 0 0,0 0 0 0 0,-1 1 1 0 0,1-1-1 0 0,0 0 0 0 0,-2 2 0 0 0,-2 7-78 0 0,0 0 0 0 0,1 1 0 0 0,0-1 0 0 0,1 1 0 0 0,0 0 0 0 0,1-1 0 0 0,0 1 0 0 0,0 12 0 0 0,2-21 92 0 0,0 0 0 0 0,0 0 0 0 0,1-1 0 0 0,-1 1 0 0 0,0 0 0 0 0,1 0 0 0 0,-1 0 0 0 0,1 0 0 0 0,0-1 0 0 0,-1 1 0 0 0,1 0 0 0 0,0 0 0 0 0,0-1 0 0 0,0 1 0 0 0,1-1 0 0 0,-1 1 0 0 0,0-1 0 0 0,0 1 0 0 0,1-1 0 0 0,-1 0 0 0 0,1 0 0 0 0,-1 0 0 0 0,1 1 0 0 0,0-2 0 0 0,-1 1 0 0 0,1 0 0 0 0,0 0 0 0 0,0 0 0 0 0,-1-1 0 0 0,1 1 0 0 0,0-1 0 0 0,0 0 0 0 0,0 1 0 0 0,0-1 0 0 0,0 0 0 0 0,0 0 0 0 0,0 0 0 0 0,0 0 0 0 0,-1 0 0 0 0,1-1 0 0 0,0 1 0 0 0,0-1 0 0 0,0 1 0 0 0,0-1 0 0 0,-1 0 0 0 0,1 1 0 0 0,0-1 0 0 0,0 0 0 0 0,2-2 0 0 0,1 0 4 0 0,-1 0 0 0 0,0-1-1 0 0,0 1 1 0 0,-1-1-1 0 0,1 0 1 0 0,-1 0 0 0 0,1 0-1 0 0,-1 0 1 0 0,-1 0 0 0 0,1-1-1 0 0,0 1 1 0 0,-1-1 0 0 0,0 0-1 0 0,0 0 1 0 0,-1 0-1 0 0,1 0 1 0 0,-1 0 0 0 0,0 0-1 0 0,0 0 1 0 0,-1 0 0 0 0,1 0-1 0 0,-1-1 1 0 0,-1 1 0 0 0,0-9-1 0 0,0 11-11 0 0,-1 1 0 0 0,1-1 0 0 0,0 1 0 0 0,-1 0 0 0 0,0 0 0 0 0,1-1-1 0 0,-1 1 1 0 0,0 0 0 0 0,0 1 0 0 0,0-1 0 0 0,0 0 0 0 0,-1 0 0 0 0,1 1 0 0 0,0 0 0 0 0,-1-1-1 0 0,1 1 1 0 0,-1 0 0 0 0,-2-1 0 0 0,-1 0-34 0 0,0 0 0 0 0,-1 0 0 0 0,1 0-1 0 0,-1 1 1 0 0,1 0 0 0 0,-8-1 0 0 0,13 3 14 0 0,0-1 0 0 0,1 0-1 0 0,-1 0 1 0 0,1 0 0 0 0,-1 0 0 0 0,0 0 0 0 0,1 1 0 0 0,-1-1-1 0 0,1 0 1 0 0,-1 1 0 0 0,1-1 0 0 0,-1 0 0 0 0,1 1 0 0 0,-1-1-1 0 0,1 1 1 0 0,-1-1 0 0 0,1 1 0 0 0,-1-1 0 0 0,1 1 0 0 0,0-1-1 0 0,-1 1 1 0 0,1-1 0 0 0,0 1 0 0 0,-1-1 0 0 0,1 1 0 0 0,0 0-1 0 0,0-1 1 0 0,0 1 0 0 0,0-1 0 0 0,-1 1 0 0 0,1 0 0 0 0,0 0-1 0 0,0 22-406 0 0,0-19 357 0 0,-1 9 8 0 0,2 14 103 0 0,-1-26-37 0 0,0-1 1 0 0,1 1 0 0 0,-1 0-1 0 0,0-1 1 0 0,0 1 0 0 0,1-1-1 0 0,-1 1 1 0 0,1 0 0 0 0,-1-1-1 0 0,0 1 1 0 0,1-1 0 0 0,-1 1-1 0 0,1-1 1 0 0,-1 1 0 0 0,1-1-1 0 0,0 1 1 0 0,-1-1 0 0 0,1 0-1 0 0,-1 1 1 0 0,1-1 0 0 0,0 0-1 0 0,-1 0 1 0 0,1 1 0 0 0,0-1-1 0 0,-1 0 1 0 0,1 0-1 0 0,0 0 1 0 0,0 0 0 0 0,-1 0-1 0 0,1 0 1 0 0,1 0 0 0 0,1 0 56 0 0,1 0 0 0 0,-1 0-1 0 0,0 0 1 0 0,1-1 0 0 0,-1 1 0 0 0,0-1 0 0 0,1 0 0 0 0,-1 0 0 0 0,0 0 0 0 0,0-1 0 0 0,0 1-1 0 0,4-3 1 0 0,-5 2-33 0 0,-1 1-1 0 0,1 0 1 0 0,-1-1-1 0 0,1 0 0 0 0,-1 1 1 0 0,0-1-1 0 0,0 0 0 0 0,1 1 1 0 0,-1-1-1 0 0,-1 0 1 0 0,1 0-1 0 0,0 0 0 0 0,0 0 1 0 0,-1 0-1 0 0,1 0 1 0 0,-1 0-1 0 0,1 0 0 0 0,-1 0 1 0 0,0 0-1 0 0,0-4 1 0 0,0 1 141 0 0,0 4-168 0 0,1 1 0 0 0,-1-1 0 0 0,0 1 0 0 0,0-1 0 0 0,0 1 0 0 0,0-1 0 0 0,0 1 0 0 0,0-1 0 0 0,0 1 0 0 0,0-1 0 0 0,0 1 0 0 0,0-1 0 0 0,0 1 0 0 0,0-1 0 0 0,0 1 0 0 0,0-1 0 0 0,0 1 0 0 0,0-1 0 0 0,-1 1 0 0 0,1-1 0 0 0,0 1 0 0 0,0-1 0 0 0,-1 1 0 0 0,1 0 0 0 0,0-1 0 0 0,-1 1 0 0 0,1-1 0 0 0,0 1 0 0 0,-1 0 0 0 0,1-1 0 0 0,0 1 0 0 0,-1 0 0 0 0,1-1 0 0 0,-1 1 0 0 0,1 0 0 0 0,-1 0 0 0 0,1 0 0 0 0,-1-1 0 0 0,1 1 0 0 0,-1 0 0 0 0,1 0 0 0 0,-1 0 0 0 0,1 0 0 0 0,-1 0 0 0 0,0 0 0 0 0,0 0-209 0 0,-2 10-891 0 0,3-10 1079 0 0,-1 1 0 0 0,1 0 1 0 0,-1 0-1 0 0,1-1 0 0 0,0 1 0 0 0,-1 0 0 0 0,1 0 1 0 0,0 0-1 0 0,0 0 0 0 0,-1-1 0 0 0,1 1 1 0 0,0 0-1 0 0,0 0 0 0 0,0 0 0 0 0,0 0 0 0 0,0 0 1 0 0,0 0-1 0 0,1 0 0 0 0,-1-1 0 0 0,0 1 1 0 0,0 0-1 0 0,0 0 0 0 0,1 0 0 0 0,-1 0 1 0 0,1-1-1 0 0,-1 1 0 0 0,0 0 0 0 0,1 0 0 0 0,-1-1 1 0 0,1 1-1 0 0,0 0 0 0 0,0 0 0 0 0,2 1-440 0 0,0-1-1 0 0,1 1 0 0 0,-1-1 1 0 0,0 0-1 0 0,1 0 0 0 0,-1 0 0 0 0,1 0 1 0 0,-1-1-1 0 0,1 1 0 0 0,-1-1 1 0 0,1 0-1 0 0,-1 0 0 0 0,1 0 0 0 0,-1 0 1 0 0,1-1-1 0 0,-1 0 0 0 0,4 0 1 0 0,-3-4-717 0 0,-12-2 188 0 0,-59-11 2 0 0</inkml:trace>
</inkml:ink>
</file>

<file path=ppt/ink/ink6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18"/>
    </inkml:context>
    <inkml:brush xml:id="br0">
      <inkml:brushProperty name="width" value="0.035" units="cm"/>
      <inkml:brushProperty name="height" value="0.035" units="cm"/>
      <inkml:brushProperty name="color" value="#E71224"/>
    </inkml:brush>
  </inkml:definitions>
  <inkml:trace contextRef="#ctx0" brushRef="#br0">90 24 344 0 0,'0'0'1062'0'0,"4"0"-946"0"0,2 0 221 0 0,1 0-1 0 0,-1-1 1 0 0,1 1-1 0 0,-1-2 1 0 0,10-2-1 0 0,-8-3 3567 0 0,-8 7-3814 0 0,0-1 0 0 0,0 1 0 0 0,0 0 0 0 0,0 0 1 0 0,0 0-1 0 0,0 0 0 0 0,0 0 0 0 0,0 0 0 0 0,0 0 0 0 0,0 0 0 0 0,0 0 1 0 0,0 0-1 0 0,0-1 0 0 0,0 1 0 0 0,0 0 0 0 0,0 0 0 0 0,0 0 0 0 0,0 0 1 0 0,0 0-1 0 0,0 0 356 0 0,0 0-355 0 0,0 0-59 0 0,0 0 1 0 0,-1 0 0 0 0,1 0 0 0 0,0 0-1 0 0,-1 0 1 0 0,1 0 0 0 0,0 0-1 0 0,-1 0 1 0 0,1 0 0 0 0,0 0 0 0 0,-1 1-1 0 0,1-1 1 0 0,0 0 0 0 0,-1 0 0 0 0,1 0-1 0 0,0 1 1 0 0,0-1 0 0 0,-1 0 0 0 0,1 0-1 0 0,0 1 1 0 0,0-1 0 0 0,0 0-1 0 0,-1 0 1 0 0,1 1 0 0 0,0-1 0 0 0,0 0-1 0 0,0 1 1 0 0,0-1 0 0 0,0 0 0 0 0,-1 1-1 0 0,1-1 1 0 0,0 0 0 0 0,0 1 0 0 0,0-1-1 0 0,0 0 1 0 0,0 1 0 0 0,0-1 0 0 0,0 0-1 0 0,0 1 1 0 0,0-1 0 0 0,1 1-1 0 0,0 0-53 0 0,1 0 0 0 0,0 0 0 0 0,0 0-1 0 0,-1-1 1 0 0,1 1 0 0 0,0-1 0 0 0,0 1-1 0 0,0-1 1 0 0,0 1 0 0 0,0-1-1 0 0,0 0 1 0 0,0 0 0 0 0,0 0 0 0 0,2-1-1 0 0,5 2 220 0 0,6-2 201 0 0,-14 0-326 0 0,-1 1 0 0 0,1 0 1 0 0,-1-1-1 0 0,0 1 0 0 0,1-1 0 0 0,-1 1 0 0 0,0-1 0 0 0,1 1 0 0 0,-1 0 0 0 0,0-1 0 0 0,1 1 0 0 0,-1-1 0 0 0,0 1 0 0 0,0-1 0 0 0,0 0 0 0 0,1 1 0 0 0,-1-1 0 0 0,0 1 0 0 0,0-1 0 0 0,0 1 0 0 0,0-1 0 0 0,0 1 0 0 0,0-1 0 0 0,0-1 1 0 0,-30-5 303 0 0,27 6-383 0 0,0 0-1 0 0,0 1 0 0 0,0 0 0 0 0,0-1 1 0 0,0 1-1 0 0,-1 1 0 0 0,1-1 1 0 0,0 0-1 0 0,0 1 0 0 0,0-1 1 0 0,0 1-1 0 0,0 0 0 0 0,0 0 1 0 0,0 0-1 0 0,1 1 0 0 0,-1-1 0 0 0,0 1 1 0 0,0-1-1 0 0,1 1 0 0 0,-1 0 1 0 0,1 0-1 0 0,-4 4 0 0 0,3-3-26 0 0,1 1-1 0 0,-1-1 1 0 0,1 1-1 0 0,-1 0 1 0 0,1 0-1 0 0,0 0 1 0 0,1 0 0 0 0,-1 0-1 0 0,1 1 1 0 0,0-1-1 0 0,0 0 1 0 0,0 1-1 0 0,1-1 1 0 0,-1 9-1 0 0,1-13 27 0 0,1 0-1 0 0,0 1 0 0 0,-1-1 1 0 0,1 0-1 0 0,-1 0 1 0 0,1 1-1 0 0,-1-1 1 0 0,1 0-1 0 0,0 0 1 0 0,-1 0-1 0 0,1 0 0 0 0,-1 0 1 0 0,1 0-1 0 0,0 0 1 0 0,-1 0-1 0 0,1 0 1 0 0,-1 0-1 0 0,1 0 0 0 0,0 0 1 0 0,-1 0-1 0 0,1-1 1 0 0,0 1-1 0 0,21-4 125 0 0,-17 3-8 0 0,-4 0-81 0 0,1 0 0 0 0,0 1 0 0 0,0-1 0 0 0,0 0 0 0 0,-1 0 0 0 0,1 0 0 0 0,0-1 0 0 0,-1 1 0 0 0,1 0 0 0 0,-1-1 1 0 0,0 1-1 0 0,1-1 0 0 0,-1 1 0 0 0,0-1 0 0 0,0 1 0 0 0,0-1 0 0 0,0 0 0 0 0,0 0 0 0 0,0 0 0 0 0,0 1 0 0 0,-1-1 0 0 0,1 0 0 0 0,-1 0 0 0 0,1 0 0 0 0,-1 0 0 0 0,0 0 0 0 0,0 0 1 0 0,0 0-1 0 0,0 0 0 0 0,0 0 0 0 0,0 0 0 0 0,-1 0 0 0 0,0-3 0 0 0,0 4-32 0 0,0 0 0 0 0,0-1 0 0 0,-1 1 0 0 0,1 0 0 0 0,-1 0 0 0 0,1 0 0 0 0,0 0 0 0 0,-1 0 0 0 0,0 1 0 0 0,1-1 0 0 0,-1 0 0 0 0,0 1 0 0 0,1-1 0 0 0,-1 1 0 0 0,0 0 0 0 0,1-1 0 0 0,-1 1 0 0 0,0 0 0 0 0,0 0 0 0 0,1 0 0 0 0,-3 0 0 0 0,0 0-38 0 0,1 0 0 0 0,-1 1 0 0 0,1-1 1 0 0,-1 1-1 0 0,1-1 0 0 0,-1 1 0 0 0,1 0 0 0 0,-1 0 0 0 0,-5 3 0 0 0,0 4 132 0 0,0-1 0 0 0,0 2 0 0 0,-13 14 0 0 0,14-13-63 0 0,6-7-45 0 0,0 0 0 0 0,0 1 0 0 0,1-1 0 0 0,-1 1 1 0 0,1-1-1 0 0,0 1 0 0 0,0 0 0 0 0,0-1 0 0 0,1 1 1 0 0,0 0-1 0 0,-1 0 0 0 0,1-1 0 0 0,1 7 1 0 0,-1-10 17 0 0,0 1-7 0 0,1 0 1 0 0,-1 0-1 0 0,1 0 0 0 0,-1-1 0 0 0,1 1 0 0 0,0 0 0 0 0,-1-1 0 0 0,1 1 1 0 0,0 0-1 0 0,0-1 0 0 0,-1 1 0 0 0,1-1 0 0 0,0 1 0 0 0,0-1 1 0 0,0 0-1 0 0,0 1 0 0 0,0-1 0 0 0,-1 0 0 0 0,1 1 0 0 0,0-1 1 0 0,0 0-1 0 0,0 0 0 0 0,0 0 0 0 0,0 0 0 0 0,0 0 0 0 0,0 0 0 0 0,0 0 1 0 0,0 0-1 0 0,1-1 0 0 0,31-1 136 0 0,-27 0-100 0 0,-1 0 0 0 0,1-1 0 0 0,-1 0 1 0 0,0 0-1 0 0,0 0 0 0 0,0-1 0 0 0,-1 0 0 0 0,1 0 1 0 0,-1 0-1 0 0,6-7 0 0 0,2-1-129 0 0,-10 10 114 0 0,0 0-1 0 0,0 0 1 0 0,0 0 0 0 0,-1-1-1 0 0,0 1 1 0 0,1 0-1 0 0,-1-1 1 0 0,0 1 0 0 0,0-1-1 0 0,0 1 1 0 0,0-1-1 0 0,0 1 1 0 0,-1-1 0 0 0,1 0-1 0 0,-1 1 1 0 0,0-1-1 0 0,0 0 1 0 0,0 0 0 0 0,0 1-1 0 0,-1-4 1 0 0,1-3 165 0 0,0 8-179 0 0,0 0 0 0 0,-1-1 0 0 0,1 1 0 0 0,-1 0 0 0 0,1 0 1 0 0,-1 0-1 0 0,1 0 0 0 0,-1 0 0 0 0,1 1 0 0 0,-1-1 0 0 0,0 0 0 0 0,0 0 0 0 0,1 0 0 0 0,-1 0 0 0 0,0 1 1 0 0,0-1-1 0 0,0 0 0 0 0,0 1 0 0 0,0-1 0 0 0,0 1 0 0 0,0-1 0 0 0,0 1 0 0 0,0-1 0 0 0,0 1 0 0 0,0 0 1 0 0,0 0-1 0 0,0-1 0 0 0,0 1 0 0 0,-1 0 0 0 0,-1 0 0 0 0,1 0-45 0 0,-1 0 0 0 0,1-1 0 0 0,0 1 0 0 0,-1 0 0 0 0,1 0 0 0 0,-1 1 0 0 0,1-1 0 0 0,0 0 0 0 0,-1 1 0 0 0,1 0 0 0 0,0-1 0 0 0,-1 1 0 0 0,-3 2 0 0 0,2 1 10 0 0,1-1 0 0 0,0 1 0 0 0,-1 0 1 0 0,1 0-1 0 0,1 1 0 0 0,-1-1 0 0 0,1 0 0 0 0,-1 1 0 0 0,1 0 1 0 0,1-1-1 0 0,-1 1 0 0 0,1 0 0 0 0,-1 0 0 0 0,2 0 0 0 0,-1 0 1 0 0,0 0-1 0 0,1 0 0 0 0,0 9 0 0 0,0-13 34 0 0,0 0 1 0 0,0 0-1 0 0,1 0 0 0 0,-1 0 1 0 0,0-1-1 0 0,0 1 0 0 0,0 0 0 0 0,1 0 1 0 0,-1 0-1 0 0,0 0 0 0 0,1-1 1 0 0,-1 1-1 0 0,1 0 0 0 0,-1-1 0 0 0,1 1 1 0 0,-1 0-1 0 0,1-1 0 0 0,-1 1 1 0 0,1 0-1 0 0,0-1 0 0 0,-1 1 0 0 0,1-1 1 0 0,0 1-1 0 0,0-1 0 0 0,-1 1 1 0 0,1-1-1 0 0,0 0 0 0 0,0 1 0 0 0,0-1 1 0 0,0 0-1 0 0,-1 0 0 0 0,1 0 1 0 0,0 0-1 0 0,0 1 0 0 0,2-1 0 0 0,-1 0 50 0 0,0 0 0 0 0,0-1 0 0 0,0 1 0 0 0,0 0 0 0 0,1 0 0 0 0,-1-1 0 0 0,0 1 0 0 0,0-1 0 0 0,0 0 0 0 0,0 0 0 0 0,0 0 0 0 0,0 0 0 0 0,0 0 0 0 0,2-1 0 0 0,2-4 43 0 0,1 1 0 0 0,-1-1 0 0 0,-1 0 1 0 0,8-9-1 0 0,-11 12-77 0 0,0-1 0 0 0,0 1 0 0 0,0 0-1 0 0,-1-1 1 0 0,0 1 0 0 0,1-1 0 0 0,-1 0 0 0 0,-1 1 0 0 0,1-1 0 0 0,0 0 0 0 0,-1 0-1 0 0,0-4 1 0 0,0 7-14 0 0,-1 0-1 0 0,0 1 0 0 0,1-1 1 0 0,-1 0-1 0 0,0 1 1 0 0,1-1-1 0 0,-1 1 0 0 0,0-1 1 0 0,0 1-1 0 0,1-1 1 0 0,-1 1-1 0 0,0 0 0 0 0,0-1 1 0 0,0 1-1 0 0,0 0 1 0 0,0 0-1 0 0,0 0 0 0 0,1-1 1 0 0,-1 1-1 0 0,0 0 1 0 0,0 0-1 0 0,0 0 0 0 0,-2 1 1 0 0,2-1-98 0 0,-1-1 1 0 0,1 1-1 0 0,-1 0 1 0 0,0 0-1 0 0,1 1 1 0 0,-1-1-1 0 0,0 0 1 0 0,1 1-1 0 0,-1-1 1 0 0,1 0-1 0 0,-1 1 1 0 0,1 0 0 0 0,-1-1-1 0 0,1 1 1 0 0,-2 1-1 0 0,-1 3-85 0 0,1 0 1 0 0,0 0-1 0 0,0 0 0 0 0,0 0 1 0 0,1 1-1 0 0,0-1 0 0 0,0 1 1 0 0,0-1-1 0 0,1 1 0 0 0,-1 0 0 0 0,0 9 1 0 0,1 20-5407 0 0</inkml:trace>
</inkml:ink>
</file>

<file path=ppt/ink/ink6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19"/>
    </inkml:context>
    <inkml:brush xml:id="br0">
      <inkml:brushProperty name="width" value="0.035" units="cm"/>
      <inkml:brushProperty name="height" value="0.035" units="cm"/>
      <inkml:brushProperty name="color" value="#E71224"/>
    </inkml:brush>
  </inkml:definitions>
  <inkml:trace contextRef="#ctx0" brushRef="#br0">36 2 440 0 0,'0'0'1688'0'0,"6"4"4943"0"0,-6-4-6614 0 0,0 0 0 0 0,-1-1 0 0 0,1 1-1 0 0,0 0 1 0 0,-1-1 0 0 0,1 1 0 0 0,0 0-1 0 0,-1-1 1 0 0,1 1 0 0 0,0 0 0 0 0,-1-1-1 0 0,1 1 1 0 0,0 0 0 0 0,-1 0 0 0 0,1 0-1 0 0,-1-1 1 0 0,1 1 0 0 0,-1 0 0 0 0,1 0-1 0 0,-1 0 1 0 0,1 0 0 0 0,-1 0 0 0 0,1 0-1 0 0,0 0 1 0 0,-1 0 0 0 0,1 0 0 0 0,-1 0-1 0 0,1 0 1 0 0,-1 0 0 0 0,1 0 0 0 0,-1 0-1 0 0,1 0 1 0 0,-1 1 0 0 0,-2-1 4 0 0,2 0-105 0 0,-11 11-1013 0 0,12-11 1081 0 0,0 1 0 0 0,0-1 0 0 0,0 1 0 0 0,0-1 0 0 0,0 1 0 0 0,0-1 0 0 0,0 1 0 0 0,0-1 0 0 0,0 1 0 0 0,1-1 0 0 0,-1 1 0 0 0,0-1 0 0 0,0 1 0 0 0,0-1 0 0 0,1 1 0 0 0,-1-1 0 0 0,0 0 0 0 0,0 1 0 0 0,1-1 0 0 0,-1 1 0 0 0,0-1 0 0 0,1 0 0 0 0,-1 1 0 0 0,0-1 0 0 0,1 0 0 0 0,-1 1 0 0 0,1-1 0 0 0,-1 0 0 0 0,1 0 0 0 0,-1 1 0 0 0,1-1 0 0 0,-1 0 0 0 0,0 0 0 0 0,1 0 0 0 0,-1 0 0 0 0,1 0 0 0 0,0 1 0 0 0,0-1 115 0 0,8-1 647 0 0,-6 0 187 0 0,-10 0-612 0 0,7 1-386 0 0,-1 1 0 0 0,1-1 1 0 0,0 0-1 0 0,-1 0 1 0 0,1 1-1 0 0,-1-1 1 0 0,1 0-1 0 0,0 1 1 0 0,0-1-1 0 0,-1 0 1 0 0,1 1-1 0 0,0-1 0 0 0,-1 0 1 0 0,1 1-1 0 0,0-1 1 0 0,0 1-1 0 0,0-1 1 0 0,-1 1-1 0 0,1-1 1 0 0,0 0-1 0 0,0 1 0 0 0,0-1 1 0 0,0 1-1 0 0,0-1 1 0 0,0 1-1 0 0,0-1 1 0 0,0 1-1 0 0,0-1 1 0 0,0 1-1 0 0,0-1 1 0 0,0 1-1 0 0,0-1 0 0 0,1 0 1 0 0,-1 2-1 0 0,0 2-94 0 0,0-3 152 0 0,18-6 984 0 0,-16-4 54 0 0,-1 8-1005 0 0,-1 1 0 0 0,1-1 0 0 0,-1 1 1 0 0,0-1-1 0 0,1 1 0 0 0,-1-1 0 0 0,0 0 1 0 0,0 1-1 0 0,1-1 0 0 0,-1 0 0 0 0,0 1 1 0 0,0-1-1 0 0,0 0 0 0 0,0 1 0 0 0,0-1 1 0 0,0 0-1 0 0,0 1 0 0 0,0-1 0 0 0,0 1 1 0 0,0-1-1 0 0,0 0 0 0 0,0 1 0 0 0,0-1 1 0 0,-1 0-1 0 0,1 1 0 0 0,0-1 0 0 0,-1 1 1 0 0,1-1-1 0 0,0 0 0 0 0,-1 1 1 0 0,1-1-1 0 0,0 1 0 0 0,-1-1 0 0 0,1 1 1 0 0,-1-1-1 0 0,1 1 0 0 0,-1 0 0 0 0,1-1 1 0 0,-1 1-1 0 0,0-1 0 0 0,1 1 0 0 0,-1 0 1 0 0,1 0-1 0 0,-1-1 0 0 0,0 1 0 0 0,0 0 1 0 0,-22-3-449 0 0,23 3 383 0 0,-1 1 1 0 0,0-1-1 0 0,0 1 0 0 0,1-1 0 0 0,-1 1 0 0 0,0 0 0 0 0,1-1 0 0 0,-1 1 0 0 0,1 0 0 0 0,-1-1 1 0 0,1 1-1 0 0,-1 0 0 0 0,1-1 0 0 0,0 1 0 0 0,-1 0 0 0 0,1 0 0 0 0,0 0 0 0 0,-1-1 1 0 0,1 1-1 0 0,0 0 0 0 0,0 0 0 0 0,0 0 0 0 0,0 0 0 0 0,0 1 0 0 0,-3 23-327 0 0,3-25 320 0 0,1 0 123 0 0,0 0-1 0 0,0 0 1 0 0,0 0-1 0 0,0 0 1 0 0,0-1-1 0 0,-1 1 1 0 0,1 0 0 0 0,0-1-1 0 0,0 1 1 0 0,0-1-1 0 0,-1 1 1 0 0,1-1-1 0 0,0 1 1 0 0,-1-1-1 0 0,1 1 1 0 0,0-1 0 0 0,-1 0-1 0 0,1 1 1 0 0,-1-1-1 0 0,1 0 1 0 0,0-1-1 0 0,0 1 414 0 0,-1 2-579 0 0,1 16-1226 0 0,6-20 1839 0 0,3-4-196 0 0,-8 6-237 0 0,-1-1 0 0 0,1 1 0 0 0,-1-1 0 0 0,0 1 0 0 0,1-1 0 0 0,-1 0-1 0 0,0 0 1 0 0,0 1 0 0 0,0-1 0 0 0,0 0 0 0 0,0 0 0 0 0,-1 0 0 0 0,1 0 0 0 0,0 0 0 0 0,-1 0-1 0 0,0 0 1 0 0,1 0 0 0 0,-1-3 0 0 0,0 4 182 0 0,-1 2-330 0 0,-1-1 0 0 0,1 0 0 0 0,0 1 0 0 0,0-1 0 0 0,0 1 0 0 0,0-1 0 0 0,-1 1 0 0 0,1-1 0 0 0,0 1 0 0 0,0 0 0 0 0,0-1 0 0 0,0 1 0 0 0,0 0 0 0 0,0 0 0 0 0,1 0 0 0 0,-1 0 0 0 0,0 0 0 0 0,0 0 0 0 0,1 0 0 0 0,-1 0 0 0 0,0 0 0 0 0,1 0 0 0 0,-1 1 0 0 0,1-1 0 0 0,0 0 0 0 0,-1 0 0 0 0,1 0 0 0 0,0 1 0 0 0,0-1 0 0 0,0 0 0 0 0,-1 0 0 0 0,1 1 0 0 0,1-1 0 0 0,-1 0 0 0 0,0 2 0 0 0,1-2 55 0 0,0 0 0 0 0,-1-1 0 0 0,1 1 0 0 0,0-1 0 0 0,0 0 0 0 0,-1 1 0 0 0,1-1 0 0 0,0 0 0 0 0,0 1 0 0 0,0-1 0 0 0,0 0 0 0 0,0 0 0 0 0,-1 0 0 0 0,1 1 0 0 0,0-1 0 0 0,0 0 0 0 0,0 0 0 0 0,2-1 0 0 0,16 0 721 0 0,-13-4-499 0 0,-5 5-160 0 0,0-1 1 0 0,-1 1-1 0 0,1-1 0 0 0,0 1 0 0 0,0-1 0 0 0,-1 0 1 0 0,1 1-1 0 0,0-1 0 0 0,-1 0 0 0 0,1 0 0 0 0,-1 1 0 0 0,1-1 1 0 0,-1 0-1 0 0,0 0 0 0 0,1 0 0 0 0,-1 0 0 0 0,0 0 1 0 0,1 0-1 0 0,-1 0 0 0 0,0 0 0 0 0,0 1 0 0 0,0-1 1 0 0,0 0-1 0 0,0 0 0 0 0,0 0 0 0 0,0 0 0 0 0,0-2 1 0 0,-5 2-163 0 0,1 0 1 0 0,-1 1-1 0 0,1-1 1 0 0,-1 1-1 0 0,1 0 1 0 0,-7 1 0 0 0,8-1-34 0 0,2 0 22 0 0,-4 7-194 0 0,5-7 279 0 0,-1 0 0 0 0,1 1 0 0 0,-1-1 0 0 0,1 0-1 0 0,-1 1 1 0 0,1-1 0 0 0,-1 1 0 0 0,1-1 0 0 0,0 1 0 0 0,-1-1 0 0 0,1 1 0 0 0,0-1 0 0 0,-1 1 0 0 0,1-1 0 0 0,0 1 0 0 0,0-1 0 0 0,0 1 0 0 0,-1 0 0 0 0,1-1 0 0 0,0 2 0 0 0,0-2 3 0 0,0 1 1 0 0,0 0-1 0 0,0 0 0 0 0,0 0 0 0 0,0 0 0 0 0,0 0 1 0 0,0 0-1 0 0,1 0 0 0 0,-1 0 0 0 0,0 0 1 0 0,1 0-1 0 0,-1 0 0 0 0,0 0 0 0 0,1-1 1 0 0,-1 1-1 0 0,1 0 0 0 0,-1 0 0 0 0,1 0 1 0 0,0-1-1 0 0,-1 1 0 0 0,1 0 0 0 0,0-1 1 0 0,1 2-1 0 0,-1-2 60 0 0,0 1 0 0 0,1-1 0 0 0,-1 0 0 0 0,0 0 0 0 0,1 1 0 0 0,-1-1 0 0 0,0 0 0 0 0,1 0 0 0 0,-1 0 0 0 0,0 0 0 0 0,1-1 0 0 0,-1 1 0 0 0,0 0 1 0 0,1-1-1 0 0,-1 1 0 0 0,0-1 0 0 0,3 0 0 0 0,10-7 1034 0 0,-28 6 73 0 0,-28 2-1982 0 0,41 0 823 0 0,0 0 0 0 0,0 0-1 0 0,0 1 1 0 0,0-1 0 0 0,1 0 0 0 0,-1 1 0 0 0,0-1-1 0 0,0 1 1 0 0,0-1 0 0 0,0 1 0 0 0,0-1-1 0 0,1 1 1 0 0,-1-1 0 0 0,0 1 0 0 0,1 0-1 0 0,-1-1 1 0 0,0 1 0 0 0,1 0 0 0 0,-1 0 0 0 0,1 0-1 0 0,-1-1 1 0 0,1 1 0 0 0,-1 0 0 0 0,1 0-1 0 0,0 0 1 0 0,-1 0 0 0 0,1 0 0 0 0,0 1-1 0 0,-5 30-841 0 0,7-31 907 0 0,0-1 0 0 0,0 0 0 0 0,-1 0 0 0 0,1 0 0 0 0,0-1-1 0 0,0 1 1 0 0,-1 0 0 0 0,1-1 0 0 0,0 1 0 0 0,-1-1 0 0 0,1 1 0 0 0,2-2-1 0 0,-1 0 97 0 0,-1 1-53 0 0,1 1-1 0 0,-1-1 1 0 0,0 0-1 0 0,0-1 1 0 0,0 1-1 0 0,0 0 1 0 0,0-1-1 0 0,0 1 1 0 0,0-1-1 0 0,0 1 1 0 0,-1-1-1 0 0,1 0 1 0 0,-1 0-1 0 0,1 0 1 0 0,-1 0-1 0 0,0 0 0 0 0,0 0 1 0 0,1 0-1 0 0,-2 0 1 0 0,1-1-1 0 0,0 1 1 0 0,1-5-1 0 0,-3 7-92 0 0,0-1 1 0 0,1 1-1 0 0,-1-1 0 0 0,0 1 0 0 0,0-1 0 0 0,0 1 0 0 0,0 0 0 0 0,1-1 0 0 0,-1 1 0 0 0,0 0 1 0 0,0 0-1 0 0,0 0 0 0 0,0 0 0 0 0,0 0 0 0 0,0 0 0 0 0,0 0 0 0 0,-1 0 0 0 0,-16 0-712 0 0,17 2 629 0 0,0 0-1 0 0,0 0 0 0 0,0 0 1 0 0,0 0-1 0 0,1 0 0 0 0,-1 1 0 0 0,1-1 1 0 0,-1 0-1 0 0,1 0 0 0 0,0 1 1 0 0,0-1-1 0 0,0 0 0 0 0,0 5 1 0 0,0-5 23 0 0,0-2 67 0 0,0 1-1 0 0,0-1 0 0 0,0 1 1 0 0,0-1-1 0 0,-1 1 0 0 0,1-1 0 0 0,0 1 1 0 0,0-1-1 0 0,0 1 0 0 0,0-1 1 0 0,0 1-1 0 0,0-1 0 0 0,1 1 1 0 0,-1-1-1 0 0,0 1 0 0 0,0-1 0 0 0,0 1 1 0 0,0-1-1 0 0,1 1 0 0 0,-1-1 1 0 0,0 0-1 0 0,0 1 0 0 0,1-1 1 0 0,-1 1-1 0 0,0-1 0 0 0,1 0 0 0 0,-1 1 1 0 0,0-1-1 0 0,1 0 0 0 0,-1 1 1 0 0,0-1-1 0 0,1 0 0 0 0,-1 0 0 0 0,1 1 1 0 0,-1-1-1 0 0,1 0 0 0 0,1 0 71 0 0,-1-1-1 0 0,0 1 1 0 0,1-1-1 0 0,-1 1 1 0 0,0-1-1 0 0,0 0 1 0 0,1 0-1 0 0,-1 0 0 0 0,0 1 1 0 0,0-1-1 0 0,0 0 1 0 0,1-2-1 0 0,0 0-19 0 0,0 0 1 0 0,0 0-1 0 0,0 0 0 0 0,0 0 1 0 0,-1-1-1 0 0,0 1 0 0 0,1 0 1 0 0,-1-1-1 0 0,0 1 0 0 0,-1-1 0 0 0,1 0 1 0 0,-1 1-1 0 0,1-8 0 0 0,-1 11-73 0 0,-1-1 1 0 0,1 1-1 0 0,0-1 0 0 0,-1 1 0 0 0,1 0 1 0 0,0-1-1 0 0,-1 1 0 0 0,1 0 0 0 0,0-1 1 0 0,-1 1-1 0 0,1 0 0 0 0,-1 0 0 0 0,1-1 0 0 0,0 1 1 0 0,-1 0-1 0 0,1 0 0 0 0,-1 0 0 0 0,1-1 1 0 0,-1 1-1 0 0,1 0 0 0 0,-1 0 0 0 0,1 0 0 0 0,-1 0 1 0 0,1 0-1 0 0,-1 0 0 0 0,1 0 0 0 0,-1 0 1 0 0,1 0-1 0 0,-1 0 0 0 0,1 0 0 0 0,-1 1 0 0 0,0-1 1 0 0,0 0-36 0 0,1 0 1 0 0,-1 0-1 0 0,0 0 1 0 0,1 1-1 0 0,-1-1 1 0 0,0 0 0 0 0,1 0-1 0 0,-1 0 1 0 0,1 1-1 0 0,-1-1 1 0 0,0 0-1 0 0,1 1 1 0 0,-1-1-1 0 0,1 1 1 0 0,-1-1-1 0 0,1 0 1 0 0,-1 1 0 0 0,1-1-1 0 0,-1 1 1 0 0,1-1-1 0 0,0 1 1 0 0,-1 0-1 0 0,1-1 1 0 0,0 1-1 0 0,-1-1 1 0 0,1 1-1 0 0,0 0 1 0 0,0-1 0 0 0,-1 2-1 0 0,1 39-119 0 0,1-41 166 0 0,0 0 0 0 0,0 0-1 0 0,0 1 1 0 0,0-2 0 0 0,0 1 0 0 0,1 0-1 0 0,-1 0 1 0 0,0 0 0 0 0,0 0 0 0 0,0-1 0 0 0,0 1-1 0 0,0 0 1 0 0,0-1 0 0 0,1 0 0 0 0,-1 0 80 0 0,0-1 0 0 0,0 0 0 0 0,0 0 0 0 0,-1 1 0 0 0,1-1 0 0 0,-1 0 0 0 0,1 0 0 0 0,-1 0 0 0 0,1 0 0 0 0,-1 0 0 0 0,0 0 0 0 0,0-2 0 0 0,0 4 104 0 0,-1 0-212 0 0,1 0 1 0 0,-1 0-1 0 0,0 0 0 0 0,1 0 1 0 0,-1 0-1 0 0,0 0 1 0 0,1 0-1 0 0,-1 0 0 0 0,0 0 1 0 0,1 0-1 0 0,-1 1 0 0 0,0-1 1 0 0,1 0-1 0 0,-1 0 1 0 0,1 1-1 0 0,-1-1 0 0 0,0 0 1 0 0,1 1-1 0 0,-1-1 1 0 0,1 1-1 0 0,-1-1 0 0 0,1 1 1 0 0,-1-1-1 0 0,1 1 1 0 0,-1 0-1 0 0,-1 17-2657 0 0,2-14 1969 0 0,0-4 554 0 0,1 0-1 0 0,-1 0 0 0 0,0 1 0 0 0,1-1 0 0 0,-1 0 0 0 0,0 0 0 0 0,1 0 0 0 0,-1 0 0 0 0,0 0 1 0 0,1 0-1 0 0,-1 0 0 0 0,1 0 0 0 0,-1 0 0 0 0,0 0 0 0 0,1 0 0 0 0,-1-1 0 0 0,0 1 0 0 0,1 0 1 0 0,-1 0-1 0 0,0 0 0 0 0,0 0 0 0 0,1 0 0 0 0,-1-1 0 0 0,0 1 0 0 0,1 0 0 0 0,-1 0 0 0 0,0-1 1 0 0,0 1-1 0 0,1 0 0 0 0,-1 0 0 0 0,0-1 0 0 0,0 1 0 0 0,0 0 0 0 0,1-1 0 0 0,-1 1 1 0 0,1-25-1942 0 0</inkml:trace>
</inkml:ink>
</file>

<file path=ppt/ink/ink6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20"/>
    </inkml:context>
    <inkml:brush xml:id="br0">
      <inkml:brushProperty name="width" value="0.035" units="cm"/>
      <inkml:brushProperty name="height" value="0.035" units="cm"/>
      <inkml:brushProperty name="color" value="#E71224"/>
    </inkml:brush>
  </inkml:definitions>
  <inkml:trace contextRef="#ctx0" brushRef="#br0">18 49 668 0 0,'0'0'3199'0'0,"-1"-29"2346"0"0,-3 19-5075 0 0,5 10-384 0 0,-1-1 0 0 0,0 1 0 0 0,0-1 0 0 0,0 1 0 0 0,0 0 0 0 0,-1-1 0 0 0,1 1 0 0 0,0 0 1 0 0,0-1-1 0 0,0 1 0 0 0,0 0 0 0 0,0-1 0 0 0,0 1 0 0 0,0 0 0 0 0,-1-1 0 0 0,1 1 0 0 0,0 0 0 0 0,0-1 1 0 0,0 1-1 0 0,-1 0 0 0 0,1-1 0 0 0,0 1 0 0 0,0 0 0 0 0,-1 0 0 0 0,1 0 0 0 0,0-1 0 0 0,-1 1 0 0 0,1 0 1 0 0,0 0-1 0 0,-1 0 0 0 0,1 0 0 0 0,0-1 0 0 0,-1 1 0 0 0,1 0 0 0 0,0 1-4 0 0,-6 31 58 0 0,5-18-65 0 0,1-4 32 0 0,0-1 0 0 0,0 1-1 0 0,1-1 1 0 0,4 17-1 0 0,-2 11 41 0 0,-1-9-32 0 0,1-8-39 0 0,-2 1 0 0 0,0 0 0 0 0,-3 22 0 0 0,0 4 121 0 0,2 39 516 0 0,0-86-463 0 0,0 1-731 0 0,0-1 467 0 0,0 1-1 0 0,0-1 0 0 0,0 0 1 0 0,-1 1-1 0 0,1-1 1 0 0,0 0-1 0 0,0 1 0 0 0,0-1 1 0 0,0 0-1 0 0,0 1 1 0 0,0-1-1 0 0,0 1 0 0 0,0-1 1 0 0,0 0-1 0 0,0 1 1 0 0,0-1-1 0 0,0 0 1 0 0,0 1-1 0 0,1-1 0 0 0,-1 0 1 0 0,0 1-1 0 0,0-1 1 0 0,0 0-1 0 0,0 1 0 0 0,1-1 1 0 0,-1 0-1 0 0,0 1 1 0 0,5 6-1660 0 0,-4-7 1555 0 0,-1 0 1 0 0,0 1-1 0 0,0-1 1 0 0,0 0-1 0 0,0 1 0 0 0,1-1 1 0 0,-1 0-1 0 0,0 0 1 0 0,0 1-1 0 0,1-1 0 0 0,-1 0 1 0 0,0 0-1 0 0,1 0 1 0 0,-1 1-1 0 0,0-1 1 0 0,0 0-1 0 0,1 0 0 0 0,-1 0 1 0 0,0 0-1 0 0,1 0 1 0 0,-1 1-1 0 0,0-1 0 0 0,1 0 1 0 0,-1 0-1 0 0,1 0 1 0 0,-1 0-1 0 0,1 0 1 0 0,-1 0 23 0 0,0 0 0 0 0,0 0 0 0 0,0 0 1 0 0,0 0-1 0 0,0 0 0 0 0,0 0 1 0 0,0 0-1 0 0,1 0 0 0 0,-1 0 1 0 0,0 0-1 0 0,0 1 0 0 0,0-1 1 0 0,0 0-1 0 0,0 0 0 0 0,0 0 1 0 0,1 0-1 0 0,-1 0 0 0 0,0 0 1 0 0,0 0-1 0 0,0 0 0 0 0,0 0 1 0 0,0 0-1 0 0,0 0 0 0 0,1 0 1 0 0,-1 0-1 0 0,0 0 0 0 0,0-1 1 0 0,0 1-1 0 0,0 0 0 0 0,0 0 1 0 0,0 0-1 0 0,0 0 0 0 0,1 0 1 0 0,-1 0-1 0 0,0 0 0 0 0,0 0 1 0 0,0 0-1 0 0,0 0 0 0 0,0 0 1 0 0,0-1-1 0 0,0 1 0 0 0,0 0 0 0 0,0 0 1 0 0,0 0-1 0 0,0 0 0 0 0,0 0 1 0 0,1 0-1 0 0,-1 0 0 0 0,0-1 1 0 0,0 1-1 0 0,0 0 0 0 0,0 0 1 0 0,0 0-1 0 0,0 0 0 0 0,0 0 1 0 0,0 0-1 0 0,0-1 0 0 0,0 1 1 0 0,0 0-1 0 0,0 0 0 0 0,0 0 1 0 0,-1 0-1 0 0,1 0 0 0 0,0-1 1 0 0,-19-15-3320 0 0</inkml:trace>
</inkml:ink>
</file>

<file path=ppt/ink/ink6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21"/>
    </inkml:context>
    <inkml:brush xml:id="br0">
      <inkml:brushProperty name="width" value="0.035" units="cm"/>
      <inkml:brushProperty name="height" value="0.035" units="cm"/>
      <inkml:brushProperty name="color" value="#E71224"/>
    </inkml:brush>
  </inkml:definitions>
  <inkml:trace contextRef="#ctx0" brushRef="#br0">0 0 1008 0 0,'0'0'3589'0'0,"6"10"-1028"0"0,5 17-19 0 0,-8-7-1815 0 0,1 2-242 0 0,-1-15-353 0 0,0 1 0 0 0,-1-1 0 0 0,0 0-1 0 0,-1 1 1 0 0,1 0 0 0 0,-1 14 0 0 0,-2 52 727 0 0,0-30-436 0 0,1 62-77 0 0,0-106-552 0 0,-1-9-7568 0 0,-4-2 4691 0 0</inkml:trace>
</inkml:ink>
</file>

<file path=ppt/ink/ink6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22"/>
    </inkml:context>
    <inkml:brush xml:id="br0">
      <inkml:brushProperty name="width" value="0.035" units="cm"/>
      <inkml:brushProperty name="height" value="0.035" units="cm"/>
      <inkml:brushProperty name="color" value="#E71224"/>
    </inkml:brush>
  </inkml:definitions>
  <inkml:trace contextRef="#ctx0" brushRef="#br0">1 34 3224 0 0,'0'0'4572'0'0,"11"-2"-4900"0"0,85-24 1316 0 0,-90 24-1341 0 0,0 1-1 0 0,1 0 1 0 0,-1 0-1 0 0,1 1 0 0 0,-1-1 1 0 0,1 2-1 0 0,12 1 1 0 0,-12 4-2125 0 0,-1-3 984 0 0</inkml:trace>
</inkml:ink>
</file>

<file path=ppt/ink/ink6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23"/>
    </inkml:context>
    <inkml:brush xml:id="br0">
      <inkml:brushProperty name="width" value="0.035" units="cm"/>
      <inkml:brushProperty name="height" value="0.035" units="cm"/>
      <inkml:brushProperty name="color" value="#E71224"/>
    </inkml:brush>
  </inkml:definitions>
  <inkml:trace contextRef="#ctx0" brushRef="#br0">36 67 1244 0 0,'0'0'5678'0'0,"-2"2"-5368"0"0,0 0-132 0 0,0 0 1 0 0,0 0-1 0 0,0 0 1 0 0,0 1-1 0 0,0-1 0 0 0,0 0 1 0 0,1 1-1 0 0,-1 0 0 0 0,1-1 1 0 0,0 1-1 0 0,-1 0 1 0 0,1 0-1 0 0,-1 4 0 0 0,1 3-63 0 0,0 0-1 0 0,0 0 0 0 0,1 13 0 0 0,0-23-113 0 0,1 1 0 0 0,-1-1-1 0 0,1 1 1 0 0,-1-1 0 0 0,1 1-1 0 0,0-1 1 0 0,-1 1 0 0 0,1-1 0 0 0,0 1-1 0 0,-1-1 1 0 0,1 0 0 0 0,0 1-1 0 0,-1-1 1 0 0,1 0 0 0 0,0 0-1 0 0,0 0 1 0 0,-1 1 0 0 0,1-1 0 0 0,0 0-1 0 0,0 0 1 0 0,0 0 0 0 0,1-1-1 0 0,22 2 319 0 0,-23-1-281 0 0,4 1 57 0 0,0-2 0 0 0,0 1 1 0 0,0-1-1 0 0,0 1 0 0 0,0-1 0 0 0,0-1 0 0 0,0 1 1 0 0,0-1-1 0 0,4-2 0 0 0,-6 3-70 0 0,0-1 0 0 0,-1 0 0 0 0,1 1 0 0 0,-1-1 0 0 0,0 0 0 0 0,0-1 0 0 0,1 1 0 0 0,-1 0 0 0 0,-1 0 0 0 0,1-1 0 0 0,0 0 0 0 0,-1 1 0 0 0,1-1 0 0 0,-1 0 0 0 0,0 1 0 0 0,2-7 0 0 0,-2 6-61 0 0,0-1-1 0 0,0 1 0 0 0,0-1 1 0 0,-1 0-1 0 0,1 1 0 0 0,-1-1 1 0 0,0 0-1 0 0,0 1 0 0 0,0-1 1 0 0,-1 0-1 0 0,1 1 0 0 0,-1-1 1 0 0,0 1-1 0 0,0-1 0 0 0,0 1 0 0 0,-1-1 1 0 0,1 1-1 0 0,-1 0 0 0 0,0-1 1 0 0,0 1-1 0 0,0 0 0 0 0,0 0 1 0 0,0 0-1 0 0,-1 1 0 0 0,1-1 1 0 0,-1 0-1 0 0,0 1 0 0 0,0 0 1 0 0,0 0-1 0 0,0 0 0 0 0,0 0 0 0 0,0 0 1 0 0,0 0-1 0 0,-1 1 0 0 0,1 0 1 0 0,-1-1-1 0 0,1 1 0 0 0,-1 1 1 0 0,1-1-1 0 0,-1 0 0 0 0,-5 1 1 0 0,6 0 56 0 0,1 0 0 0 0,-1 1 0 0 0,1 0 1 0 0,-1-1-1 0 0,1 1 0 0 0,0 0 0 0 0,-1 0 0 0 0,1 0 1 0 0,0 1-1 0 0,0-1 0 0 0,-1 0 0 0 0,1 1 1 0 0,0 0-1 0 0,0-1 0 0 0,1 1 0 0 0,-1 0 1 0 0,0 0-1 0 0,1 0 0 0 0,-1 0 0 0 0,-2 4 1 0 0,-1 2 11 0 0,3-6-138 0 0,1 0 0 0 0,0 0-1 0 0,1 1 1 0 0,-1-1 0 0 0,0 0 0 0 0,1 1 0 0 0,-1-1-1 0 0,1 1 1 0 0,0-1 0 0 0,0 4 0 0 0,2-5-508 0 0,1 0 0 0 0,0 0 0 0 0,0 0 0 0 0,0 0 0 0 0,0-1 0 0 0,0 0-1 0 0,5 1 1 0 0,-6-1 273 0 0,4-1-1620 0 0,-6 1 1926 0 0,1 0 0 0 0,-1 0 0 0 0,0 0 0 0 0,0 0-1 0 0,0 0 1 0 0,0-1 0 0 0,0 1 0 0 0,0 0 0 0 0,0 0 0 0 0,0 0 0 0 0,0 0 0 0 0,0 0 0 0 0,0 0 0 0 0,0-1 0 0 0,0 1 0 0 0,0 0 0 0 0,0 0 0 0 0,0 0 0 0 0,0 0 0 0 0,0 0 0 0 0,0-1 0 0 0,0 1 0 0 0,0 0 0 0 0,0 0 0 0 0,0 0 0 0 0,0 0 0 0 0,0 0 0 0 0,0 0 0 0 0,0 0 0 0 0,0-1 0 0 0,0 1-1 0 0,0 0 1 0 0,0 0 0 0 0,-1 0 0 0 0,1 0 0 0 0,0 0 0 0 0,0 0 0 0 0,0 0 0 0 0,0 0 0 0 0,0-1 0 0 0,0 1 0 0 0,0 0 0 0 0,0 0 0 0 0,-1 0 0 0 0,1 0 0 0 0,0 0 0 0 0,0 0 0 0 0,0 0 0 0 0,0 0 0 0 0,0 0 0 0 0,0 0 0 0 0,-1 0 0 0 0,-27-19-578 0 0</inkml:trace>
</inkml:ink>
</file>

<file path=ppt/ink/ink6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24"/>
    </inkml:context>
    <inkml:brush xml:id="br0">
      <inkml:brushProperty name="width" value="0.035" units="cm"/>
      <inkml:brushProperty name="height" value="0.035" units="cm"/>
      <inkml:brushProperty name="color" value="#E71224"/>
    </inkml:brush>
  </inkml:definitions>
  <inkml:trace contextRef="#ctx0" brushRef="#br0">5 0 944 0 0,'0'0'5971'0'0,"-1"5"-6998"0"0,-3 15 1180 0 0,7-2 1309 0 0,-1-6-108 0 0,10 44 867 0 0,-11-49-2108 0 0,-1 0 0 0 0,1 0 0 0 0,1 0 1 0 0,3 11-1 0 0,-3-11 47 0 0,0 0 0 0 0,0 0 0 0 0,-1 0 0 0 0,1 13 0 0 0,4 76 994 0 0,-6-89-1262 0 0,-1 9 234 0 0,1-15-269 0 0,0-1 1 0 0,0 0-1 0 0,0 1 0 0 0,0-1 0 0 0,0 0 0 0 0,1 1 1 0 0,-1-1-1 0 0,0 0 0 0 0,0 1 0 0 0,0-1 0 0 0,0 0 1 0 0,0 1-1 0 0,0-1 0 0 0,0 0 0 0 0,1 1 0 0 0,-1-1 0 0 0,0 0 1 0 0,0 1-1 0 0,0-1 0 0 0,1 0 0 0 0,-1 0 0 0 0,0 0 1 0 0,1 1-1 0 0,-1-1 0 0 0,0 0 0 0 0,0 0 0 0 0,1 0 1 0 0,-1 1-1 0 0,0-1 0 0 0,1 0 0 0 0,-1 0 0 0 0,1 0 0 0 0,-1-8-4656 0 0,0-1 2531 0 0</inkml:trace>
</inkml:ink>
</file>

<file path=ppt/ink/ink6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25"/>
    </inkml:context>
    <inkml:brush xml:id="br0">
      <inkml:brushProperty name="width" value="0.035" units="cm"/>
      <inkml:brushProperty name="height" value="0.035" units="cm"/>
      <inkml:brushProperty name="color" value="#E71224"/>
    </inkml:brush>
  </inkml:definitions>
  <inkml:trace contextRef="#ctx0" brushRef="#br0">1 21 2340 0 0,'0'0'5169'0'0,"17"-5"-2179"0"0,-12 2-2930 0 0,0 1 0 0 0,1 0-1 0 0,0 0 1 0 0,-1 1 0 0 0,1-1 0 0 0,0 1 0 0 0,0 0-1 0 0,0 1 1 0 0,9-1 0 0 0,0 1-140 0 0,21 2-1456 0 0,-34-2 1074 0 0,0 1-1 0 0,0 0 1 0 0,1 0-1 0 0,-1 0 1 0 0,0 0 0 0 0,0 0-1 0 0,0 0 1 0 0,2 3-1 0 0,0-2-1247 0 0</inkml:trace>
</inkml:ink>
</file>

<file path=ppt/ink/ink6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26"/>
    </inkml:context>
    <inkml:brush xml:id="br0">
      <inkml:brushProperty name="width" value="0.035" units="cm"/>
      <inkml:brushProperty name="height" value="0.035" units="cm"/>
      <inkml:brushProperty name="color" value="#E71224"/>
    </inkml:brush>
  </inkml:definitions>
  <inkml:trace contextRef="#ctx0" brushRef="#br0">19 1 120 0 0,'0'0'10555'0'0,"0"7"-10123"0"0,-1 20-56 0 0,-1 1-1 0 0,-6 28 1 0 0,7-48-574 0 0,0 0 0 0 0,0 0 0 0 0,1 0 0 0 0,1 8 0 0 0,0 5-3557 0 0,-2-19 1494 0 0,-4-1-599 0 0</inkml:trace>
</inkml:ink>
</file>

<file path=ppt/ink/ink6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27"/>
    </inkml:context>
    <inkml:brush xml:id="br0">
      <inkml:brushProperty name="width" value="0.035" units="cm"/>
      <inkml:brushProperty name="height" value="0.035" units="cm"/>
      <inkml:brushProperty name="color" value="#E71224"/>
    </inkml:brush>
  </inkml:definitions>
  <inkml:trace contextRef="#ctx0" brushRef="#br0">19 2 56 0 0,'0'-2'11662'0'0,"-6"17"-11114"0"0,6 201 890 0 0,0-214-1373 0 0,-1 1 1 0 0,1-1-1 0 0,-1 1 1 0 0,0-1-1 0 0,0 0 0 0 0,0 0 1 0 0,0 1-1 0 0,-4 3 1 0 0,4-5 836 0 0,1-7-1778 0 0,1 4-1135 0 0</inkml:trace>
</inkml:ink>
</file>

<file path=ppt/ink/ink6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28"/>
    </inkml:context>
    <inkml:brush xml:id="br0">
      <inkml:brushProperty name="width" value="0.035" units="cm"/>
      <inkml:brushProperty name="height" value="0.035" units="cm"/>
      <inkml:brushProperty name="color" value="#E71224"/>
    </inkml:brush>
  </inkml:definitions>
  <inkml:trace contextRef="#ctx0" brushRef="#br0">1 0 160 0 0,'0'0'1476'0'0</inkml:trace>
</inkml:ink>
</file>

<file path=ppt/ink/ink6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29"/>
    </inkml:context>
    <inkml:brush xml:id="br0">
      <inkml:brushProperty name="width" value="0.035" units="cm"/>
      <inkml:brushProperty name="height" value="0.035" units="cm"/>
      <inkml:brushProperty name="color" value="#E71224"/>
    </inkml:brush>
  </inkml:definitions>
  <inkml:trace contextRef="#ctx0" brushRef="#br0">1 0 1164 0 0</inkml:trace>
</inkml:ink>
</file>

<file path=ppt/ink/ink6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30"/>
    </inkml:context>
    <inkml:brush xml:id="br0">
      <inkml:brushProperty name="width" value="0.035" units="cm"/>
      <inkml:brushProperty name="height" value="0.035" units="cm"/>
      <inkml:brushProperty name="color" value="#E71224"/>
    </inkml:brush>
  </inkml:definitions>
  <inkml:trace contextRef="#ctx0" brushRef="#br0">26 52 1164 0 0,'-20'-41'1060'0'0,"15"35"3027"0"0,4 15-4695 0 0,3 6-4438 0 0,-2-43 4389 0 0</inkml:trace>
</inkml:ink>
</file>

<file path=ppt/ink/ink6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31"/>
    </inkml:context>
    <inkml:brush xml:id="br0">
      <inkml:brushProperty name="width" value="0.035" units="cm"/>
      <inkml:brushProperty name="height" value="0.035" units="cm"/>
      <inkml:brushProperty name="color" value="#E71224"/>
    </inkml:brush>
  </inkml:definitions>
  <inkml:trace contextRef="#ctx0" brushRef="#br0">1 1 280 0 0,'0'0'6477'0'0,"0"5"-12228"0"0,0-10 4745 0 0</inkml:trace>
</inkml:ink>
</file>

<file path=ppt/ink/ink6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32"/>
    </inkml:context>
    <inkml:brush xml:id="br0">
      <inkml:brushProperty name="width" value="0.035" units="cm"/>
      <inkml:brushProperty name="height" value="0.035" units="cm"/>
      <inkml:brushProperty name="color" value="#E71224"/>
    </inkml:brush>
  </inkml:definitions>
  <inkml:trace contextRef="#ctx0" brushRef="#br0">1 1 1060 0 0</inkml:trace>
</inkml:ink>
</file>

<file path=ppt/ink/ink6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33"/>
    </inkml:context>
    <inkml:brush xml:id="br0">
      <inkml:brushProperty name="width" value="0.035" units="cm"/>
      <inkml:brushProperty name="height" value="0.035" units="cm"/>
      <inkml:brushProperty name="color" value="#E71224"/>
    </inkml:brush>
  </inkml:definitions>
  <inkml:trace contextRef="#ctx0" brushRef="#br0">1 1 1060 0 0,'20'139'2047'0'0,"-16"-111"2863"0"0,-7 1-5286 0 0,1-19-2119 0 0,7-36-2651 0 0</inkml:trace>
</inkml:ink>
</file>

<file path=ppt/ink/ink6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34"/>
    </inkml:context>
    <inkml:brush xml:id="br0">
      <inkml:brushProperty name="width" value="0.035" units="cm"/>
      <inkml:brushProperty name="height" value="0.035" units="cm"/>
      <inkml:brushProperty name="color" value="#E71224"/>
    </inkml:brush>
  </inkml:definitions>
  <inkml:trace contextRef="#ctx0" brushRef="#br0">1 1 1124 0 0,'0'0'6693'0'0,"0"25"-11666"0"0,0-23 4582 0 0,0-4-1222 0 0,0-23 773 0 0</inkml:trace>
</inkml:ink>
</file>

<file path=ppt/ink/ink6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35"/>
    </inkml:context>
    <inkml:brush xml:id="br0">
      <inkml:brushProperty name="width" value="0.035" units="cm"/>
      <inkml:brushProperty name="height" value="0.035" units="cm"/>
      <inkml:brushProperty name="color" value="#E71224"/>
    </inkml:brush>
  </inkml:definitions>
  <inkml:trace contextRef="#ctx0" brushRef="#br0">1 1 220 0 0</inkml:trace>
</inkml:ink>
</file>

<file path=ppt/ink/ink6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36"/>
    </inkml:context>
    <inkml:brush xml:id="br0">
      <inkml:brushProperty name="width" value="0.035" units="cm"/>
      <inkml:brushProperty name="height" value="0.035" units="cm"/>
      <inkml:brushProperty name="color" value="#E71224"/>
    </inkml:brush>
  </inkml:definitions>
  <inkml:trace contextRef="#ctx0" brushRef="#br0">13 1 220 0 0,'5'105'1283'0'0,"-4"-80"6240"0"0,-1-7-7235 0 0,-1-16-265 0 0,1 0 0 0 0,0 0 0 0 0,0 1 0 0 0,-1-1 0 0 0,1 0 0 0 0,-1 0 0 0 0,0 0 0 0 0,1-1 0 0 0,-2 3 0 0 0,1-2-33 0 0,0 0 0 0 0,0 0 0 0 0,0 0 0 0 0,1 0-1 0 0,-1 0 1 0 0,1 0 0 0 0,-1 0 0 0 0,1 0-1 0 0,0 3 1 0 0,-3 8 64 0 0,0-1-1687 0 0,3-3-3372 0 0</inkml:trace>
</inkml:ink>
</file>

<file path=ppt/ink/ink6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37"/>
    </inkml:context>
    <inkml:brush xml:id="br0">
      <inkml:brushProperty name="width" value="0.035" units="cm"/>
      <inkml:brushProperty name="height" value="0.035" units="cm"/>
      <inkml:brushProperty name="color" value="#E71224"/>
    </inkml:brush>
  </inkml:definitions>
  <inkml:trace contextRef="#ctx0" brushRef="#br0">13 1 1256 0 0,'0'0'3191'0'0,"-1"2"-3123"0"0,-1 5-63 0 0,2-5 1 0 0,0 0 1 0 0,-1 0 0 0 0,1 0-1 0 0,-1 0 1 0 0,1-1-1 0 0,-1 1 1 0 0,0 0-1 0 0,0-1 1 0 0,-1 3-1 0 0,1-2-193 0 0,0 1-1 0 0,1-1 1 0 0,0 0-1 0 0,-1 1 0 0 0,1-1 1 0 0,0 0-1 0 0,0 0 1 0 0,0 1-1 0 0,1 3 1 0 0,0-1-962 0 0,-1-2 376 0 0</inkml:trace>
</inkml:ink>
</file>

<file path=ppt/ink/ink6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38"/>
    </inkml:context>
    <inkml:brush xml:id="br0">
      <inkml:brushProperty name="width" value="0.035" units="cm"/>
      <inkml:brushProperty name="height" value="0.035" units="cm"/>
      <inkml:brushProperty name="color" value="#E71224"/>
    </inkml:brush>
  </inkml:definitions>
  <inkml:trace contextRef="#ctx0" brushRef="#br0">0 1 1100 0 0</inkml:trace>
</inkml:ink>
</file>

<file path=ppt/ink/ink6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39"/>
    </inkml:context>
    <inkml:brush xml:id="br0">
      <inkml:brushProperty name="width" value="0.035" units="cm"/>
      <inkml:brushProperty name="height" value="0.035" units="cm"/>
      <inkml:brushProperty name="color" value="#E71224"/>
    </inkml:brush>
  </inkml:definitions>
  <inkml:trace contextRef="#ctx0" brushRef="#br0">24 1 1100 0 0,'-10'135'1253'0'0,"5"-108"-680"0"0,3-24 2318 0 0,2 2 548 0 0,-6 17-3577 0 0,6 6-1207 0 0,0-23-4563 0 0,0-38 4043 0 0</inkml:trace>
</inkml:ink>
</file>

<file path=ppt/ink/ink6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40"/>
    </inkml:context>
    <inkml:brush xml:id="br0">
      <inkml:brushProperty name="width" value="0.035" units="cm"/>
      <inkml:brushProperty name="height" value="0.035" units="cm"/>
      <inkml:brushProperty name="color" value="#E71224"/>
    </inkml:brush>
  </inkml:definitions>
  <inkml:trace contextRef="#ctx0" brushRef="#br0">36 5 1832 0 0,'0'0'6983'0'0,"-12"-5"-4538"0"0,6 70 453 0 0,0 1-3149 0 0,0 99 1042 0 0,0-56-456 0 0,6-33-2368 0 0,17-109-2584 0 0,-17 32 4390 0 0,3-12-1631 0 0,-2 9 647 0 0,-3 8-254 0 0,-17 43-2157 0 0</inkml:trace>
</inkml:ink>
</file>

<file path=ppt/ink/ink6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41"/>
    </inkml:context>
    <inkml:brush xml:id="br0">
      <inkml:brushProperty name="width" value="0.035" units="cm"/>
      <inkml:brushProperty name="height" value="0.035" units="cm"/>
      <inkml:brushProperty name="color" value="#E71224"/>
    </inkml:brush>
  </inkml:definitions>
  <inkml:trace contextRef="#ctx0" brushRef="#br0">0 57 4476 0 0,'0'0'6096'0'0,"18"0"-4996"0"0,-1-2-950 0 0,1-1 0 0 0,-1 0 0 0 0,0-1 0 0 0,0-1 0 0 0,0-1 0 0 0,21-10 0 0 0,-8-1-484 0 0,-29 16 68 0 0,4 1-4394 0 0</inkml:trace>
</inkml:ink>
</file>

<file path=ppt/ink/ink6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42"/>
    </inkml:context>
    <inkml:brush xml:id="br0">
      <inkml:brushProperty name="width" value="0.035" units="cm"/>
      <inkml:brushProperty name="height" value="0.035" units="cm"/>
      <inkml:brushProperty name="color" value="#E71224"/>
    </inkml:brush>
  </inkml:definitions>
  <inkml:trace contextRef="#ctx0" brushRef="#br0">2 114 720 0 0,'0'0'11675'0'0,"0"0"-11615"0"0,-1 21-71 0 0,1-18 49 0 0,0 1 0 0 0,-1-1 0 0 0,1 0 0 0 0,0 0 0 0 0,0 1 0 0 0,1-1 0 0 0,-1 0 0 0 0,1 0 0 0 0,0 1 0 0 0,-1-1 0 0 0,1 0 0 0 0,3 5 1 0 0,-2-2 11 0 0,0-1 1 0 0,0 0 0 0 0,0 1 0 0 0,-1-1 0 0 0,0 1 0 0 0,0-1 0 0 0,0 1 0 0 0,-1 8 0 0 0,0-3 287 0 0,0-8 1036 0 0,0-10-1000 0 0,0 7-397 0 0,0-22-547 0 0,0-1 481 0 0,1 13 41 0 0,-1-1 0 0 0,0 1 0 0 0,-1-1 0 0 0,0 1 0 0 0,-3-11 0 0 0,2 13-45 0 0,0 1 0 0 0,1-1 0 0 0,-1 0 0 0 0,1-7 1 0 0,1 12 55 0 0,0 1 0 0 0,0-1-1 0 0,0 0 1 0 0,0 1 0 0 0,1-1 0 0 0,-1 1 0 0 0,1-1 0 0 0,-1 1 0 0 0,1 0 0 0 0,0-1 0 0 0,0 1 0 0 0,0 0 0 0 0,0-1 0 0 0,1 1 0 0 0,2-4 0 0 0,0 1-84 0 0,1 1 0 0 0,0-1 0 0 0,0 1 1 0 0,0 0-1 0 0,8-5 0 0 0,-9 7 53 0 0,0 1 0 0 0,-1 0 0 0 0,1-1 0 0 0,1 1 0 0 0,-1 1 0 0 0,0-1 0 0 0,0 1 0 0 0,0-1 0 0 0,6 1 0 0 0,-5 0 36 0 0,-1 0-1 0 0,1 1 1 0 0,0-1-1 0 0,-1 1 1 0 0,1 0-1 0 0,0 0 1 0 0,-1 0-1 0 0,0 0 1 0 0,1 1-1 0 0,-1 0 1 0 0,0 0 0 0 0,6 4-1 0 0,-2 4-2319 0 0,-7-6 70 0 0,-38-31-4713 0 0</inkml:trace>
</inkml:ink>
</file>

<file path=ppt/ink/ink6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43"/>
    </inkml:context>
    <inkml:brush xml:id="br0">
      <inkml:brushProperty name="width" value="0.035" units="cm"/>
      <inkml:brushProperty name="height" value="0.035" units="cm"/>
      <inkml:brushProperty name="color" value="#E71224"/>
    </inkml:brush>
  </inkml:definitions>
  <inkml:trace contextRef="#ctx0" brushRef="#br0">42 117 1660 0 0,'0'0'2708'0'0,"10"-5"-2372"0"0,5 0-177 0 0,-7 2 73 0 0,1 0 1 0 0,-1-1-1 0 0,0 0 1 0 0,11-7-1 0 0,9-20 2616 0 0,-10 13 93 0 0,-17 18-2919 0 0,-1 0-1 0 0,0-1 1 0 0,1 1 0 0 0,-1 0 0 0 0,0 0-1 0 0,1 0 1 0 0,-1-1 0 0 0,0 1 0 0 0,0 0 0 0 0,1-1-1 0 0,-1 1 1 0 0,0 0 0 0 0,0 0 0 0 0,1-1-1 0 0,-1 1 1 0 0,0-1 0 0 0,0 1 0 0 0,0 0 0 0 0,0-1-1 0 0,1 1 1 0 0,-1 0 0 0 0,0-1 0 0 0,0 1-1 0 0,0-1 1 0 0,0 1 0 0 0,0 0 0 0 0,0-1 0 0 0,0 1-1 0 0,0 0 1 0 0,0-1 0 0 0,0 1 0 0 0,0-1 0 0 0,-1 1-1 0 0,1 0 1 0 0,0-1 0 0 0,0 1 0 0 0,0 0-1 0 0,0-1 1 0 0,-1 1 0 0 0,1 0 0 0 0,0-1 0 0 0,0 1-1 0 0,-1-1 1 0 0,-1 0-56 0 0,1 0 1 0 0,-1-1-1 0 0,0 1 0 0 0,0 0 1 0 0,0 0-1 0 0,-1 1 0 0 0,1-1 0 0 0,-3-1 1 0 0,-6 0-335 0 0,0 0-1 0 0,-19-1 1 0 0,27 3 346 0 0,-1 0 0 0 0,1 1-1 0 0,-1-1 1 0 0,1 1-1 0 0,-1 0 1 0 0,1 0-1 0 0,0 0 1 0 0,0 1 0 0 0,0-1-1 0 0,-1 1 1 0 0,1-1-1 0 0,0 1 1 0 0,1 0-1 0 0,-1 0 1 0 0,0 1 0 0 0,1-1-1 0 0,-1 0 1 0 0,1 1-1 0 0,0 0 1 0 0,-1-1-1 0 0,1 1 1 0 0,1 0 0 0 0,-1 0-1 0 0,-2 6 1 0 0,-3 2 177 0 0,6-9-133 0 0,-1-1 0 0 0,1 1 0 0 0,0 0 1 0 0,1-1-1 0 0,-1 1 0 0 0,0 0 0 0 0,0 0 0 0 0,1-1 1 0 0,-1 1-1 0 0,1 0 0 0 0,0 0 0 0 0,-1 0 0 0 0,1 3 1 0 0,-6 44 419 0 0,6-5-288 0 0,1-43-135 0 0,-1 1 1 0 0,1-1-1 0 0,-1 0 1 0 0,1-1-1 0 0,0 1 1 0 0,-1 0-1 0 0,1 0 1 0 0,0 0-1 0 0,0 0 1 0 0,0 0 0 0 0,-1-1-1 0 0,1 1 1 0 0,0 0-1 0 0,0-1 1 0 0,0 1-1 0 0,0-1 1 0 0,0 1-1 0 0,1-1 1 0 0,-1 1-1 0 0,1-1 1 0 0,27 9 266 0 0,-24-8-209 0 0,1 0 1 0 0,0-1-1 0 0,0 1 0 0 0,0-1 1 0 0,1 0-1 0 0,-1 0 1 0 0,0-1-1 0 0,0 0 0 0 0,-1 0 1 0 0,1-1-1 0 0,0 1 1 0 0,6-3-1 0 0,10-1-1493 0 0,-19 5 754 0 0,0 0 1 0 0,0-1-1 0 0,0 1 1 0 0,0-1 0 0 0,0 0-1 0 0,0 0 1 0 0,0 0 0 0 0,4-2-1 0 0,-2-3-2006 0 0,-4-5-863 0 0</inkml:trace>
</inkml:ink>
</file>

<file path=ppt/ink/ink6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44"/>
    </inkml:context>
    <inkml:brush xml:id="br0">
      <inkml:brushProperty name="width" value="0.035" units="cm"/>
      <inkml:brushProperty name="height" value="0.035" units="cm"/>
      <inkml:brushProperty name="color" value="#E71224"/>
    </inkml:brush>
  </inkml:definitions>
  <inkml:trace contextRef="#ctx0" brushRef="#br0">173 26 1740 0 0,'0'0'7009'0'0,"-7"-2"-6684"0"0,-9-4-503 0 0,-31-9 1757 0 0,43 14-1427 0 0,1 1 0 0 0,-1-1 0 0 0,1 1 1 0 0,-1-1-1 0 0,1 1 0 0 0,-1 0 0 0 0,0 0 0 0 0,1 1 1 0 0,-1-1-1 0 0,1 1 0 0 0,-5 1 0 0 0,4 0-156 0 0,0 0 1 0 0,1 0-1 0 0,-1 1 0 0 0,0 0 0 0 0,1-1 1 0 0,0 1-1 0 0,0 1 0 0 0,0-1 1 0 0,0 0-1 0 0,0 1 0 0 0,1-1 0 0 0,0 1 1 0 0,-1 0-1 0 0,1 0 0 0 0,0 0 0 0 0,1 0 1 0 0,-1 0-1 0 0,1 1 0 0 0,0-1 1 0 0,0 0-1 0 0,0 8 0 0 0,2-7 39 0 0,0 0 0 0 0,0 0 0 0 0,1 0 1 0 0,0-1-1 0 0,0 1 0 0 0,0 0 0 0 0,0-1 0 0 0,1 0 0 0 0,0 1 0 0 0,0-1 0 0 0,0 0 1 0 0,0-1-1 0 0,5 5 0 0 0,3 5 50 0 0,-8-9-58 0 0,-1 0 0 0 0,1 1-1 0 0,-1-1 1 0 0,0 1 0 0 0,0-1 0 0 0,-1 1 0 0 0,3 9 0 0 0,-4-10-9 0 0,2 0 0 0 0,-1 0 0 0 0,0 0 0 0 0,1 1 0 0 0,0-1 0 0 0,0-1 0 0 0,4 8 0 0 0,-4-5-205 0 0,1 3 754 0 0,-1-21-13242 0 0</inkml:trace>
</inkml:ink>
</file>

<file path=ppt/ink/ink6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10.545"/>
    </inkml:context>
    <inkml:brush xml:id="br0">
      <inkml:brushProperty name="width" value="0.035" units="cm"/>
      <inkml:brushProperty name="height" value="0.035" units="cm"/>
      <inkml:brushProperty name="color" value="#E71224"/>
    </inkml:brush>
  </inkml:definitions>
  <inkml:trace contextRef="#ctx0" brushRef="#br0">1 54 2520 0 0,'0'0'7375'0'0,"3"0"-7275"0"0,7-1 365 0 0,0 0 0 0 0,0-2 0 0 0,0 1 0 0 0,-1-1 0 0 0,19-8 0 0 0,-12 4-530 0 0,30-7-1 0 0,-36 12-154 0 0,9-2-1458 0 0,-6 3-2899 0 0,-8 0 2329 0 0,-4-3-559 0 0</inkml:trace>
</inkml:ink>
</file>

<file path=ppt/ink/ink6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6:31:10.546"/>
    </inkml:context>
    <inkml:brush xml:id="br0">
      <inkml:brushProperty name="width" value="0.035" units="cm"/>
      <inkml:brushProperty name="height" value="0.035" units="cm"/>
      <inkml:brushProperty name="color" value="#E71224"/>
    </inkml:brush>
  </inkml:definitions>
  <inkml:trace contextRef="#ctx0" brushRef="#br0">1 3211 16096,'3693'-3210'0</inkml:trace>
</inkml:ink>
</file>

<file path=ppt/ink/ink6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22.471"/>
    </inkml:context>
    <inkml:brush xml:id="br0">
      <inkml:brushProperty name="width" value="0.035" units="cm"/>
      <inkml:brushProperty name="height" value="0.035" units="cm"/>
      <inkml:brushProperty name="color" value="#E71224"/>
    </inkml:brush>
  </inkml:definitions>
  <inkml:trace contextRef="#ctx0" brushRef="#br0">0 146 212 0 0,'0'0'4274'0'0,"1"-2"-4072"0"0,3-4-142 0 0,-3 4 137 0 0,0 0 1 0 0,0 0-1 0 0,0 0 0 0 0,-1 0 0 0 0,1 0 1 0 0,0 0-1 0 0,-1 0 0 0 0,1 0 1 0 0,-1 0-1 0 0,0 0 0 0 0,0-3 0 0 0,6-29 2375 0 0,-6-13-734 0 0,0 46-1773 0 0,-1 0 0 0 0,0-1 0 0 0,1 1 0 0 0,-1 0 0 0 0,0 0 0 0 0,0 0 0 0 0,0 0 0 0 0,0 0 0 0 0,0 0 0 0 0,0 0-1 0 0,0 0 1 0 0,0 0 0 0 0,0 1 0 0 0,0-1 0 0 0,0 0 0 0 0,-3 0 1709 0 0,28 1-1382 0 0,11 2-99 0 0,-34-2-219 0 0,23 0 303 0 0,25-6 420 0 0,3 0-793 0 0,13 4-76 0 0,-43 5 22 0 0,-21-3 52 0 0,0 0 0 0 0,0 0 0 0 0,0 0 0 0 0,0 1-1 0 0,1-1 1 0 0,-1 0 0 0 0,0 0 0 0 0,0 1 0 0 0,0-1 0 0 0,0 1-1 0 0,0-1 1 0 0,0 1 0 0 0,0 0 0 0 0,0-1 0 0 0,0 1-1 0 0,-1 0 1 0 0,2 1 0 0 0,34 13 97 0 0,10 6 120 0 0,8-11 42 0 0,-44-7-196 0 0,-1-1 0 0 0,1 0 1 0 0,0 0-1 0 0,0-1 0 0 0,14 0 0 0 0,58 1 716 0 0,-35 1-130 0 0,-46-3-687 0 0,-1 0-133 0 0,0 0 13 0 0,0 1 1 0 0,1-1 0 0 0,-1 1 0 0 0,0-1-1 0 0,0 0 1 0 0,1 1 0 0 0,-1-1 0 0 0,0 0 0 0 0,1 1-1 0 0,-1-1 1 0 0,0 0 0 0 0,1 1 0 0 0,-1-1 0 0 0,1 0-1 0 0,-1 0 1 0 0,0 1 0 0 0,1-1 0 0 0,-1 0 0 0 0,1 0-1 0 0,-1 0 1 0 0,1 0 0 0 0,-1 0 0 0 0,0 0 0 0 0,1 0-1 0 0,-1 0 1 0 0,1 0 0 0 0,-1 0 0 0 0,1 0 0 0 0,-1 0-1 0 0,1 0 1 0 0,-1 0 0 0 0,1 0 0 0 0,-1 0 0 0 0,1 0-1 0 0,-1 0 1 0 0,0-1 0 0 0,1 1 0 0 0,-1 0 0 0 0,1 0-1 0 0,-1 0 1 0 0,0-1 0 0 0,1 1 0 0 0,8-6-4470 0 0,-9 6 4580 0 0,0 0-1 0 0,0 0 0 0 0,0 0 0 0 0,0 0 0 0 0,0 0 1 0 0,0 0-1 0 0,0-1 0 0 0,1 1 0 0 0,-1 0 0 0 0,0 0 1 0 0,0 0-1 0 0,0 0 0 0 0,0 0 0 0 0,0 0 0 0 0,0 0 1 0 0,0-1-1 0 0,0 1 0 0 0,0 0 0 0 0,0 0 0 0 0,0 0 1 0 0,0 0-1 0 0,0 0 0 0 0,0 0 0 0 0,0 0 0 0 0,0-1 1 0 0,0 1-1 0 0,0 0 0 0 0,0 0 0 0 0,-1 0 0 0 0,1 0 1 0 0,0 0-1 0 0,0 0 0 0 0,0 0 0 0 0,0 0 0 0 0,0 0 1 0 0,0-1-1 0 0,0 1 0 0 0,0 0 0 0 0,0 0 0 0 0,0 0 1 0 0,0 0-1 0 0,0 0 0 0 0,-1 0 0 0 0,1 0 0 0 0,0 0 1 0 0,0 0-1 0 0,0 0 0 0 0,0 0 0 0 0,0 0 0 0 0,0 0 1 0 0,0 0-1 0 0,-1 0 0 0 0,1 0 0 0 0,0 0 0 0 0,0 0 1 0 0,0 0-1 0 0,0 0 0 0 0,0 0 0 0 0,0 0 0 0 0,-24 6-4290 0 0</inkml:trace>
</inkml:ink>
</file>

<file path=ppt/ink/ink6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24.709"/>
    </inkml:context>
    <inkml:brush xml:id="br0">
      <inkml:brushProperty name="width" value="0.035" units="cm"/>
      <inkml:brushProperty name="height" value="0.035" units="cm"/>
      <inkml:brushProperty name="color" value="#E71224"/>
    </inkml:brush>
  </inkml:definitions>
  <inkml:trace contextRef="#ctx0" brushRef="#br0">1 8 364 0 0,'0'0'9100'0'0,"5"-7"-4965"0"0,-4 7-4317 0 0,17 0-364 0 0,64 7 933 0 0,-44-8 41 0 0,-31 1-339 0 0,0-1 1 0 0,1 1-1 0 0,-1 1 0 0 0,10 1 1 0 0,17 5-208 0 0,92-3 646 0 0,51 1 766 0 0,-141-7-1217 0 0,-35 2-128 0 0,12 0 66 0 0</inkml:trace>
</inkml:ink>
</file>

<file path=ppt/ink/ink6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26.765"/>
    </inkml:context>
    <inkml:brush xml:id="br0">
      <inkml:brushProperty name="width" value="0.035" units="cm"/>
      <inkml:brushProperty name="height" value="0.035" units="cm"/>
      <inkml:brushProperty name="color" value="#E71224"/>
    </inkml:brush>
  </inkml:definitions>
  <inkml:trace contextRef="#ctx0" brushRef="#br0">0 67 616 0 0,'0'0'7215'0'0,"14"-1"-6993"0"0,-9 0 2262 0 0,-4-1-2467 0 0,0 1 1 0 0,0 0-1 0 0,0 0 1 0 0,0 0-1 0 0,-1-1 0 0 0,1 1 1 0 0,0 0-1 0 0,-1-1 1 0 0,1 1-1 0 0,-1-1 0 0 0,1 1 1 0 0,-1-1-1 0 0,0 1 1 0 0,1-3-1 0 0,0-34-348 0 0,-1 35 212 0 0,24 30 1327 0 0,-22-25-1117 0 0,0 1 1 0 0,0 0-1 0 0,0 0 0 0 0,0 0 0 0 0,0 0 0 0 0,-1 1 0 0 0,1-1 0 0 0,-1 0 0 0 0,2 7 0 0 0,14 32 603 0 0,-15-36-611 0 0,0 1 0 0 0,1-1 1 0 0,-1 0-1 0 0,6 8 0 0 0,4 13 82 0 0,-8-17-80 0 0,0 0 0 0 0,1 1 0 0 0,11 17 0 0 0,8 21 150 0 0,-24-48-365 0 0,0-1 1 0 0,1 1-1 0 0,-1-1 0 0 0,0 0 0 0 0,1 1 0 0 0,-1-1 0 0 0,1 0 0 0 0,-1 1 0 0 0,1-1 0 0 0,-1 0 0 0 0,1 1 1 0 0,-1-1-1 0 0,1 0 0 0 0,-1 0 0 0 0,1 0 0 0 0,-1 1 0 0 0,1-1 0 0 0,-1 0 0 0 0,1 0 0 0 0,0 0 0 0 0,-1 0 1 0 0,1 0-1 0 0,-1 0 0 0 0,1 0 0 0 0,-1 0 0 0 0,1 0 0 0 0,0-1 0 0 0,-1 1 0 0 0,1 0 0 0 0,-1 0 0 0 0,1 0 1 0 0,-1-1-1 0 0,1 1 0 0 0,-1 0 0 0 0,1 0 0 0 0,-1-1 0 0 0,1 1 0 0 0,-1 0 0 0 0,0-1 0 0 0,1 1 1 0 0,-1-1-1 0 0,1 1 0 0 0,-1-1 0 0 0,0 1 0 0 0,1-1 0 0 0,-1 1 0 0 0,0-1 0 0 0,0 1 0 0 0,1-1 0 0 0,-1 1 1 0 0,0-1-1 0 0,0 1 0 0 0,0-1 0 0 0,0 0 0 0 0,5-14-2972 0 0,-5 15 3074 0 0,0 0-1 0 0,1 0 0 0 0,-1 0 1 0 0,0 0-1 0 0,0 0 1 0 0,0 0-1 0 0,0-1 0 0 0,0 1 1 0 0,0 0-1 0 0,0 0 0 0 0,0 0 1 0 0,0 0-1 0 0,0 0 0 0 0,0 0 1 0 0,0 0-1 0 0,0 0 1 0 0,0-1-1 0 0,1 1 0 0 0,-1 0 1 0 0,0 0-1 0 0,0 0 0 0 0,0 0 1 0 0,0 0-1 0 0,0 0 0 0 0,0 0 1 0 0,0-1-1 0 0,0 1 1 0 0,0 0-1 0 0,0 0 0 0 0,-1 0 1 0 0,1 0-1 0 0,0 0 0 0 0,0 0 1 0 0,0 0-1 0 0,0 0 1 0 0,0-1-1 0 0,0 1 0 0 0,0 0 1 0 0,0 0-1 0 0,0 0 0 0 0,0 0 1 0 0,0 0-1 0 0,0 0 0 0 0,0 0 1 0 0,0 0-1 0 0,-1 0 1 0 0,1 0-1 0 0,0 0 0 0 0,0-1 1 0 0,0 1-1 0 0,0 0 0 0 0,0 0 1 0 0,0 0-1 0 0,0 0 0 0 0,0 0 1 0 0,-1 0-1 0 0,1 0 1 0 0,0 0-1 0 0,0 0 0 0 0,0 0 1 0 0,0 0-1 0 0,0 0 0 0 0,0 0 1 0 0,0 0-1 0 0,-1 0 1 0 0,-19 32-2154 0 0</inkml:trace>
</inkml:ink>
</file>

<file path=ppt/ink/ink6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27.305"/>
    </inkml:context>
    <inkml:brush xml:id="br0">
      <inkml:brushProperty name="width" value="0.035" units="cm"/>
      <inkml:brushProperty name="height" value="0.035" units="cm"/>
      <inkml:brushProperty name="color" value="#E71224"/>
    </inkml:brush>
  </inkml:definitions>
  <inkml:trace contextRef="#ctx0" brushRef="#br0">1 1 772 0 0,'0'0'6042'0'0,"0"5"-5251"0"0,0-1-692 0 0,-1 6 420 0 0,2 0 0 0 0,-1 1 0 0 0,5 17 0 0 0,-3-13 101 0 0,2 2-191 0 0,20 33 1046 0 0,-4 4-314 0 0,-10-25-616 0 0,-4-10-329 0 0,1-1 0 0 0,1-1 0 0 0,0 1 0 0 0,1-1 0 0 0,1-1 0 0 0,1 0 0 0 0,13 16-1 0 0,-24-31-263 0 0,0-1-1 0 0,1 1 1 0 0,-1-1-1 0 0,0 1 1 0 0,1-1-1 0 0,-1 1 1 0 0,0-1-1 0 0,1 1 0 0 0,-1-1 1 0 0,1 0-1 0 0,-1 1 1 0 0,0-1-1 0 0,1 0 1 0 0,-1 1-1 0 0,1-1 1 0 0,-1 0-1 0 0,1 0 0 0 0,-1 1 1 0 0,1-1-1 0 0,0 0 1 0 0,-1 0-1 0 0,1 0 1 0 0,-1 0-1 0 0,1 0 0 0 0,-1 1 1 0 0,1-1-1 0 0,-1 0 1 0 0,1-1-1 0 0,0 1 1 0 0,-1 0-1 0 0,1 0 1 0 0,-1 0-1 0 0,1 0 0 0 0,-1 0 1 0 0,1 0-1 0 0,-1-1 1 0 0,1 1-1 0 0,-1 0 1 0 0,1 0-1 0 0,-1-1 1 0 0,1 1-1 0 0,-1 0 0 0 0,1-1 1 0 0,-1 1-1 0 0,1-1 1 0 0,-1 1-1 0 0,0 0 1 0 0,1-1-1 0 0,-1 1 1 0 0,0-1-1 0 0,0 1 0 0 0,1-1 1 0 0,-1 1-1 0 0,0-1 1 0 0,0 1-1 0 0,1-1 1 0 0,-1 1-1 0 0,0-1 1 0 0,0 0-1 0 0,0 1 0 0 0,0-2 1 0 0,2-4-1135 0 0,-1 0 0 0 0,0-1 1 0 0,-1 0-1 0 0,1-7 0 0 0,-1 1-1878 0 0</inkml:trace>
</inkml:ink>
</file>

<file path=ppt/ink/ink6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27.830"/>
    </inkml:context>
    <inkml:brush xml:id="br0">
      <inkml:brushProperty name="width" value="0.035" units="cm"/>
      <inkml:brushProperty name="height" value="0.035" units="cm"/>
      <inkml:brushProperty name="color" value="#E71224"/>
    </inkml:brush>
  </inkml:definitions>
  <inkml:trace contextRef="#ctx0" brushRef="#br0">1 1 840 0 0,'0'0'8306'0'0,"3"6"-7653"0"0,41 129 2899 0 0,-33-107-3359 0 0,21 67 180 0 0,-14-50-460 0 0,-18-42-51 0 0,1-1 1 0 0,0 0-1 0 0,0 0 1 0 0,0 0-1 0 0,0 0 1 0 0,0 0-1 0 0,1 0 1 0 0,-1 0-1 0 0,1 0 1 0 0,-1-1-1 0 0,1 1 0 0 0,2 2 1 0 0,-2-3-297 0 0,-1 0 0 0 0,1 0-1 0 0,0 1 1 0 0,-1-2 0 0 0,1 1 0 0 0,0 0 0 0 0,0 0 0 0 0,0-1 0 0 0,-1 1-1 0 0,1 0 1 0 0,0-1 0 0 0,0 0 0 0 0,2 1 0 0 0,2-4-2038 0 0,-5-9-388 0 0</inkml:trace>
</inkml:ink>
</file>

<file path=ppt/ink/ink6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28.379"/>
    </inkml:context>
    <inkml:brush xml:id="br0">
      <inkml:brushProperty name="width" value="0.035" units="cm"/>
      <inkml:brushProperty name="height" value="0.035" units="cm"/>
      <inkml:brushProperty name="color" value="#E71224"/>
    </inkml:brush>
  </inkml:definitions>
  <inkml:trace contextRef="#ctx0" brushRef="#br0">0 0 852 0 0,'0'0'7678'0'0,"6"16"-7231"0"0,1 4-289 0 0,-3-7 12 0 0,1 0 1 0 0,0 0-1 0 0,10 16 0 0 0,3 15 1880 0 0,5 8-300 0 0,0 14-1274 0 0,-19-54-471 0 0,-4-11-67 0 0,0 0 0 0 0,0-1 0 0 0,0 1 0 0 0,0 0 0 0 0,0 0 0 0 0,0-1 0 0 0,0 1 0 0 0,1 0 0 0 0,-1-1 0 0 0,0 1 0 0 0,0 0-1 0 0,1-1 1 0 0,-1 1 0 0 0,1-1 0 0 0,-1 1 0 0 0,1 0 0 0 0,-1-1 0 0 0,1 1 0 0 0,-1-1 0 0 0,1 1 0 0 0,-1-1 0 0 0,1 0 0 0 0,0 1 0 0 0,0 0-849 0 0,-1-1 823 0 0,0 0-1 0 0,0 0 1 0 0,1 0-1 0 0,-1 0 1 0 0,0 0-1 0 0,0 1 1 0 0,0-1-1 0 0,0 0 1 0 0,0 0-1 0 0,1 0 1 0 0,-1 0-1 0 0,0 0 1 0 0,0 0-1 0 0,0 0 1 0 0,0 0-1 0 0,1 0 1 0 0,-1 0-1 0 0,0 0 1 0 0,0 0-1 0 0,0 0 1 0 0,1 0-1 0 0,-1 0 1 0 0,0 0-1 0 0,0 0 1 0 0,0 0-1 0 0,0 0 1 0 0,1 0-1 0 0,-1 0 1 0 0,0 0-1 0 0,0 0 1 0 0,0 0-1 0 0,0 0 1 0 0,1-1-1 0 0,-1 1 1 0 0,0 0 0 0 0,0 0-1 0 0,0 0 1 0 0,0 0-1 0 0,0 0 1 0 0,0 0-1 0 0,1-1 1 0 0,-1 1-1 0 0,0 0 1 0 0,0 0-1 0 0,0 0 1 0 0,0 0-1 0 0,0 0 1 0 0,0-1-1 0 0,0 1 1 0 0,0 0-1 0 0,0 0 1 0 0,0-1-1 0 0,5-11-3307 0 0,-5-5 433 0 0</inkml:trace>
</inkml:ink>
</file>

<file path=ppt/ink/ink6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28.926"/>
    </inkml:context>
    <inkml:brush xml:id="br0">
      <inkml:brushProperty name="width" value="0.035" units="cm"/>
      <inkml:brushProperty name="height" value="0.035" units="cm"/>
      <inkml:brushProperty name="color" value="#E71224"/>
    </inkml:brush>
  </inkml:definitions>
  <inkml:trace contextRef="#ctx0" brushRef="#br0">1 0 1008 0 0,'0'0'5627'0'0,"2"2"-5165"0"0,0 1-84 0 0,0 0 1 0 0,0 1-1 0 0,0-1 1 0 0,-1 0 0 0 0,0 1-1 0 0,1-1 1 0 0,-1 1-1 0 0,0-1 1 0 0,0 1 0 0 0,0 4-1 0 0,4 13 880 0 0,-1-2-530 0 0,5 14 122 0 0,-6-25-767 0 0,0-1 0 0 0,-1 2 0 0 0,3 11 1 0 0,7 24-45 0 0,16 23 37 0 0,-21-51-129 0 0,4 8 103 0 0,-10-23-138 0 0,-1 0 0 0 0,1 0 1 0 0,0-1-1 0 0,0 1 0 0 0,0 0 0 0 0,0 0 1 0 0,-1-1-1 0 0,1 1 0 0 0,0 0 1 0 0,0-1-1 0 0,0 1 0 0 0,1-1 0 0 0,-1 1 1 0 0,0-1-1 0 0,0 0 0 0 0,0 1 1 0 0,0-1-1 0 0,0 0 0 0 0,0 0 1 0 0,3 0-1 0 0,-3 0-842 0 0,10-6-2933 0 0,-10 5 3735 0 0,0-1-298 0 0,1 0-1 0 0,-1 0 1 0 0,0 0 0 0 0,0 0 0 0 0,0 0 0 0 0,0-1 0 0 0,0 1 0 0 0,0-3 0 0 0,0-18-2074 0 0</inkml:trace>
</inkml:ink>
</file>

<file path=ppt/ink/ink6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29.432"/>
    </inkml:context>
    <inkml:brush xml:id="br0">
      <inkml:brushProperty name="width" value="0.035" units="cm"/>
      <inkml:brushProperty name="height" value="0.035" units="cm"/>
      <inkml:brushProperty name="color" value="#E71224"/>
    </inkml:brush>
  </inkml:definitions>
  <inkml:trace contextRef="#ctx0" brushRef="#br0">0 10 84 0 0,'0'0'7610'0'0,"1"-3"-6913"0"0,3-3-393 0 0,-2 6 12 0 0,0 12 395 0 0,0 7 245 0 0,2-5-574 0 0,1 0 0 0 0,-1-1 1 0 0,2 0-1 0 0,0 0 1 0 0,1 0-1 0 0,9 13 1 0 0,-7-12-182 0 0,-1 0 0 0 0,11 27 0 0 0,-7-15-117 0 0,2 18 35 0 0,-12-35-126 0 0,0-1 1 0 0,1 0-1 0 0,6 15 0 0 0,-3-7-528 0 0,-5-14 366 0 0,-1 0 0 0 0,1 0 0 0 0,0 0-1 0 0,0 0 1 0 0,0 0 0 0 0,0 0 0 0 0,0 0-1 0 0,2 3 1 0 0,-2-5-186 0 0,0 1-1 0 0,-1-1 1 0 0,1 1-1 0 0,0-1 1 0 0,-1 1 0 0 0,1-1-1 0 0,0 0 1 0 0,0 1-1 0 0,-1-1 1 0 0,1 0-1 0 0,0 1 1 0 0,0-1 0 0 0,0 0-1 0 0,0 0 1 0 0,-1 0-1 0 0,3 0 1 0 0,1-1-2337 0 0,-3-8-386 0 0</inkml:trace>
</inkml:ink>
</file>

<file path=ppt/ink/ink6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29.951"/>
    </inkml:context>
    <inkml:brush xml:id="br0">
      <inkml:brushProperty name="width" value="0.035" units="cm"/>
      <inkml:brushProperty name="height" value="0.035" units="cm"/>
      <inkml:brushProperty name="color" value="#E71224"/>
    </inkml:brush>
  </inkml:definitions>
  <inkml:trace contextRef="#ctx0" brushRef="#br0">0 1 1504 0 0,'0'0'8263'0'0,"6"13"-7693"0"0,1 3-377 0 0,0-1 112 0 0,-1-1-1 0 0,5 20 1 0 0,7 5 1408 0 0,6 17-372 0 0,-19-39-1192 0 0,1 0 0 0 0,10 21 0 0 0,8 20-419 0 0,-16-41-1227 0 0,2-14-2618 0 0,-9-5 533 0 0,-1-3 1625 0 0</inkml:trace>
</inkml:ink>
</file>

<file path=ppt/ink/ink6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30.484"/>
    </inkml:context>
    <inkml:brush xml:id="br0">
      <inkml:brushProperty name="width" value="0.035" units="cm"/>
      <inkml:brushProperty name="height" value="0.035" units="cm"/>
      <inkml:brushProperty name="color" value="#E71224"/>
    </inkml:brush>
  </inkml:definitions>
  <inkml:trace contextRef="#ctx0" brushRef="#br0">0 0 1636 0 0,'0'0'7207'0'0,"1"7"-6436"0"0,0 2-624 0 0,0 4 363 0 0,1 1 0 0 0,1-1-1 0 0,0 0 1 0 0,0 0 0 0 0,1 0 0 0 0,8 16-1 0 0,-9-22-352 0 0,0 1-1 0 0,0-1 0 0 0,0 1 1 0 0,-1 0-1 0 0,0 0 0 0 0,1 11 1 0 0,1 2 173 0 0,-3-6-192 0 0,4 9-60 0 0,2-3-64 0 0,-6-18-39 0 0,0 0 0 0 0,-1 0 0 0 0,1 0 0 0 0,1 0 0 0 0,-1 0 0 0 0,3 5 0 0 0,5-2-3765 0 0,-9-6 3637 0 0,0-1-1 0 0,0 1 1 0 0,1 0-1 0 0,-1 0 1 0 0,0 0 0 0 0,1 0-1 0 0,-1-1 1 0 0,0 1-1 0 0,0 0 1 0 0,1 0 0 0 0,-1 0-1 0 0,0-1 1 0 0,0 1-1 0 0,0 0 1 0 0,1 0 0 0 0,-1-1-1 0 0,0 1 1 0 0,0 0-1 0 0,0 0 1 0 0,0-1 0 0 0,0 1-1 0 0,0 0 1 0 0,1-1-1 0 0,-1 1 1 0 0,0 0 0 0 0,0-1-1 0 0,0 1 1 0 0,0 0-1 0 0,0 0 1 0 0,0-1 0 0 0,0 1-1 0 0,0 0 1 0 0,0-1-1 0 0,-1 1 1 0 0,1 0 0 0 0,0-1-1 0 0,0-12-2565 0 0</inkml:trace>
</inkml:ink>
</file>

<file path=ppt/ink/ink6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31.020"/>
    </inkml:context>
    <inkml:brush xml:id="br0">
      <inkml:brushProperty name="width" value="0.035" units="cm"/>
      <inkml:brushProperty name="height" value="0.035" units="cm"/>
      <inkml:brushProperty name="color" value="#E71224"/>
    </inkml:brush>
  </inkml:definitions>
  <inkml:trace contextRef="#ctx0" brushRef="#br0">0 0 1152 0 0,'0'0'6779'0'0,"1"5"-6085"0"0,5 26 683 0 0,-5-20-772 0 0,1 0 1 0 0,0 0-1 0 0,1 0 1 0 0,6 16-1 0 0,-6-20-331 0 0,-1 0 0 0 0,1 1-1 0 0,-2 0 1 0 0,3 13 0 0 0,-3-12-46 0 0,1 0 0 0 0,0 0 0 0 0,4 11 0 0 0,8 29 160 0 0,-12-40-374 0 0,0 0 0 0 0,0 1 0 0 0,2-1 0 0 0,-1 0 0 0 0,1-1 0 0 0,6 12 0 0 0,13 22-2702 0 0,-23-41 2430 0 0,1-1 1 0 0,-1 1-1 0 0,0-1 0 0 0,1 0 1 0 0,-1 1-1 0 0,0-1 1 0 0,1 1-1 0 0,-1-1 0 0 0,1 0 1 0 0,-1 0-1 0 0,1 1 1 0 0,-1-1-1 0 0,0 0 0 0 0,1 0 1 0 0,-1 0-1 0 0,1 1 1 0 0,-1-1-1 0 0,1 0 0 0 0,0 0 1 0 0,-1 0-1 0 0,1 0 0 0 0,-1 0 1 0 0,1 0-1 0 0,-1 0 1 0 0,1 0-1 0 0,-1 0 0 0 0,1 0 1 0 0,-1 0-1 0 0,1 0 1 0 0,-1-1-1 0 0,1 1 0 0 0,-1 0 1 0 0,1 0-1 0 0,-1-1 1 0 0,1 1-1 0 0,0-1 0 0 0,0-9-2602 0 0</inkml:trace>
</inkml:ink>
</file>

<file path=ppt/ink/ink6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31.513"/>
    </inkml:context>
    <inkml:brush xml:id="br0">
      <inkml:brushProperty name="width" value="0.035" units="cm"/>
      <inkml:brushProperty name="height" value="0.035" units="cm"/>
      <inkml:brushProperty name="color" value="#E71224"/>
    </inkml:brush>
  </inkml:definitions>
  <inkml:trace contextRef="#ctx0" brushRef="#br0">0 0 880 0 0,'0'0'7454'0'0,"1"7"-6909"0"0,2 9-311 0 0,-2-2 491 0 0,1 0 0 0 0,1 0 0 0 0,0 0 0 0 0,8 21 1 0 0,-7-25-426 0 0,0 0 1 0 0,-1 1 0 0 0,-1-1 0 0 0,2 14 0 0 0,9 31 459 0 0,-9-41-782 0 0,0 0 1 0 0,-1 0-1 0 0,0 0 0 0 0,-1 0 1 0 0,0 24-1 0 0,4-11-1862 0 0,0-9-3191 0 0,0-17-103 0 0</inkml:trace>
</inkml:ink>
</file>

<file path=ppt/ink/ink6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32.005"/>
    </inkml:context>
    <inkml:brush xml:id="br0">
      <inkml:brushProperty name="width" value="0.035" units="cm"/>
      <inkml:brushProperty name="height" value="0.035" units="cm"/>
      <inkml:brushProperty name="color" value="#E71224"/>
    </inkml:brush>
  </inkml:definitions>
  <inkml:trace contextRef="#ctx0" brushRef="#br0">8 0 420 0 0,'0'0'9072'0'0,"-1"12"-8757"0"0,-1 2 364 0 0,0 0 0 0 0,0 1 0 0 0,2-1 0 0 0,1 22 0 0 0,-1-5 6 0 0,1-22-507 0 0,0 0-1 0 0,1 0 1 0 0,-1 0-1 0 0,6 15 1 0 0,-4-16-94 0 0,0 1-1 0 0,-1 0 1 0 0,-1-1 0 0 0,2 16-1 0 0,3 48-2219 0 0,-1-68 384 0 0</inkml:trace>
</inkml:ink>
</file>

<file path=ppt/ink/ink6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32.484"/>
    </inkml:context>
    <inkml:brush xml:id="br0">
      <inkml:brushProperty name="width" value="0.035" units="cm"/>
      <inkml:brushProperty name="height" value="0.035" units="cm"/>
      <inkml:brushProperty name="color" value="#E71224"/>
    </inkml:brush>
  </inkml:definitions>
  <inkml:trace contextRef="#ctx0" brushRef="#br0">1 0 108 0 0,'0'0'8537'0'0,"5"22"-8244"0"0,-1-2-204 0 0,3 12 187 0 0,16 42-1 0 0,4-3 1687 0 0,-13-36-1122 0 0,-2 0 0 0 0,9 39 1 0 0,-3-17-729 0 0,-17-55-407 0 0,0 1-1 0 0,0 0 1 0 0,0-1 0 0 0,0 1-1 0 0,0-1 1 0 0,1 1-1 0 0,-1-1 1 0 0,1 0-1 0 0,0 1 1 0 0,0-1 0 0 0,-1 0-1 0 0,1 0 1 0 0,1 0-1 0 0,-1 0 1 0 0,0-1-1 0 0,0 1 1 0 0,5 2-1 0 0,-6-12-3980 0 0,-1-11 1293 0 0</inkml:trace>
</inkml:ink>
</file>

<file path=ppt/ink/ink6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33.149"/>
    </inkml:context>
    <inkml:brush xml:id="br0">
      <inkml:brushProperty name="width" value="0.035" units="cm"/>
      <inkml:brushProperty name="height" value="0.035" units="cm"/>
      <inkml:brushProperty name="color" value="#E71224"/>
    </inkml:brush>
  </inkml:definitions>
  <inkml:trace contextRef="#ctx0" brushRef="#br0">1 0 1100 0 0,'0'0'6720'0'0,"0"3"-6175"0"0,0 6 1505 0 0,-1 0-1675 0 0,1 0-1 0 0,0 0 1 0 0,1 0-1 0 0,0 0 0 0 0,1 0 1 0 0,0-1-1 0 0,5 15 1 0 0,4 4 24 0 0,0 1 0 0 0,9 37 0 0 0,-17-56-382 0 0,0 0 0 0 0,0-1 0 0 0,6 10 0 0 0,1 5-8 0 0,-7-12-14 0 0,-3-9-131 0 0,1-1 1 0 0,-1 0 0 0 0,0 0-1 0 0,0 1 1 0 0,1-1 0 0 0,-1 0-1 0 0,1 0 1 0 0,-1 0 0 0 0,1 0-1 0 0,0 0 1 0 0,-1 0 0 0 0,1 0-1 0 0,2 2 1 0 0,-2-1 343 0 0</inkml:trace>
</inkml:ink>
</file>

<file path=ppt/ink/ink6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33.698"/>
    </inkml:context>
    <inkml:brush xml:id="br0">
      <inkml:brushProperty name="width" value="0.035" units="cm"/>
      <inkml:brushProperty name="height" value="0.035" units="cm"/>
      <inkml:brushProperty name="color" value="#E71224"/>
    </inkml:brush>
  </inkml:definitions>
  <inkml:trace contextRef="#ctx0" brushRef="#br0">0 0 632 0 0,'0'0'8083'0'0,"2"20"-7849"0"0,7 63-7 0 0,-9-80-193 0 0,0 0 0 0 0,0-1 0 0 0,1 1 1 0 0,-1 0-1 0 0,1 0 0 0 0,-1 0 1 0 0,1-1-1 0 0,0 1 0 0 0,0 0 1 0 0,0-1-1 0 0,0 1 0 0 0,1-1 1 0 0,-1 1-1 0 0,3 2 0 0 0,3 5 192 0 0,10 23 953 0 0,11 17 595 0 0,-17-33-1396 0 0,16 34-1 0 0,7 9-292 0 0,-32-57-285 0 0,-1 0 0 0 0,1 0-1 0 0,-1 0 1 0 0,0 1 0 0 0,0-1-1 0 0,0 0 1 0 0,0 0 0 0 0,0 1-1 0 0,-1-1 1 0 0,1 4 0 0 0,-1-6-752 0 0,4-1-1066 0 0,-2-15-5126 0 0</inkml:trace>
</inkml:ink>
</file>

<file path=ppt/ink/ink6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34.283"/>
    </inkml:context>
    <inkml:brush xml:id="br0">
      <inkml:brushProperty name="width" value="0.035" units="cm"/>
      <inkml:brushProperty name="height" value="0.035" units="cm"/>
      <inkml:brushProperty name="color" value="#E71224"/>
    </inkml:brush>
  </inkml:definitions>
  <inkml:trace contextRef="#ctx0" brushRef="#br0">0 7 1256 0 0,'0'0'6368'0'0,"2"-2"-5805"0"0,-2 2-541 0 0,1 0 0 0 0,-1 0 0 0 0,0-1 0 0 0,0 1 0 0 0,0 0 0 0 0,0 0 0 0 0,1-1 0 0 0,-1 1 0 0 0,0 0 0 0 0,0 0 0 0 0,1-1 0 0 0,-1 1 0 0 0,0 0 1 0 0,0 0-1 0 0,1 0 0 0 0,-1 0 0 0 0,0 0 0 0 0,0-1 0 0 0,1 1 0 0 0,-1 0 0 0 0,0 0 0 0 0,1 0 0 0 0,-1 0 0 0 0,0 0 0 0 0,1 0 0 0 0,-1 0 0 0 0,0 0 0 0 0,0 0 0 0 0,1 0 0 0 0,-1 0 0 0 0,0 0 0 0 0,1 0 1 0 0,3 11 1219 0 0,-4-9-1104 0 0,1 0 1 0 0,0 1-1 0 0,-1-1 0 0 0,1 0 0 0 0,0 0 1 0 0,0 1-1 0 0,0-1 0 0 0,2 3 1 0 0,10 12 1014 0 0,-9-11-772 0 0,0 0 0 0 0,1-1-1 0 0,0 1 1 0 0,6 5 0 0 0,18 27 633 0 0,-18-28-975 0 0,-8-8-41 0 0,0 0 0 0 0,0 1-1 0 0,0-1 1 0 0,-1 1 0 0 0,1 0-1 0 0,-1 0 1 0 0,0 0 0 0 0,0 0-1 0 0,0 0 1 0 0,0 0-1 0 0,2 6 1 0 0,1-7-306 0 0,-4-19-11044 0 0</inkml:trace>
</inkml:ink>
</file>

<file path=ppt/ink/ink6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1:34.765"/>
    </inkml:context>
    <inkml:brush xml:id="br0">
      <inkml:brushProperty name="width" value="0.035" units="cm"/>
      <inkml:brushProperty name="height" value="0.035" units="cm"/>
      <inkml:brushProperty name="color" value="#E71224"/>
    </inkml:brush>
  </inkml:definitions>
  <inkml:trace contextRef="#ctx0" brushRef="#br0">0 2 316 0 0,'0'0'8127'0'0,"6"-1"-3924"0"0,0 24-3593 0 0,-5-20-580 0 0,-1 1-1 0 0,1-1 1 0 0,0 1-1 0 0,0-1 1 0 0,0 0 0 0 0,0 0-1 0 0,0 1 1 0 0,1-1 0 0 0,-1 0-1 0 0,1 0 1 0 0,0 0 0 0 0,0-1-1 0 0,0 1 1 0 0,0 0 0 0 0,1-1-1 0 0,3 4 1 0 0,-5-5 662 0 0,-1 0-877 0 0,0-1 0 0 0,0 0 1 0 0,0 0-1 0 0,0 1 0 0 0,0-1 0 0 0,0 0 0 0 0,0 0 1 0 0,1 1-1 0 0,-1-1 0 0 0,0 0 0 0 0,0 0 0 0 0,0 1 0 0 0,0-1 1 0 0,0 0-1 0 0,1 0 0 0 0,-1 0 0 0 0,0 1 0 0 0,0-1 1 0 0,0 0-1 0 0,1 0 0 0 0,-1 0 0 0 0,0 0 0 0 0,0 1 1 0 0,1-1-1 0 0,-1 0 0 0 0,0 0 0 0 0,0 0 0 0 0,1 0 0 0 0,-1 0 1 0 0,0 0-1 0 0,1 0 0 0 0,-1 0 0 0 0,0 0 0 0 0,0 0 1 0 0,1 0-1 0 0,-1 0 0 0 0,0 0 0 0 0,0 0 0 0 0,1 0 1 0 0,-1 0-1 0 0,0 0 0 0 0,0 0 0 0 0,1 0 0 0 0,-1 0 0 0 0,0-1 1 0 0,0 1-1 0 0,1 0 0 0 0,-1 0 0 0 0,0 0 0 0 0,0 0 1 0 0,1-1-1 0 0,0-7-3985 0 0</inkml:trace>
</inkml:ink>
</file>

<file path=ppt/ink/ink6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3:34.237"/>
    </inkml:context>
    <inkml:brush xml:id="br0">
      <inkml:brushProperty name="width" value="0.035" units="cm"/>
      <inkml:brushProperty name="height" value="0.035" units="cm"/>
      <inkml:brushProperty name="color" value="#E71224"/>
    </inkml:brush>
  </inkml:definitions>
  <inkml:trace contextRef="#ctx0" brushRef="#br0">1 473 1388 0 0,'0'0'3102'0'0,"0"9"7664"0"0,4-13-11682 0 0,-1 0 1139 0 0,1 0 1 0 0,-1-1 0 0 0,-1 1 0 0 0,1-1-1 0 0,-1 0 1 0 0,2-5 0 0 0,5-7-261 0 0,8-12 9 0 0,-1-1 0 0 0,18-47 0 0 0,2 1 3 0 0,17-32 26 0 0,-48 91 38 0 0,-1 5-21 0 0,1 0-1 0 0,0 0 1 0 0,0 0 0 0 0,11-16 0 0 0,-13 24-60 0 0,-3 4 37 0 0,0-1-1 0 0,0 1 0 0 0,1-1 0 0 0,-1 1 1 0 0,0 0-1 0 0,1-1 0 0 0,-1 1 1 0 0,0-1-1 0 0,1 1 0 0 0,-1 0 0 0 0,1 0 1 0 0,-1-1-1 0 0,1 1 0 0 0,-1 0 0 0 0,1 0 1 0 0,-1-1-1 0 0,0 1 0 0 0,1 0 1 0 0,-1 0-1 0 0,1 0 0 0 0,-1 0 0 0 0,1 0 1 0 0,-1 0-1 0 0,1 0 0 0 0,-1 0 1 0 0,1 0-1 0 0,0 0 0 0 0,-1 0 0 0 0,1 0 1 0 0,-1 0-1 0 0,0 0 0 0 0,1 1 1 0 0,0-1-1 0 0,0 0 1 0 0,29 14-573 0 0,-20-7 590 0 0,0 1 0 0 0,0 0 0 0 0,-1 0-1 0 0,0 1 1 0 0,-1 0 0 0 0,13 17 0 0 0,37 68 176 0 0,-32-50-78 0 0,-20-35-30 0 0,0-1 1 0 0,1 1-1 0 0,0-1 0 0 0,0-1 1 0 0,1 1-1 0 0,0-1 1 0 0,0-1-1 0 0,1 1 1 0 0,-1-2-1 0 0,18 10 0 0 0,-19-12 94 0 0,-5-2-97 0 0,0 0-1 0 0,0 0 0 0 0,0 0 1 0 0,-1-1-1 0 0,1 1 0 0 0,0-1 0 0 0,0 1 1 0 0,0-1-1 0 0,3 1 0 0 0,-4-1 716 0 0,-3 0-2487 0 0,-4 5-5528 0 0,14-10-1923 0 0</inkml:trace>
</inkml:ink>
</file>

<file path=ppt/ink/ink6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6:33:38.799"/>
    </inkml:context>
    <inkml:brush xml:id="br0">
      <inkml:brushProperty name="width" value="0.035" units="cm"/>
      <inkml:brushProperty name="height" value="0.035" units="cm"/>
      <inkml:brushProperty name="color" value="#E71224"/>
    </inkml:brush>
  </inkml:definitions>
  <inkml:trace contextRef="#ctx0" brushRef="#br0">0 1 12566,'333'6320'0</inkml:trace>
</inkml:ink>
</file>

<file path=ppt/ink/ink6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6:33:44.642"/>
    </inkml:context>
    <inkml:brush xml:id="br0">
      <inkml:brushProperty name="width" value="0.035" units="cm"/>
      <inkml:brushProperty name="height" value="0.035" units="cm"/>
      <inkml:brushProperty name="color" value="#E71224"/>
    </inkml:brush>
  </inkml:definitions>
  <inkml:trace contextRef="#ctx0" brushRef="#br0">1 143 17126,'11216'-143'0</inkml:trace>
</inkml:ink>
</file>

<file path=ppt/ink/ink6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3:46.782"/>
    </inkml:context>
    <inkml:brush xml:id="br0">
      <inkml:brushProperty name="width" value="0.035" units="cm"/>
      <inkml:brushProperty name="height" value="0.035" units="cm"/>
      <inkml:brushProperty name="color" value="#E71224"/>
    </inkml:brush>
  </inkml:definitions>
  <inkml:trace contextRef="#ctx0" brushRef="#br0">7 50 212 0 0,'0'0'7855'0'0,"0"-5"-7360"0"0,0-18 573 0 0,0 1 4025 0 0,-6 27-2709 0 0,6-4-2368 0 0,0 1 0 0 0,0-1 0 0 0,0 0 0 0 0,0 0 0 0 0,0 0 0 0 0,1 0 0 0 0,-1 1 0 0 0,1-1 0 0 0,-1 0 0 0 0,1 0 0 0 0,-1 0 0 0 0,1 0 0 0 0,-1 0 0 0 0,1 0 0 0 0,0 0 0 0 0,0 0 0 0 0,-1 0 0 0 0,1-1 0 0 0,1 2 0 0 0,22 12-24 0 0,1 0 2 0 0,-14-6 3 0 0,-9-7 2 0 0,-1 0 1 0 0,1 0-1 0 0,-1 0 1 0 0,1 0-1 0 0,-1 0 1 0 0,1 0-1 0 0,-1 1 0 0 0,0-1 1 0 0,0 1-1 0 0,0-1 1 0 0,0 1-1 0 0,0-1 1 0 0,0 1-1 0 0,1 1 1 0 0,0 1 2 0 0,0-1 0 0 0,0 1 0 0 0,1-1 0 0 0,0 1 0 0 0,0-1 0 0 0,0 0 0 0 0,0 0 0 0 0,0 0 0 0 0,0-1 0 0 0,1 1 0 0 0,7 3 0 0 0,-7-4-2 0 0,0 1 0 0 0,-1-1 0 0 0,1 1 0 0 0,0 0 0 0 0,-1 0 0 0 0,1 0 0 0 0,-1 0 0 0 0,0 1 0 0 0,0 0 0 0 0,3 4 0 0 0,23 34-42 0 0,-26-38 11 0 0,-1-1 1 0 0,1 1 0 0 0,-1 0 0 0 0,1-1-1 0 0,0 1 1 0 0,0-1 0 0 0,1 0 0 0 0,5 4-1 0 0,-7-5 34 0 0,11 10 32 0 0,-7-7-89 0 0,-6-5 57 0 0,0 1 6 0 0,0-1-1 0 0,0 0 1 0 0,0 1 0 0 0,0-1-1 0 0,0 1 1 0 0,0-1-1 0 0,0 0 1 0 0,0 1 0 0 0,0-1-1 0 0,0 0 1 0 0,0 1-1 0 0,-1-1 1 0 0,1 0 0 0 0,0 1-1 0 0,0-1 1 0 0,0 0-1 0 0,0 1 1 0 0,-1-1 0 0 0,1 0-1 0 0,0 1 1 0 0,0-1-1 0 0,-1 0 1 0 0,1 0-1 0 0,0 1 1 0 0,-1-1 0 0 0,1 0-1 0 0,0 0 1 0 0,0 0-1 0 0,-1 1 1 0 0,1-1 0 0 0,0 0-1 0 0,-1 0 1 0 0,1 0-1 0 0,-1 0 1 0 0,1 0 0 0 0,0 0-1 0 0,-1 0 1 0 0,1 0-1 0 0,0 0 1 0 0,-1 0 0 0 0,1 0-1 0 0,-1 0 1 0 0,1 0-1 0 0,-1 0 1 0 0,1 1-20 0 0,-1 0 1 0 0,1 0-1 0 0,0 0 1 0 0,0-1-1 0 0,0 1 1 0 0,0 0-1 0 0,0 0 1 0 0,0 0-1 0 0,0 0 1 0 0,0 0-1 0 0,0 0 1 0 0,0 0-1 0 0,0-1 0 0 0,1 1 1 0 0,-1 0-1 0 0,0 0 1 0 0,1 0-1 0 0,-1 0 1 0 0,0-1-1 0 0,1 1 1 0 0,-1 0-1 0 0,1 0 1 0 0,-1-1-1 0 0,2 2 1 0 0,2-1 15 0 0,-1 0 1 0 0,1 1-1 0 0,0 0 1 0 0,-1 0-1 0 0,0-1 1 0 0,1 2-1 0 0,-1-1 1 0 0,0 0-1 0 0,5 6 1 0 0,-1-2-17 0 0,-6-6 18 0 0,0 0 1 0 0,-1 1 0 0 0,1-1 0 0 0,-1 0-1 0 0,1 1 1 0 0,-1-1 0 0 0,1 0 0 0 0,-1 1-1 0 0,0-1 1 0 0,1 0 0 0 0,-1 1 0 0 0,1-1-1 0 0,-1 1 1 0 0,0-1 0 0 0,1 1 0 0 0,-1-1-1 0 0,0 1 1 0 0,0-1 0 0 0,1 1 0 0 0,-1 0-1 0 0,0-1 1 0 0,0 1 0 0 0,0-1 0 0 0,0 1 0 0 0,0-1-1 0 0,0 1 1 0 0,0 0 0 0 0,0-1 0 0 0,0 1-1 0 0,0-1 1 0 0,0 1 0 0 0,0 0 0 0 0,0-1-1 0 0,0 1 1 0 0,0-1 0 0 0,-1 2 0 0 0,-21 11 415 0 0,7-6-507 0 0,7-2 68 0 0,0 1-1 0 0,1-1 0 0 0,0 1 1 0 0,0 0-1 0 0,1 1 0 0 0,0 0 0 0 0,0 0 1 0 0,0 0-1 0 0,-6 10 0 0 0,-5 14 16 0 0,-16 36-1 0 0,9-18 52 0 0,12-14-4 0 0,10-29-30 0 0,1-1 0 0 0,-1 0 0 0 0,0 0 0 0 0,0 0 0 0 0,0 0 0 0 0,-4 6 0 0 0,4-4-19 0 0,3-6-73 0 0,-1-5-94 0 0,1 1-210 0 0,0-1-1 0 0,1 1 1 0 0,0-1-1 0 0,-1 1 1 0 0,1 0 0 0 0,0 0-1 0 0,1 0 1 0 0,-1 0 0 0 0,1 0-1 0 0,-1 0 1 0 0,1 1 0 0 0,0-1-1 0 0,5-3 1 0 0,9-11-6191 0 0,-14 13 4508 0 0,-10 11 326 0 0,-41 58-248 0 0</inkml:trace>
</inkml:ink>
</file>

<file path=ppt/ink/ink6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3:49.457"/>
    </inkml:context>
    <inkml:brush xml:id="br0">
      <inkml:brushProperty name="width" value="0.035" units="cm"/>
      <inkml:brushProperty name="height" value="0.035" units="cm"/>
      <inkml:brushProperty name="color" value="#E71224"/>
    </inkml:brush>
  </inkml:definitions>
  <inkml:trace contextRef="#ctx0" brushRef="#br0">12 50 1688 0 0,'0'0'7545'0'0,"0"-4"-7497"0"0,0-20 479 0 0,0 3 5274 0 0,-6 36-5499 0 0,0 118 607 0 0,24 76 702 0 0,-7-116-1249 0 0,-9 62-4 0 0,-3-85-324 0 0,-5-13-109 0 0,5-49-444 0 0,-1-14-1120 0 0,-1-15-1594 0 0,3-3-2167 0 0,0 13 1257 0 0</inkml:trace>
</inkml:ink>
</file>

<file path=ppt/ink/ink6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3:49.981"/>
    </inkml:context>
    <inkml:brush xml:id="br0">
      <inkml:brushProperty name="width" value="0.035" units="cm"/>
      <inkml:brushProperty name="height" value="0.035" units="cm"/>
      <inkml:brushProperty name="color" value="#E71224"/>
    </inkml:brush>
  </inkml:definitions>
  <inkml:trace contextRef="#ctx0" brushRef="#br0">0 67 2496 0 0,'0'0'8919'0'0,"7"-4"-8482"0"0,7-3 1 0 0,0 1 0 0 0,0 0 0 0 0,1 0 0 0 0,0 2 0 0 0,18-4 0 0 0,105-15 173 0 0,-134 22-1414 0 0,7-1 1758 0 0,-7 2-4407 0 0</inkml:trace>
</inkml:ink>
</file>

<file path=ppt/ink/ink6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3:52.635"/>
    </inkml:context>
    <inkml:brush xml:id="br0">
      <inkml:brushProperty name="width" value="0.035" units="cm"/>
      <inkml:brushProperty name="height" value="0.035" units="cm"/>
      <inkml:brushProperty name="color" value="#E71224"/>
    </inkml:brush>
  </inkml:definitions>
  <inkml:trace contextRef="#ctx0" brushRef="#br0">275 34 580 0 0,'0'0'9657'0'0,"-22"-10"-6597"0"0,16 9-2829 0 0,1 0 1 0 0,0 0 0 0 0,0-1 0 0 0,0 1 0 0 0,0-1 0 0 0,-5-3-1 0 0,2 1-86 0 0,1 2-117 0 0,1 1-1 0 0,-1-1 1 0 0,0 1 0 0 0,1 1-1 0 0,-1-1 1 0 0,0 1 0 0 0,-9 1-1 0 0,-4 0-10 0 0,15-1-14 0 0,1 1-1 0 0,0 0 0 0 0,-1 0 1 0 0,1 0-1 0 0,0 1 1 0 0,0-1-1 0 0,0 1 1 0 0,0 0-1 0 0,0 0 1 0 0,0 0-1 0 0,0 0 0 0 0,1 1 1 0 0,-1 0-1 0 0,1 0 1 0 0,0 0-1 0 0,-1 0 1 0 0,1 0-1 0 0,1 1 1 0 0,-1-1-1 0 0,-4 8 0 0 0,1-1-38 0 0,1-1-1 0 0,0 1 0 0 0,1 0 0 0 0,0 0 0 0 0,1 0 0 0 0,0 0 0 0 0,-3 16 0 0 0,5-16 27 0 0,0-1-1 0 0,1 0 1 0 0,0 1 0 0 0,0-1-1 0 0,1 0 1 0 0,1 1 0 0 0,-1-1-1 0 0,1 0 1 0 0,1 0-1 0 0,0 0 1 0 0,0 0 0 0 0,6 10-1 0 0,87 192 517 0 0,-86-187-471 0 0,-1 0-1 0 0,-1 1 1 0 0,-1 0 0 0 0,5 38 0 0 0,-10-52-402 0 0,-2 0 0 0 0,0 20 0 0 0,-1-9-2269 0 0,1-29-4990 0 0,0-8 4746 0 0</inkml:trace>
</inkml:ink>
</file>

<file path=ppt/ink/ink6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3:52.949"/>
    </inkml:context>
    <inkml:brush xml:id="br0">
      <inkml:brushProperty name="width" value="0.035" units="cm"/>
      <inkml:brushProperty name="height" value="0.035" units="cm"/>
      <inkml:brushProperty name="color" value="#E71224"/>
    </inkml:brush>
  </inkml:definitions>
  <inkml:trace contextRef="#ctx0" brushRef="#br0">0 36 3500 0 0,'0'0'7094'0'0,"18"-3"-7020"0"0,119-20 70 0 0,-80 15-583 0 0,-19 7-5312 0 0,-32 1 3345 0 0</inkml:trace>
</inkml:ink>
</file>

<file path=ppt/ink/ink6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3:53.439"/>
    </inkml:context>
    <inkml:brush xml:id="br0">
      <inkml:brushProperty name="width" value="0.035" units="cm"/>
      <inkml:brushProperty name="height" value="0.035" units="cm"/>
      <inkml:brushProperty name="color" value="#E71224"/>
    </inkml:brush>
  </inkml:definitions>
  <inkml:trace contextRef="#ctx0" brushRef="#br0">113 0 2664 0 0,'0'0'6948'0'0,"-11"19"-6503"0"0,-33 60 62 0 0,38-69-289 0 0,1-1-1 0 0,1 1 0 0 0,0 0 1 0 0,-4 14-1 0 0,2-4 139 0 0,-1 7 50 0 0,1 0 1 0 0,1 1-1 0 0,1 0 0 0 0,2 0 0 0 0,1 41 1 0 0,1-63-375 0 0,1 1 1 0 0,-1 0-1 0 0,1 0 1 0 0,1 0-1 0 0,-1-1 0 0 0,1 1 1 0 0,0-1-1 0 0,1 1 1 0 0,-1-1-1 0 0,1 0 1 0 0,0 0-1 0 0,6 7 1 0 0,-4-5-8 0 0,2-1 0 0 0,-1 0 1 0 0,1 0-1 0 0,0 0 0 0 0,0-1 0 0 0,1 0 1 0 0,0-1-1 0 0,8 5 0 0 0,-9-6-57 0 0,-1 0 1 0 0,1-1-1 0 0,0-1 0 0 0,1 1 1 0 0,-1-1-1 0 0,0 0 0 0 0,0 0 1 0 0,11 0-1 0 0,33 0-6615 0 0,-45-4 3235 0 0,-5-6-1338 0 0</inkml:trace>
</inkml:ink>
</file>

<file path=ppt/ink/ink6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3:53.842"/>
    </inkml:context>
    <inkml:brush xml:id="br0">
      <inkml:brushProperty name="width" value="0.035" units="cm"/>
      <inkml:brushProperty name="height" value="0.035" units="cm"/>
      <inkml:brushProperty name="color" value="#E71224"/>
    </inkml:brush>
  </inkml:definitions>
  <inkml:trace contextRef="#ctx0" brushRef="#br0">0 0 3712 0 0,'0'0'7774'0'0,"5"12"-8496"0"0,-1-3 820 0 0,7 15 596 0 0,11 38 0 0 0,5 64 1115 0 0,11 38-1347 0 0,-34-150-516 0 0,-3-11-91 0 0,0 1 0 0 0,0 0 1 0 0,0 0-1 0 0,1-1 0 0 0,0 1 1 0 0,3 5-1 0 0,4 8-1216 0 0,-8-15 674 0 0,0 0 1 0 0,0 0-1 0 0,0 0 1 0 0,0 0-1 0 0,0 0 1 0 0,0 0-1 0 0,1-1 1 0 0,-1 1-1 0 0,4 2 1 0 0</inkml:trace>
</inkml:ink>
</file>

<file path=ppt/ink/ink6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3:54.062"/>
    </inkml:context>
    <inkml:brush xml:id="br0">
      <inkml:brushProperty name="width" value="0.035" units="cm"/>
      <inkml:brushProperty name="height" value="0.035" units="cm"/>
      <inkml:brushProperty name="color" value="#E71224"/>
    </inkml:brush>
  </inkml:definitions>
  <inkml:trace contextRef="#ctx0" brushRef="#br0">0 82 788 0 0,'0'0'10921'0'0,"14"-2"-11206"0"0,-2 0 307 0 0,13-1 57 0 0,44-12 0 0 0,-51 9-424 0 0,29-12-1 0 0,-39 14-1065 0 0,0 0-1 0 0,-1-1 0 0 0,12-8 0 0 0,-8 4-1658 0 0</inkml:trace>
</inkml:ink>
</file>

<file path=ppt/ink/ink6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3:54.671"/>
    </inkml:context>
    <inkml:brush xml:id="br0">
      <inkml:brushProperty name="width" value="0.035" units="cm"/>
      <inkml:brushProperty name="height" value="0.035" units="cm"/>
      <inkml:brushProperty name="color" value="#E71224"/>
    </inkml:brush>
  </inkml:definitions>
  <inkml:trace contextRef="#ctx0" brushRef="#br0">0 1 2508 0 0,'0'0'7341'0'0,"10"2"-6565"0"0,17 6-241 0 0,2-1 768 0 0,44 18 0 0 0,-65-21-1216 0 0,-1-1-1 0 0,1 1 1 0 0,-1 0-1 0 0,0 0 1 0 0,0 1 0 0 0,0 0-1 0 0,-1 0 1 0 0,0 1-1 0 0,0 0 1 0 0,0 0 0 0 0,6 8-1 0 0,-2 0 25 0 0,-2 1-1 0 0,1 0 0 0 0,-2 0 0 0 0,0 0 0 0 0,0 1 1 0 0,-2 0-1 0 0,0 0 0 0 0,-1 0 0 0 0,4 34 0 0 0,-4 20 35 0 0,-8 91-1 0 0,0-131-96 0 0,-1-1 0 0 0,-9 28 1 0 0,8-34-60 0 0,0 1 1 0 0,2 0 0 0 0,-3 46 0 0 0,7-28-1171 0 0,0-42 1113 0 0,0 0 0 0 0,0 0 0 0 0,0-1 0 0 0,0 1-612 0 0,1 0 612 0 0,-1 0 0 0 0,0 0 0 0 0,0 0 0 0 0,0 0 0 0 0,0 0 0 0 0,0 0-1 0 0,0 0 1 0 0,0 0 0 0 0,0 0 0 0 0,0 0 0 0 0,0 0 0 0 0,0 0 0 0 0,0 0 0 0 0,1 0 0 0 0,-1 0 0 0 0,0 0 0 0 0,0 0 0 0 0,0 0 0 0 0,0 0 0 0 0,0 0 0 0 0,0 0 0 0 0,0 0 0 0 0,0 0 0 0 0,0 0 0 0 0,0 0 0 0 0,1 1-612 0 0,-1-1 612 0 0,0 0 0 0 0,0 0 0 0 0,0 0 0 0 0,0 0 0 0 0,0 0 0 0 0,0 0 0 0 0,0 0 0 0 0,0 0 0 0 0,0 1 0 0 0,0-1 0 0 0,0 0 0 0 0,0 0 0 0 0,0 0 0 0 0,0 0 0 0 0,3-11-5596 0 0,-3-4 1818 0 0</inkml:trace>
</inkml:ink>
</file>

<file path=ppt/ink/ink6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4:04.818"/>
    </inkml:context>
    <inkml:brush xml:id="br0">
      <inkml:brushProperty name="width" value="0.035" units="cm"/>
      <inkml:brushProperty name="height" value="0.035" units="cm"/>
      <inkml:brushProperty name="color" value="#E71224"/>
    </inkml:brush>
  </inkml:definitions>
  <inkml:trace contextRef="#ctx0" brushRef="#br0">7 100 1140 0 0,'0'0'2727'0'0,"-5"-25"1288"0"0,5 25-3886 0 0,0-1 0 0 0,-1 0 0 0 0,1 1 0 0 0,0-1 0 0 0,0 1 0 0 0,0-1 1 0 0,0 0-1 0 0,-1 1 0 0 0,1-1 0 0 0,0 0 0 0 0,0 1 0 0 0,0-1 0 0 0,0 0 0 0 0,0 1 0 0 0,1-1 0 0 0,-1 0 0 0 0,0 1 0 0 0,0-1 0 0 0,0 1 0 0 0,1-1 0 0 0,-1 0 0 0 0,0 1 1 0 0,0-1-1 0 0,1 1 0 0 0,-1-1 0 0 0,0 1 0 0 0,1-1 0 0 0,-1 1 0 0 0,1-1 0 0 0,0 0 0 0 0,13-14 521 0 0,-10 12-553 0 0,-3 2-88 0 0,0 0 1 0 0,0 1-1 0 0,0-1 1 0 0,0 0 0 0 0,0 0-1 0 0,0 0 1 0 0,0 0-1 0 0,0 0 1 0 0,0 0 0 0 0,0-1-1 0 0,-1 1 1 0 0,2-2 0 0 0,3-5 105 0 0,-4 7-271 0 0,-1 0 1 0 0,1 1-1 0 0,-1-1 1 0 0,1 1-1 0 0,-1-1 1 0 0,1 0-1 0 0,-1 0 1 0 0,1 1-1 0 0,-1-1 1 0 0,0 0-1 0 0,1 0 1 0 0,-1 1-1 0 0,0-1 1 0 0,0 0-1 0 0,1-1 1 0 0,4 1-3911 0 0,-22 21-2250 0 0</inkml:trace>
</inkml:ink>
</file>

<file path=ppt/ink/ink6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4:05.666"/>
    </inkml:context>
    <inkml:brush xml:id="br0">
      <inkml:brushProperty name="width" value="0.035" units="cm"/>
      <inkml:brushProperty name="height" value="0.035" units="cm"/>
      <inkml:brushProperty name="color" value="#E71224"/>
    </inkml:brush>
  </inkml:definitions>
  <inkml:trace contextRef="#ctx0" brushRef="#br0">18 86 1048 0 0,'0'0'3666'0'0,"-2"-1"-3445"0"0,-2-4-197 0 0,-2-3 2733 0 0,2 5-2045 0 0,3 1 1617 0 0,5-4-1558 0 0,-4 6-772 0 0,5-5 116 0 0,1 0-1 0 0,0 0 1 0 0,0 0-1 0 0,8-4 1 0 0,9-8-64 0 0,-19 11 61 0 0,2-1-849 0 0,2 5-8833 0 0</inkml:trace>
</inkml:ink>
</file>

<file path=ppt/ink/ink6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4:07.663"/>
    </inkml:context>
    <inkml:brush xml:id="br0">
      <inkml:brushProperty name="width" value="0.035" units="cm"/>
      <inkml:brushProperty name="height" value="0.035" units="cm"/>
      <inkml:brushProperty name="color" value="#E71224"/>
    </inkml:brush>
  </inkml:definitions>
  <inkml:trace contextRef="#ctx0" brushRef="#br0">11 129 472 0 0,'0'0'4354'0'0,"-1"-14"354"0"0,1 14-4647 0 0,-1 0 1 0 0,1 0 0 0 0,-1 0 0 0 0,1-1 0 0 0,-1 1 0 0 0,1 0 0 0 0,-1 0 0 0 0,1 0-1 0 0,0 0 1 0 0,-1-1 0 0 0,1 1 0 0 0,-1 0 0 0 0,1-1 0 0 0,0 1 0 0 0,-1 0 0 0 0,1 0-1 0 0,0-1 1 0 0,-1 1 0 0 0,1-1 0 0 0,0 1 0 0 0,0 0 0 0 0,-1-1 0 0 0,1 1 0 0 0,0-1-1 0 0,0 1 1 0 0,0 0 0 0 0,0-1 0 0 0,-1 1 0 0 0,1-1 0 0 0,0 1 0 0 0,0-1 0 0 0,0 1 0 0 0,0-1-1 0 0,0 1 1 0 0,0 0 0 0 0,0-1 0 0 0,0 1 0 0 0,0-1 0 0 0,0 1 0 0 0,1-1 0 0 0,-1 1-1 0 0,0-1 1 0 0,16-16-223 0 0,37-35-1588 0 0,-30 29-3971 0 0,-22 21 4006 0 0,-1-3-328 0 0</inkml:trace>
</inkml:ink>
</file>

<file path=ppt/ink/ink6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4:08.677"/>
    </inkml:context>
    <inkml:brush xml:id="br0">
      <inkml:brushProperty name="width" value="0.035" units="cm"/>
      <inkml:brushProperty name="height" value="0.035" units="cm"/>
      <inkml:brushProperty name="color" value="#E71224"/>
    </inkml:brush>
  </inkml:definitions>
  <inkml:trace contextRef="#ctx0" brushRef="#br0">0 181 1660 0 0,'0'0'4580'0'0,"13"-22"-3296"0"0,-11 18-1093 0 0,0 1-1 0 0,1 0 1 0 0,-1 0 0 0 0,1 0-1 0 0,0 0 1 0 0,6-4-1 0 0,-4 3-67 0 0,30-36 119 0 0,-31 37-200 0 0,-1-1 0 0 0,1 0 1 0 0,-1 0-1 0 0,0 0 0 0 0,4-7 1 0 0,-5 6 15 0 0,1 1 0 0 0,0 0 0 0 0,0-1 0 0 0,1 1 0 0 0,5-5 0 0 0,13-13 109 0 0,-14 18-1140 0 0,7 3-5332 0 0,-13 1 5400 0 0,4 0-616 0 0</inkml:trace>
</inkml:ink>
</file>

<file path=ppt/ink/ink6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6:34:21.737"/>
    </inkml:context>
    <inkml:brush xml:id="br0">
      <inkml:brushProperty name="width" value="0.035" units="cm"/>
      <inkml:brushProperty name="height" value="0.035" units="cm"/>
      <inkml:brushProperty name="color" value="#E71224"/>
    </inkml:brush>
  </inkml:definitions>
  <inkml:trace contextRef="#ctx0" brushRef="#br0">0 112 14203,'6751'-112'0</inkml:trace>
</inkml:ink>
</file>

<file path=ppt/ink/ink6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4:29.713"/>
    </inkml:context>
    <inkml:brush xml:id="br0">
      <inkml:brushProperty name="width" value="0.035" units="cm"/>
      <inkml:brushProperty name="height" value="0.035" units="cm"/>
      <inkml:brushProperty name="color" value="#E71224"/>
    </inkml:brush>
  </inkml:definitions>
  <inkml:trace contextRef="#ctx0" brushRef="#br0">897 55 880 0 0,'0'0'12361'0'0,"-17"-10"-10397"0"0,15 8-1892 0 0,0 0 0 0 0,0-1 0 0 0,0 1 0 0 0,-1 0 1 0 0,1 0-1 0 0,-1 0 0 0 0,0 0 0 0 0,1 1 0 0 0,-1-1 1 0 0,0 1-1 0 0,0-1 0 0 0,0 1 0 0 0,-4-1 0 0 0,-44-11-226 0 0,40 11 203 0 0,-4 0-3 0 0,-1 1-1 0 0,1 0 1 0 0,-28 3-1 0 0,1 0-395 0 0,38-2 336 0 0,0 0-1 0 0,1 1 0 0 0,-1 0 1 0 0,0 0-1 0 0,1 0 0 0 0,-1 0 1 0 0,1 0-1 0 0,-1 1 1 0 0,1 0-1 0 0,0 0 0 0 0,-5 2 1 0 0,-33 31-193 0 0,23-20 133 0 0,-3 3 143 0 0,1 1 0 0 0,1 1 0 0 0,0 1-1 0 0,-21 31 1 0 0,-13 18-51 0 0,-30 53-4 0 0,47-61 33 0 0,25-42-36 0 0,0 1-1 0 0,1 1 0 0 0,-7 23 1 0 0,-12 32-39 0 0,26-69-9 0 0,1 0 1 0 0,0 0-1 0 0,1 0 1 0 0,-1 0-1 0 0,1 13 0 0 0,1-21 21 0 0,0 1-22 0 0,-6 18 67 0 0,0 18-14 0 0,0-10-73 0 0,6-24 67 0 0,0 0 0 0 0,-1 0-1 0 0,1-1 1 0 0,-1 1 0 0 0,1 0 0 0 0,-1-1 0 0 0,0 1 0 0 0,0 0 0 0 0,0-1 0 0 0,0 1 0 0 0,-3 2-1 0 0,4-3-10 0 0,-1-1-1 0 0,1 0 1 0 0,0 1-1 0 0,-1-1 0 0 0,1 1 1 0 0,0-1-1 0 0,0 0 0 0 0,0 1 1 0 0,0-1-1 0 0,0 1 0 0 0,0-1 1 0 0,1 3-1 0 0,0-3 3 0 0,-1 1-1 0 0,0-1 1 0 0,0 1-1 0 0,0-1 1 0 0,0 1-1 0 0,0-1 1 0 0,0 1-1 0 0,0-1 1 0 0,0 0-1 0 0,0 1 1 0 0,-1-1-1 0 0,0 3 1 0 0,0-2 5 0 0,0-2-4 0 0,1 1 1 0 0,0-1-1 0 0,-1 1 1 0 0,1-1 0 0 0,0 1-1 0 0,-1-1 1 0 0,1 1-1 0 0,0-1 1 0 0,0 1 0 0 0,0 0-1 0 0,-1-1 1 0 0,1 1-1 0 0,0-1 1 0 0,0 1-1 0 0,0 0 1 0 0,0-1 0 0 0,0 1-1 0 0,0-1 1 0 0,0 2-1 0 0,0-1 16 0 0,-6 13 26 0 0,3-6 415 0 0,0-18 1297 0 0,3 5-1843 0 0,-1 1 1 0 0,-1 0-1 0 0,1 0 0 0 0,0 0 1 0 0,-1 0-1 0 0,0 1 1 0 0,-4-7-1 0 0,-3-9-119 0 0,5 11 161 0 0,-1-1 1 0 0,0 1 0 0 0,-7-9-1 0 0,7 10-7 0 0,0-1 0 0 0,1 1 0 0 0,-1-1 0 0 0,-4-11 1 0 0,6 11-297 0 0,-1 1 1 0 0,0 0 0 0 0,0 0 0 0 0,0 1 0 0 0,-11-13 0 0 0,15 24 365 0 0,0 0 0 0 0,0-1 0 0 0,1 1 0 0 0,0 0 0 0 0,0-1 0 0 0,0 1 0 0 0,1 0-1 0 0,2 6 1 0 0,4 10-11 0 0,-5-13 5 0 0,-1-1 0 0 0,1 0 0 0 0,0 0 0 0 0,1 0 0 0 0,0 0-1 0 0,6 8 1 0 0,25 37 51 0 0,-33-47-59 0 0,-2-4-2 0 0,0-1 0 0 0,1 1 0 0 0,-1 0-1 0 0,0 0 1 0 0,0-1 0 0 0,1 1 0 0 0,-1 0-1 0 0,1-1 1 0 0,-1 1 0 0 0,0 0 0 0 0,1-1-1 0 0,-1 1 1 0 0,1-1 0 0 0,-1 1 0 0 0,1-1-1 0 0,0 1 1 0 0,-1-1 0 0 0,1 1 0 0 0,0-1-1 0 0,-1 1 1 0 0,1-1 0 0 0,0 0 0 0 0,-1 0-1 0 0,1 1 1 0 0,0-1 0 0 0,-1 0 0 0 0,3 0-1 0 0,9 5 349 0 0,-11-5-307 0 0,0 0-1 0 0,-1 1 1 0 0,1-1-1 0 0,0 1 1 0 0,-1-1-1 0 0,1 0 1 0 0,0 0-1 0 0,0 1 1 0 0,-1-1-1 0 0,1 0 1 0 0,0 0 0 0 0,0 0-1 0 0,-1 0 1 0 0,1 0-1 0 0,0 0 1 0 0,0 0-1 0 0,0 0 1 0 0,-1 0-1 0 0,1 0 1 0 0,0 0-1 0 0,0-1 1 0 0,-1 1 0 0 0,1 0-1 0 0,0 0 1 0 0,0-1-1 0 0,-1 1 1 0 0,1-1-1 0 0,0 1 1 0 0,-1 0-1 0 0,1-1 1 0 0,0 0 0 0 0,94-68-122 0 0,1-13 35 0 0,-96 82 25 0 0,0 0 0 0 0,0 0 1 0 0,0 0-1 0 0,0 0 0 0 0,0 0 1 0 0,1 0-1 0 0,-1 0 0 0 0,0 0 1 0 0,0 0-1 0 0,0-1 0 0 0,0 1 1 0 0,0 0-1 0 0,0 0 0 0 0,0 0 0 0 0,0 0 1 0 0,0 0-1 0 0,1 0 0 0 0,-1 0 1 0 0,0 0-1 0 0,0 0 0 0 0,0 0 1 0 0,0 0-1 0 0,0 0 0 0 0,0 0 1 0 0,0 0-1 0 0,1 0 0 0 0,-1 0 0 0 0,0 0 1 0 0,0 0-1 0 0,0 0 0 0 0,0 0 1 0 0,0 0-1 0 0,0 0 0 0 0,0 0 1 0 0,1 0-1 0 0,-1 0 0 0 0,0 0 1 0 0,0 0-1 0 0,0 0 0 0 0,0 0 0 0 0,0 0 1 0 0,0 1-1 0 0,0-1 0 0 0,0 0 1 0 0,0 0-1 0 0,0 0 0 0 0,1 0 1 0 0,-1 0-1 0 0,0 0 0 0 0,0 0 1 0 0,0 0-1 0 0,0 0 0 0 0,0 1 0 0 0,0-1 1 0 0,0 0-1 0 0,0 0 0 0 0,0 0 1 0 0,0 0-1 0 0,0 0 0 0 0,0 0 1 0 0,0 0-1 0 0,0 1 0 0 0,0-1 1 0 0,0 0-1 0 0</inkml:trace>
</inkml:ink>
</file>

<file path=ppt/ink/ink6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4:30.777"/>
    </inkml:context>
    <inkml:brush xml:id="br0">
      <inkml:brushProperty name="width" value="0.035" units="cm"/>
      <inkml:brushProperty name="height" value="0.035" units="cm"/>
      <inkml:brushProperty name="color" value="#E71224"/>
    </inkml:brush>
  </inkml:definitions>
  <inkml:trace contextRef="#ctx0" brushRef="#br0">1 0 1440 0 0,'0'0'10480'0'0,"1"3"-10576"0"0,2 9 689 0 0,0 1 0 0 0,-1-1 0 0 0,-1 0 0 0 0,0 1-1 0 0,0 16 1 0 0,11 69 1019 0 0,0 65-543 0 0,-12-161-1085 0 0,-1 4-19 0 0,1 0 0 0 0,1 0 0 0 0,0 1 1 0 0,2 10-1 0 0,-3-16-98 0 0,0-1 0 0 0,0 1 0 0 0,1 0 0 0 0,-1 0 0 0 0,0-1 0 0 0,1 1 0 0 0,-1 0 1 0 0,0 0-1 0 0,1-1 0 0 0,-1 1 0 0 0,1-1 0 0 0,-1 1 0 0 0,1 0 0 0 0,-1-1 0 0 0,1 1 1 0 0,0-1-1 0 0,-1 1 0 0 0,1-1 0 0 0,-1 1 0 0 0,1-1 0 0 0,0 0 0 0 0,0 1 0 0 0,-1-1 1 0 0,1 0-1 0 0,0 0 0 0 0,0 1 0 0 0,-1-1 0 0 0,1 0 0 0 0,0 0 0 0 0,0 0 0 0 0,-1 0 0 0 0,1 0 1 0 0,0 0-1 0 0,0 0 0 0 0,0 0 0 0 0,-1 0 0 0 0,1 0 0 0 0,0-1 0 0 0,0 1 0 0 0,-1 0 1 0 0,1 0-1 0 0,0-1 0 0 0,0 1 0 0 0,-1-1 0 0 0,1 1 0 0 0,0 0 0 0 0,-1-1 0 0 0,1 1 1 0 0,0-2-1 0 0,0 2-104 0 0,-1-1 0 0 0,1 1 1 0 0,-1-1-1 0 0,1 1 1 0 0,-1-1-1 0 0,1 1 0 0 0,-1-1 1 0 0,0 1-1 0 0,1-1 1 0 0,-1 0-1 0 0,0 1 0 0 0,0-1 1 0 0,1 0-1 0 0,-1 1 0 0 0,0-1 1 0 0,0 0-1 0 0,0 1 1 0 0,0-1-1 0 0,0-1 0 0 0,1 0-726 0 0,4-16-4097 0 0</inkml:trace>
</inkml:ink>
</file>

<file path=ppt/ink/ink6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4:31.221"/>
    </inkml:context>
    <inkml:brush xml:id="br0">
      <inkml:brushProperty name="width" value="0.035" units="cm"/>
      <inkml:brushProperty name="height" value="0.035" units="cm"/>
      <inkml:brushProperty name="color" value="#E71224"/>
    </inkml:brush>
  </inkml:definitions>
  <inkml:trace contextRef="#ctx0" brushRef="#br0">1 94 292 0 0,'0'0'9352'0'0,"5"0"-8842"0"0,27-6 172 0 0,0 0 0 0 0,-1-2-1 0 0,0-1 1 0 0,52-23 0 0 0,-59 23-662 0 0,-20 8-73 0 0,-1 0 0 0 0,1 0 0 0 0,-1 0 0 0 0,1-1 0 0 0,-1 1 0 0 0,0-1-1 0 0,0 0 1 0 0,0 0 0 0 0,0 0 0 0 0,4-3 0 0 0,-1 1-916 0 0</inkml:trace>
</inkml:ink>
</file>

<file path=ppt/ink/ink6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4:31.992"/>
    </inkml:context>
    <inkml:brush xml:id="br0">
      <inkml:brushProperty name="width" value="0.035" units="cm"/>
      <inkml:brushProperty name="height" value="0.035" units="cm"/>
      <inkml:brushProperty name="color" value="#E71224"/>
    </inkml:brush>
  </inkml:definitions>
  <inkml:trace contextRef="#ctx0" brushRef="#br0">32 100 1544 0 0,'0'0'11336'0'0,"-12"7"-9207"0"0,-1 21-3143 0 0,11-23 998 0 0,1 0-1 0 0,0 0 0 0 0,0 1 1 0 0,0-1-1 0 0,1 0 1 0 0,0 1-1 0 0,1 10 0 0 0,-1-1 0 0 0,1-14 31 0 0,-1 0 1 0 0,1 0-1 0 0,0 0 0 0 0,-1 0 0 0 0,1 0 0 0 0,0 0 0 0 0,0-1 1 0 0,0 1-1 0 0,0 0 0 0 0,0-1 0 0 0,0 1 0 0 0,0-1 0 0 0,0 1 1 0 0,0-1-1 0 0,0 1 0 0 0,0-1 0 0 0,0 0 0 0 0,1 1 0 0 0,-1-1 1 0 0,0 0-1 0 0,0 0 0 0 0,0 0 0 0 0,2 0 0 0 0,31 2 508 0 0,-29-2-455 0 0,0 0 1 0 0,-1 0-1 0 0,1-1 0 0 0,-1 0 0 0 0,1 0 0 0 0,0 0 0 0 0,-1-1 0 0 0,0 1 0 0 0,1-1 0 0 0,-1 0 0 0 0,0 0 1 0 0,6-4-1 0 0,-1-2-95 0 0,1 0 0 0 0,-1 0-1 0 0,10-13 1 0 0,-18 19 20 0 0,2-2-25 0 0,-1 0 0 0 0,1-1 0 0 0,-1 1-1 0 0,0-1 1 0 0,-1 0 0 0 0,1 0 0 0 0,-1 0 0 0 0,0 0-1 0 0,0 0 1 0 0,0 0 0 0 0,-1 0 0 0 0,0-10-1 0 0,0 12 19 0 0,-1 0 0 0 0,1 0 0 0 0,-1 0 0 0 0,1-1 0 0 0,-1 1 0 0 0,0 0 0 0 0,0 0 0 0 0,-1 0 0 0 0,1 1-1 0 0,-1-1 1 0 0,1 0 0 0 0,-1 0 0 0 0,0 1 0 0 0,0-1 0 0 0,0 1 0 0 0,0 0 0 0 0,0-1 0 0 0,-1 1 0 0 0,1 0-1 0 0,-1 0 1 0 0,1 1 0 0 0,-1-1 0 0 0,0 0 0 0 0,0 1 0 0 0,-6-3 0 0 0,2 2 52 0 0,-1-1-1 0 0,1 1 1 0 0,-1 0 0 0 0,0 1 0 0 0,0-1 0 0 0,0 2-1 0 0,0-1 1 0 0,0 1 0 0 0,-15 2 0 0 0,22-2-117 0 0,-1 1-1 0 0,0 0 1 0 0,1 0 0 0 0,-1-1 0 0 0,0 1 0 0 0,1 0 0 0 0,-1 1-1 0 0,1-1 1 0 0,0 0 0 0 0,-1 0 0 0 0,1 1 0 0 0,0-1 0 0 0,0 0-1 0 0,0 1 1 0 0,0-1 0 0 0,0 1 0 0 0,0 0 0 0 0,0-1 0 0 0,0 1 0 0 0,1 0-1 0 0,-1-1 1 0 0,1 1 0 0 0,-1 0 0 0 0,1 0 0 0 0,-1 0 0 0 0,1-1-1 0 0,0 1 1 0 0,0 0 0 0 0,0 0 0 0 0,1 2 0 0 0,-1-3-32 0 0,1 0 1 0 0,-1 0-1 0 0,1 0 0 0 0,0-1 1 0 0,-1 1-1 0 0,1 0 0 0 0,0-1 1 0 0,0 1-1 0 0,0-1 0 0 0,-1 1 1 0 0,1-1-1 0 0,0 1 1 0 0,0-1-1 0 0,0 0 0 0 0,0 1 1 0 0,0-1-1 0 0,0 0 0 0 0,0 0 1 0 0,1 1-1 0 0,23 3-4071 0 0,-14-4 1497 0 0</inkml:trace>
</inkml:ink>
</file>

<file path=ppt/ink/ink6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6:34:37.693"/>
    </inkml:context>
    <inkml:brush xml:id="br0">
      <inkml:brushProperty name="width" value="0.035" units="cm"/>
      <inkml:brushProperty name="height" value="0.035" units="cm"/>
      <inkml:brushProperty name="color" value="#E71224"/>
    </inkml:brush>
  </inkml:definitions>
  <inkml:trace contextRef="#ctx0" brushRef="#br0">1 42 14807,'6674'-42'0</inkml:trace>
</inkml:ink>
</file>

<file path=ppt/ink/ink6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4:41.809"/>
    </inkml:context>
    <inkml:brush xml:id="br0">
      <inkml:brushProperty name="width" value="0.035" units="cm"/>
      <inkml:brushProperty name="height" value="0.035" units="cm"/>
      <inkml:brushProperty name="color" value="#E71224"/>
    </inkml:brush>
  </inkml:definitions>
  <inkml:trace contextRef="#ctx0" brushRef="#br0">969 460 1516 0 0,'0'0'7720'0'0,"-25"5"-2270"0"0,14-4-4655 0 0,1 1 0 0 0,0 0 0 0 0,-1 0 0 0 0,-14 6 0 0 0,-1 0-998 0 0,7-3 127 0 0,-4 3 13 0 0,-1-2 0 0 0,0-1-1 0 0,0-1 1 0 0,-42 2 0 0 0,59-6 48 0 0,-5 1-44 0 0,0-1 1 0 0,-1 0-1 0 0,1-1 1 0 0,-1-1-1 0 0,1 0 1 0 0,0 0-1 0 0,0-1 1 0 0,0 0-1 0 0,0-1 0 0 0,-14-8 1 0 0,-56-29-23 0 0,70 34 41 0 0,0 1 1 0 0,-17-6 0 0 0,16 8 24 0 0,1-2 0 0 0,-16-8 1 0 0,-2 1 36 0 0,16 6 34 0 0,13 7-54 0 0,0 0-1 0 0,0 0 0 0 0,0-1 0 0 0,-1 1 1 0 0,1-1-1 0 0,0 1 0 0 0,0-1 0 0 0,0 1 1 0 0,1-1-1 0 0,-1 0 0 0 0,0 1 0 0 0,0-1 1 0 0,0 0-1 0 0,0 0 0 0 0,-1-1 0 0 0,-2-2 4 0 0,1 0 0 0 0,-2 0-1 0 0,1 0 1 0 0,0 1-1 0 0,-1 0 1 0 0,1 0 0 0 0,-6-3-1 0 0,3 2 39 0 0,2 0-11 0 0,1 1 1 0 0,0-1 0 0 0,1 0 0 0 0,-1 0-1 0 0,1-1 1 0 0,-5-6 0 0 0,5 6 12 0 0,1 3-40 0 0,0 1 0 0 0,1-1 1 0 0,0 0-1 0 0,-1 0 1 0 0,1 0-1 0 0,0 0 1 0 0,0-1-1 0 0,0 1 1 0 0,-1-4-1 0 0,-4-2 107 0 0,0 1-58 0 0,0-94-135 0 0,0 79 186 0 0,1 4-162 0 0,5-42-64 0 0,0 59 137 0 0,0-14-42 0 0,-6-26-30 0 0,6 40 43 0 0,-1 1-59 0 0,0 0 53 0 0,1 0 0 0 0,-1 0 0 0 0,1 0 1 0 0,-1 0-1 0 0,1 0 0 0 0,-1 0 0 0 0,0 0 0 0 0,1 0 0 0 0,-1 0 1 0 0,1 0-1 0 0,-1 0 0 0 0,1 0 0 0 0,-1 0 0 0 0,0 0 1 0 0,1 1-1 0 0,-1-1 0 0 0,1 0 0 0 0,-1 0 0 0 0,1 1 1 0 0,-1-1-1 0 0,1 0 0 0 0,-1 1 0 0 0,1-1 0 0 0,0 1 0 0 0,-1-1 1 0 0,1 0-1 0 0,-1 1 0 0 0,1-1 0 0 0,0 1 0 0 0,0-1 1 0 0,-1 1-1 0 0,1-1 0 0 0,0 1 0 0 0,0-1 0 0 0,-1 1 1 0 0,1-1-1 0 0,0 1 0 0 0,0 0 0 0 0,0-1 0 0 0,0 2 1 0 0,-1 0 8 0 0,-1 1 0 0 0,1-1 1 0 0,-1 1-1 0 0,1-1 1 0 0,-1 0-1 0 0,0 0 0 0 0,-4 4 1 0 0,-1 2 50 0 0,-64 82-56 0 0,61-72-51 0 0,10-16 55 0 0,-1 0 0 0 0,0 0 1 0 0,1-1-1 0 0,-1 1 0 0 0,0 0 1 0 0,0 0-1 0 0,0-1 0 0 0,-1 1 0 0 0,1-1 1 0 0,0 1-1 0 0,-2 1 0 0 0,3-3-21 0 0,-1 1-1 0 0,1 0 0 0 0,0 0 1 0 0,0-1-1 0 0,0 1 1 0 0,-1 0-1 0 0,1 0 1 0 0,0-1-1 0 0,0 1 1 0 0,0 0-1 0 0,0 0 0 0 0,0 0 1 0 0,0-1-1 0 0,1 1 1 0 0,-1 0-1 0 0,0 0 1 0 0,0-1-1 0 0,1 1 1 0 0,-1 0-1 0 0,0 0 0 0 0,1-1 1 0 0,-1 1-1 0 0,0 0 1 0 0,1-1-1 0 0,-1 1 1 0 0,1-1-1 0 0,-1 1 0 0 0,1 0 1 0 0,0-1-1 0 0,0 1 1 0 0,0-1 75 0 0,-1 0 0 0 0,1-1 0 0 0,0 1 0 0 0,0-1 0 0 0,-1 1 0 0 0,1-1 0 0 0,0 1 0 0 0,-1-1 0 0 0,1 1 0 0 0,-1-1 0 0 0,1 1 0 0 0,-1-1 0 0 0,1 0 0 0 0,-1 1 0 0 0,1-1 0 0 0,-1 0 0 0 0,0 0 0 0 0,1 1 0 0 0,0-3 0 0 0,9-23-266 0 0,-3 8 92 0 0,3-6-17 0 0,-7 16 104 0 0,0 0 0 0 0,0 0 0 0 0,7-10 0 0 0,4-5-10 0 0,-12 19 33 0 0,0 0 0 0 0,1 0 1 0 0,-1 0-1 0 0,1 0 0 0 0,0 0 0 0 0,0 0 0 0 0,6-4 0 0 0,-2-4 145 0 0,-7 11-76 0 0,7 1-461 0 0,-3 0 454 0 0,-4 0-21 0 0,1 0-1 0 0,-1 0 1 0 0,1 0-1 0 0,-1 0 1 0 0,1 0 0 0 0,-1 0-1 0 0,1 0 1 0 0,-1 1-1 0 0,1-1 1 0 0,-1 0 0 0 0,0 0-1 0 0,1 0 1 0 0,-1 0-1 0 0,1 1 1 0 0,-1-1 0 0 0,1 0-1 0 0,-1 0 1 0 0,0 1-1 0 0,1-1 1 0 0,-1 0 0 0 0,1 1-1 0 0,-1-1 1 0 0,0 0-1 0 0,0 1 1 0 0,1-1 0 0 0,-1 1-1 0 0,0-1 1 0 0,0 1-1 0 0,1-1 1 0 0,-1 0 0 0 0,0 1-1 0 0,0-1 1 0 0,0 1-1 0 0,0-1 1 0 0,1 1-1 0 0,-1-1 1 0 0,0 1 0 0 0,0-1-1 0 0,0 1 1 0 0,0 0-1 0 0,1 1 1 0 0,0-1-1 0 0,0 1 0 0 0,0 0 1 0 0,0-1-1 0 0,0 1 0 0 0,1-1 1 0 0,-1 1-1 0 0,1-1 0 0 0,-1 0 0 0 0,1 1 1 0 0,-1-1-1 0 0,1 0 0 0 0,2 1 1 0 0,4 4 128 0 0,12 13 9 0 0,-16-15-146 0 0,0 0 0 0 0,0 0 0 0 0,1 0 0 0 0,-1 0 1 0 0,1-1-1 0 0,8 5 0 0 0,-5-1 44 0 0,-8-6-54 0 0,1-1 0 0 0,-1 1 0 0 0,0-1 0 0 0,1 1 0 0 0,-1-1 0 0 0,1 0 0 0 0,-1 1 0 0 0,0-1 0 0 0,1 1 0 0 0,-1-1 0 0 0,1 0 0 0 0,-1 1 0 0 0,1-1 0 0 0,0 0 0 0 0,-1 1 0 0 0,1-1 0 0 0,-1 0 0 0 0,1 0 0 0 0,0 0 0 0 0,26 8 395 0 0,-20-6-317 0 0,0 0 1 0 0,-1 0 0 0 0,1-1 0 0 0,0 0 0 0 0,10 0 0 0 0,-15 0-32 0 0,0 0-267 0 0,5 0-3014 0 0,-6 6-2163 0 0,1-3 2644 0 0,-1-5 769 0 0,-5-9-2155 0 0</inkml:trace>
</inkml:ink>
</file>

<file path=ppt/ink/ink6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4:42.876"/>
    </inkml:context>
    <inkml:brush xml:id="br0">
      <inkml:brushProperty name="width" value="0.035" units="cm"/>
      <inkml:brushProperty name="height" value="0.035" units="cm"/>
      <inkml:brushProperty name="color" value="#E71224"/>
    </inkml:brush>
  </inkml:definitions>
  <inkml:trace contextRef="#ctx0" brushRef="#br0">1 5 956 0 0,'0'-4'17992'0'0,"1"11"-17913"0"0,0 0 0 0 0,0 0-1 0 0,1 0 1 0 0,0-1-1 0 0,0 1 1 0 0,1 0-1 0 0,0-1 1 0 0,6 11 0 0 0,-5-10-35 0 0,0 1 1 0 0,-1 0-1 0 0,0 0 1 0 0,0 0 0 0 0,2 11-1 0 0,0 14 70 0 0,1 8 7 0 0,2 63 1 0 0,-8-84-122 0 0,-1-12-4 0 0,1 0-1 0 0,0 0 0 0 0,1 0 1 0 0,-1 0-1 0 0,5 16 1 0 0,-2-13-203 0 0,-3-11 160 0 0,0 1 0 0 0,0 0-1 0 0,0-1 1 0 0,0 1-1 0 0,0-1 1 0 0,0 1-1 0 0,0-1 1 0 0,0 1-1 0 0,0-1 1 0 0,1 1-1 0 0,-1-1 1 0 0,0 1-1 0 0,0-1 1 0 0,1 1-1 0 0,-1-1 1 0 0,0 1 0 0 0,1-1-1 0 0,-1 1 1 0 0,0-1-1 0 0,1 1 1 0 0,-1-1-1 0 0,1 0 1 0 0,-1 1-1 0 0,1-1 1 0 0,-1 0-1 0 0,0 1 1 0 0,1-1-1 0 0,-1 0 1 0 0,1 0-1 0 0,0 0 1 0 0,-1 1 0 0 0,1-1-1 0 0,-1 0 1 0 0,1 0-1 0 0,-1 0 1 0 0,1 0-1 0 0,-1 0 1 0 0,1 0-1 0 0,0 0 1 0 0,0 0-1 0 0,0 0-767 0 0,10-22-5751 0 0,-10 9 3018 0 0,-1-11-1807 0 0</inkml:trace>
</inkml:ink>
</file>

<file path=ppt/ink/ink6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4:43.250"/>
    </inkml:context>
    <inkml:brush xml:id="br0">
      <inkml:brushProperty name="width" value="0.035" units="cm"/>
      <inkml:brushProperty name="height" value="0.035" units="cm"/>
      <inkml:brushProperty name="color" value="#E71224"/>
    </inkml:brush>
  </inkml:definitions>
  <inkml:trace contextRef="#ctx0" brushRef="#br0">0 45 3384 0 0,'0'0'9958'0'0,"12"0"-9221"0"0,10-1-400 0 0,0-1-1 0 0,0-2 1 0 0,-1 0 0 0 0,40-14 0 0 0,-20 6-515 0 0,-12 9-1819 0 0,-18 3-1654 0 0,-3 0-1695 0 0</inkml:trace>
</inkml:ink>
</file>

<file path=ppt/ink/ink6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4:43.827"/>
    </inkml:context>
    <inkml:brush xml:id="br0">
      <inkml:brushProperty name="width" value="0.035" units="cm"/>
      <inkml:brushProperty name="height" value="0.035" units="cm"/>
      <inkml:brushProperty name="color" value="#E71224"/>
    </inkml:brush>
  </inkml:definitions>
  <inkml:trace contextRef="#ctx0" brushRef="#br0">24 1 1844 0 0,'0'0'8043'0'0,"-6"22"-5662"0"0,-5 77 2008 0 0,5-8-3680 0 0,6-62-936 0 0,0-29-269 0 0,13-4-3409 0 0,-8-3-484 0 0,0-14-96 0 0</inkml:trace>
</inkml:ink>
</file>

<file path=ppt/ink/ink6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6:34:54.093"/>
    </inkml:context>
    <inkml:brush xml:id="br0">
      <inkml:brushProperty name="width" value="0.035" units="cm"/>
      <inkml:brushProperty name="height" value="0.035" units="cm"/>
      <inkml:brushProperty name="color" value="#E71224"/>
    </inkml:brush>
  </inkml:definitions>
  <inkml:trace contextRef="#ctx0" brushRef="#br0">0 1 18412,'1319'2375'0</inkml:trace>
</inkml:ink>
</file>

<file path=ppt/ink/ink7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6:34:59.038"/>
    </inkml:context>
    <inkml:brush xml:id="br0">
      <inkml:brushProperty name="width" value="0.035" units="cm"/>
      <inkml:brushProperty name="height" value="0.035" units="cm"/>
      <inkml:brushProperty name="color" value="#E71224"/>
    </inkml:brush>
  </inkml:definitions>
  <inkml:trace contextRef="#ctx0" brushRef="#br0">0 0 17528,'1354'2464'0</inkml:trace>
</inkml:ink>
</file>

<file path=ppt/ink/ink7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5:03.858"/>
    </inkml:context>
    <inkml:brush xml:id="br0">
      <inkml:brushProperty name="width" value="0.035" units="cm"/>
      <inkml:brushProperty name="height" value="0.035" units="cm"/>
      <inkml:brushProperty name="color" value="#E71224"/>
    </inkml:brush>
  </inkml:definitions>
  <inkml:trace contextRef="#ctx0" brushRef="#br0">298 34 2300 0 0,'0'0'6658'0'0,"-19"-9"-4194"0"0,-14-12 1061 0 0,32 21-3473 0 0,-1-1 1 0 0,1 1-1 0 0,0-1 0 0 0,0 1 0 0 0,0-1 0 0 0,-1 1 0 0 0,1 0 0 0 0,0 0 0 0 0,-1-1 1 0 0,1 1-1 0 0,0 0 0 0 0,-1 0 0 0 0,1 0 0 0 0,0 1 0 0 0,0-1 0 0 0,-1 0 0 0 0,1 0 0 0 0,0 1 1 0 0,-1-1-1 0 0,1 1 0 0 0,0-1 0 0 0,0 1 0 0 0,0-1 0 0 0,-3 2 0 0 0,-32 24-644 0 0,23-16 631 0 0,6-6-27 0 0,0 1-1 0 0,1 0 1 0 0,0 1-1 0 0,0 0 1 0 0,0 0-1 0 0,1 0 1 0 0,-1 0-1 0 0,-7 14 1 0 0,-20 26 4 0 0,19-26-216 0 0,12-17 188 0 0,1-1 1 0 0,-1 0-1 0 0,0 1 0 0 0,1-1 0 0 0,-1 1 1 0 0,1-1-1 0 0,0 1 0 0 0,0 0 0 0 0,0 0 0 0 0,0-1 1 0 0,0 1-1 0 0,0 3 0 0 0,-5 46-285 0 0,6 135 1473 0 0,2-177-1162 0 0,-1 0 0 0 0,2 0 0 0 0,0 0 0 0 0,0 0-1 0 0,1 0 1 0 0,0-1 0 0 0,6 11 0 0 0,7 8 10 0 0,-12-21-24 0 0,0 0 1 0 0,-1 1 0 0 0,0-1 0 0 0,3 10 0 0 0,6 0 46 0 0,-2-2 28 0 0,11 10 231 0 0,-20-22-294 0 0,0 1 1 0 0,0-1-1 0 0,0 1 0 0 0,1-1 0 0 0,-1 0 0 0 0,1 0 0 0 0,5 3 1 0 0,-1 12 174 0 0,1-9-140 0 0,0 0 0 0 0,10 20 0 0 0,-16-26-24 0 0,0 1 1 0 0,-1 0-1 0 0,1 0 0 0 0,-1 0 0 0 0,0 0 0 0 0,1 7 1 0 0,5 16 192 0 0,-6-21-191 0 0,0 0 1 0 0,0 1 0 0 0,0-1-1 0 0,-1 0 1 0 0,0 0-1 0 0,0 1 1 0 0,-2 6-1 0 0,1 9 182 0 0,1-17-124 0 0,-1 1 0 0 0,1-1 0 0 0,-1 0 0 0 0,0 0 0 0 0,-1 0 0 0 0,1 0 0 0 0,-4 7 0 0 0,-1 4-11 0 0,1-1-36 0 0,0-1-1 0 0,-11 20 1 0 0,13-29-3 0 0,0 0 0 0 0,-1-1 1 0 0,1 1-1 0 0,-1-1 1 0 0,0 1-1 0 0,0-1 0 0 0,-1 0 1 0 0,1-1-1 0 0,-8 6 0 0 0,-107 51-431 0 0,96-40-54 0 0,22-17 62 0 0,7 1-101 0 0,7 0 363 0 0,12 3 401 0 0,-13-5-215 0 0,0 1 1 0 0,17 7-1 0 0,-26-8-71 0 0,1 0 1 0 0,-1-1-1 0 0,0 1 0 0 0,1 1 0 0 0,-1-1 0 0 0,0 0 0 0 0,0 1 0 0 0,-1-1 0 0 0,1 1 0 0 0,0 0 0 0 0,-1 0 1 0 0,3 4-1 0 0,5 6-19 0 0,-8-11 24 0 0,-1 0-1 0 0,1 0 0 0 0,0 0 0 0 0,-1 0 1 0 0,0 1-1 0 0,1-1 0 0 0,1 5 0 0 0,1 6 48 0 0,1-1 0 0 0,-2 1 0 0 0,0 0 0 0 0,0 0 0 0 0,-1 0-1 0 0,0 21 1 0 0,-1-16 29 0 0,0-13-42 0 0,-1 1-1 0 0,0-1 1 0 0,0 0-1 0 0,0 1 1 0 0,-1-1-1 0 0,0 0 1 0 0,0 1-1 0 0,0-1 1 0 0,-3 7-1 0 0,-12 20 76 0 0,-3 6 46 0 0,11-27-126 0 0,1 1 0 0 0,0-1 0 0 0,1 2 0 0 0,-9 24 0 0 0,-2 1-7 0 0,-1 4-6 0 0,7-17-15 0 0,9-22 6 0 0,1 1-1 0 0,-1-1 1 0 0,1 0-1 0 0,-1 0 0 0 0,1 1 1 0 0,0-1-1 0 0,0 0 1 0 0,1 1-1 0 0,-1 4 1 0 0,-11 53 51 0 0,6-4-18 0 0,6 39-138 0 0,12-44 121 0 0,-11-42-10 0 0,0 0 0 0 0,1 0 1 0 0,3 11-1 0 0,-1-8-5 0 0,3 8 2 0 0,-5-17-1 0 0,0-1 0 0 0,-1 1 1 0 0,0 0-1 0 0,0 0 0 0 0,0 0 1 0 0,0 0-1 0 0,0 5 0 0 0,-1-5 2 0 0,1 1-1 0 0,0-1 1 0 0,1 1-1 0 0,-1-1 1 0 0,1 1-1 0 0,0-1 1 0 0,5 8-1 0 0,1 6 9 0 0,-2-7 31 0 0,0 0 1 0 0,0 0-1 0 0,1 0 1 0 0,0-1-1 0 0,11 12 0 0 0,-9-11-19 0 0,0 1-23 0 0,-3-5 48 0 0,-1 0 0 0 0,1 0 0 0 0,8 7 0 0 0,-9-11 10 0 0,0 2-41 0 0,1 0 1 0 0,0-1-1 0 0,0 0 1 0 0,0 0 0 0 0,8 3-1 0 0,1 1 37 0 0,5 1-30 0 0,35 10 115 0 0,-31-12-92 0 0,-20-5-47 0 0,1 0-1 0 0,-1-1 1 0 0,1 0-1 0 0,0 0 0 0 0,6 0 1 0 0,-2 1-18 0 0,0 0-1 0 0,0 0 1 0 0,0 0 0 0 0,9 5-1 0 0,-15-6 13 0 0,0 0 0 0 0,0 0 1 0 0,0 0-1 0 0,1-1 0 0 0,-1 1 0 0 0,0-1 0 0 0,1 0 0 0 0,3 0 0 0 0,-5 0-40 0 0,-1 0-93 0 0</inkml:trace>
</inkml:ink>
</file>

<file path=ppt/ink/ink7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5:05.957"/>
    </inkml:context>
    <inkml:brush xml:id="br0">
      <inkml:brushProperty name="width" value="0.035" units="cm"/>
      <inkml:brushProperty name="height" value="0.035" units="cm"/>
      <inkml:brushProperty name="color" value="#E71224"/>
    </inkml:brush>
  </inkml:definitions>
  <inkml:trace contextRef="#ctx0" brushRef="#br0">96 256 4656 0 0,'0'0'8291'0'0,"-6"4"-7137"0"0,6 45 241 0 0,11 82-1 0 0,-9-112-1365 0 0,3 12 22 0 0,3 5 21 0 0,-8-30-39 0 0,1 0 1 0 0,0 0 0 0 0,1 0 0 0 0,3 9-1 0 0,-4-3 384 0 0,-1-10 466 0 0,0-8-377 0 0,-2 0-584 0 0,0 0 0 0 0,0 1-1 0 0,0-1 1 0 0,0 0 0 0 0,-1 1 0 0 0,-5-8 0 0 0,4 6-75 0 0,-53-109-716 0 0,49 101 887 0 0,1-1 1 0 0,1 0-1 0 0,1 0 0 0 0,0-1 0 0 0,1 0 1 0 0,1 0-1 0 0,0 0 0 0 0,2 0 1 0 0,0 0-1 0 0,1-23 0 0 0,0 30-39 0 0,0 0 0 0 0,1 0 0 0 0,0 0-1 0 0,0 0 1 0 0,1 0 0 0 0,0 1 0 0 0,8-20-1 0 0,-7 22-11 0 0,1-1 0 0 0,0 1-1 0 0,0 0 1 0 0,0 0 0 0 0,1 1 0 0 0,0-1-1 0 0,0 1 1 0 0,9-8 0 0 0,-6 4 20 0 0,-8 10 11 0 0,0-1 1 0 0,1 0 0 0 0,-1 1 0 0 0,0-1 0 0 0,1 0 0 0 0,-1 1 0 0 0,1-1 0 0 0,-1 1-1 0 0,1-1 1 0 0,-1 1 0 0 0,1-1 0 0 0,-1 1 0 0 0,1-1 0 0 0,0 1 0 0 0,-1-1 0 0 0,1 1-1 0 0,0 0 1 0 0,0-1 0 0 0,12-3-121 0 0,-11 3 94 0 0,0 0 1 0 0,1 0-1 0 0,-1 0 1 0 0,0 1-1 0 0,0-1 0 0 0,1 1 1 0 0,-1 0-1 0 0,4 0 1 0 0,17-2-99 0 0,26 2-79 0 0,-47 0 197 0 0,1 1-1 0 0,0-1 1 0 0,0 1-1 0 0,-1-1 1 0 0,1 1 0 0 0,0 0-1 0 0,-1 0 1 0 0,1 0-1 0 0,-1 0 1 0 0,1 1 0 0 0,-1-1-1 0 0,0 1 1 0 0,5 3 0 0 0,7 8-91 0 0,-12-12 115 0 0,1 1 1 0 0,-1 0-1 0 0,0 0 1 0 0,0 0 0 0 0,0 0-1 0 0,0 1 1 0 0,0-1 0 0 0,-1 1-1 0 0,1-1 1 0 0,-1 1 0 0 0,1-1-1 0 0,-1 1 1 0 0,1 4 0 0 0,1 3 91 0 0,-1 1 1 0 0,0 0 0 0 0,0-1-1 0 0,-1 1 1 0 0,-1 0 0 0 0,-1 18 0 0 0,0-22-75 0 0,0 0 1 0 0,0 0-1 0 0,0 0 1 0 0,-1 0-1 0 0,0 0 1 0 0,-1 0-1 0 0,1-1 1 0 0,-1 1-1 0 0,-1-1 1 0 0,1 0-1 0 0,-6 7 1 0 0,2-3-183 0 0,-1-1 1 0 0,-1 1 0 0 0,1-2-1 0 0,-18 14 1 0 0,18-17 8 0 0,0 0 0 0 0,-1 0 0 0 0,-10 3 0 0 0,16-7 91 0 0,2 0 8 0 0,24-12-1698 0 0,36-11 2144 0 0,-46 16-459 0 0,0 0 0 0 0,1 1 1 0 0,-1 1-1 0 0,1 0 0 0 0,0 1 0 0 0,0 0 1 0 0,16 0-1 0 0,-28 4 53 0 0,0 0-1 0 0,0 1 1 0 0,0-1 0 0 0,-1 1 0 0 0,1-1-1 0 0,0 1 1 0 0,-1-1 0 0 0,0 1-1 0 0,1 0 1 0 0,-1 0 0 0 0,0 0-1 0 0,0 0 1 0 0,0 0 0 0 0,0 0 0 0 0,0 0-1 0 0,0 0 1 0 0,0 4 0 0 0,12 31 330 0 0,-8-25-200 0 0,-1-1-1 0 0,4 20 1 0 0,-6-19-7 0 0,0 1 0 0 0,-1 0 0 0 0,-1 0 0 0 0,0 0 0 0 0,0-1 1 0 0,-1 1-1 0 0,-1 0 0 0 0,0 0 0 0 0,-1-1 0 0 0,0 1 0 0 0,-1-1 0 0 0,0 0 0 0 0,-1 0 0 0 0,-7 11 0 0 0,10-20-84 0 0,0 0 1 0 0,0 0-1 0 0,-1 0 0 0 0,0 0 1 0 0,1-1-1 0 0,-1 1 0 0 0,0-1 0 0 0,0 0 1 0 0,0 1-1 0 0,0-2 0 0 0,-1 1 0 0 0,1 0 1 0 0,0-1-1 0 0,-1 1 0 0 0,1-1 0 0 0,-1 0 1 0 0,0 0-1 0 0,-4 0 0 0 0,-9 2 86 0 0,1-1-1 0 0,-30-1 1 0 0,39-1-164 0 0,6 0-20 0 0,1 0 0 0 0,-1 0 0 0 0,0 0 1 0 0,1 0-1 0 0,-1 0 0 0 0,1 0 0 0 0,-1-1 0 0 0,1 1 0 0 0,-1 0 1 0 0,1 0-1 0 0,-1 0 0 0 0,1-1 0 0 0,-1 1 0 0 0,1 0 0 0 0,-1-1 1 0 0,1 1-1 0 0,-1 0 0 0 0,1-1 0 0 0,0 1 0 0 0,-1 0 0 0 0,1-1 0 0 0,-1 1 1 0 0,1-1-1 0 0,0 1 0 0 0,0-1 0 0 0,-1 1 0 0 0,1-1 0 0 0,0 1 1 0 0,0-1-1 0 0,-1 1 0 0 0,1-1 0 0 0,0 1 0 0 0,0-1 0 0 0,0 0 1 0 0,0 1-1 0 0,0-1 0 0 0,0 1 0 0 0,0-1 0 0 0,0 1 0 0 0,0-1 0 0 0,0 1 1 0 0,0-1-1 0 0,0 0 0 0 0,1 1 0 0 0,-1-1 0 0 0,0 1 0 0 0,0-1 1 0 0,0 1-1 0 0,1-1 0 0 0,-1 1 0 0 0,0-1 0 0 0,1 1 0 0 0,-1-1 1 0 0,1 1-1 0 0,2-2-345 0 0,0 0 1 0 0,1 0-1 0 0,-1 1 1 0 0,0-1-1 0 0,1 1 1 0 0,0 0-1 0 0,-1 0 1 0 0,6 0-1 0 0,25-9-4702 0 0,-31 8 4368 0 0,0 1-686 0 0,-10 5 67 0 0,-64 37-1291 0 0</inkml:trace>
</inkml:ink>
</file>

<file path=ppt/ink/ink7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5:06.735"/>
    </inkml:context>
    <inkml:brush xml:id="br0">
      <inkml:brushProperty name="width" value="0.035" units="cm"/>
      <inkml:brushProperty name="height" value="0.035" units="cm"/>
      <inkml:brushProperty name="color" value="#E71224"/>
    </inkml:brush>
  </inkml:definitions>
  <inkml:trace contextRef="#ctx0" brushRef="#br0">1 0 420 0 0,'0'0'9558'0'0,"0"13"-5964"0"0,6 68-2221 0 0,6-24-537 0 0,-6 9-498 0 0,-6-66-430 0 0,0 0 0 0 0,0 1-1 0 0,0-1 1 0 0,0 0 0 0 0,0 0 0 0 0,0 1-1 0 0,0-1 1 0 0,0 0 0 0 0,0 0-1 0 0,0 1 1 0 0,1-1 0 0 0,-1 0-1 0 0,0 0 1 0 0,0 0 0 0 0,0 1-1 0 0,0-1 1 0 0,1 0 0 0 0,-1 0-1 0 0,0 0 1 0 0,0 0 0 0 0,0 1-1 0 0,1-1 1 0 0,-1 0 0 0 0,0 0-1 0 0,0 0 1 0 0,1 0 0 0 0,-1 0-1 0 0,0 0 1 0 0,0 0 0 0 0,1 0-1 0 0,-1 0 1 0 0,0 0 0 0 0,0 0-1 0 0,1 0 1 0 0,-1 0 0 0 0,0 0-1 0 0,1 0 1 0 0,-1 0 0 0 0,0 0-1 0 0,0 0 1 0 0,1 0 0 0 0,-1 0-1 0 0,0 0 1 0 0,0 0 0 0 0,0 0-1 0 0,1-1 1 0 0,-1 1 0 0 0,0 0-1 0 0,0 0 1 0 0,0 0 0 0 0,1 0-1 0 0,-1-1 1 0 0,0 1 0 0 0,0 0-1 0 0,0 0 1 0 0,1 0 0 0 0,-1-1-1 0 0,0 1 1 0 0,0 0 0 0 0,0 0 0 0 0,0-1-1 0 0,0 1 1 0 0,0 0 0 0 0,0 0-1 0 0,0-1 1 0 0,0 1 0 0 0,5-14-4649 0 0,-4-4 1816 0 0</inkml:trace>
</inkml:ink>
</file>

<file path=ppt/ink/ink7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5:07.374"/>
    </inkml:context>
    <inkml:brush xml:id="br0">
      <inkml:brushProperty name="width" value="0.035" units="cm"/>
      <inkml:brushProperty name="height" value="0.035" units="cm"/>
      <inkml:brushProperty name="color" value="#E71224"/>
    </inkml:brush>
  </inkml:definitions>
  <inkml:trace contextRef="#ctx0" brushRef="#br0">1 25 824 0 0,'5'1'14781'0'0,"20"0"-15387"0"0,-7-4 407 0 0,-1-1 0 0 0,0-1 0 0 0,24-10 0 0 0</inkml:trace>
</inkml:ink>
</file>

<file path=ppt/ink/ink7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5:08.194"/>
    </inkml:context>
    <inkml:brush xml:id="br0">
      <inkml:brushProperty name="width" value="0.035" units="cm"/>
      <inkml:brushProperty name="height" value="0.035" units="cm"/>
      <inkml:brushProperty name="color" value="#E71224"/>
    </inkml:brush>
  </inkml:definitions>
  <inkml:trace contextRef="#ctx0" brushRef="#br0">0 34 292 0 0,'0'0'7313'0'0,"18"-5"-4180"0"0,-2-2-2186 0 0,-12 5-754 0 0,0-1 0 0 0,0 2-1 0 0,0-1 1 0 0,0 0 0 0 0,0 1 0 0 0,0 0-1 0 0,1 0 1 0 0,7-1 0 0 0,30 0-383 0 0,10-1-3426 0 0,-38 2 661 0 0,-10 1 588 0 0,-12-1-1459 0 0,-56 3 3360 0 0</inkml:trace>
</inkml:ink>
</file>

<file path=ppt/ink/ink7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5:08.957"/>
    </inkml:context>
    <inkml:brush xml:id="br0">
      <inkml:brushProperty name="width" value="0.035" units="cm"/>
      <inkml:brushProperty name="height" value="0.035" units="cm"/>
      <inkml:brushProperty name="color" value="#E71224"/>
    </inkml:brush>
  </inkml:definitions>
  <inkml:trace contextRef="#ctx0" brushRef="#br0">18 54 684 0 0,'0'0'8916'0'0,"1"14"-8318"0"0,4 106 1628 0 0,-5-81-1268 0 0,0-64 485 0 0,-1 10-2313 0 0,0-1-1 0 0,-6-22 1 0 0,4 23 143 0 0,0-1 0 0 0,0-24 1 0 0,-3-17 866 0 0,18 55 274 0 0,77 0 729 0 0,-44 1-1988 0 0,-2 1-4617 0 0</inkml:trace>
</inkml:ink>
</file>

<file path=ppt/ink/ink7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5:09.328"/>
    </inkml:context>
    <inkml:brush xml:id="br0">
      <inkml:brushProperty name="width" value="0.035" units="cm"/>
      <inkml:brushProperty name="height" value="0.035" units="cm"/>
      <inkml:brushProperty name="color" value="#E71224"/>
    </inkml:brush>
  </inkml:definitions>
  <inkml:trace contextRef="#ctx0" brushRef="#br0">1 3 824 0 0,'0'0'9284'0'0,"6"0"-8532"0"0,8 0-407 0 0,57-3 847 0 0,-65 3-2209 0 0,-1 1 0 0 0,1-1 0 0 0,-1 1 0 0 0,1 0 1 0 0,5 2-1 0 0,-10-3 550 0 0,6 2-1368 0 0,-17-1-181 0 0,-53-7 38 0 0</inkml:trace>
</inkml:ink>
</file>

<file path=ppt/ink/ink7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5:14.429"/>
    </inkml:context>
    <inkml:brush xml:id="br0">
      <inkml:brushProperty name="width" value="0.035" units="cm"/>
      <inkml:brushProperty name="height" value="0.035" units="cm"/>
      <inkml:brushProperty name="color" value="#E71224"/>
    </inkml:brush>
  </inkml:definitions>
  <inkml:trace contextRef="#ctx0" brushRef="#br0">143 348 4340 0 0,'0'0'5297'0'0,"0"0"-6071"0"0,-3 74 6313 0 0,1-54-5208 0 0,0 0-1 0 0,2 0 1 0 0,1 0 0 0 0,5 38-1 0 0,10 50 376 0 0,-3-14-300 0 0,-11-58-429 0 0,-3-22 393 0 0,1-12 280 0 0,0-5 452 0 0,-1-5-1136 0 0,-1 0 0 0 0,0 0-1 0 0,0 0 1 0 0,0 1-1 0 0,-1-1 1 0 0,0 1 0 0 0,-1 0-1 0 0,0 0 1 0 0,-8-12-1 0 0,-6-13-400 0 0,-12-24-332 0 0,9 18 378 0 0,-18-48-1 0 0,30 67 377 0 0,7 15-23 0 0,0-1 0 0 0,0 1-1 0 0,0-1 1 0 0,0 1 0 0 0,1-1 0 0 0,0 0 0 0 0,0 0 0 0 0,0-7 0 0 0,-5-124-154 0 0,6 129 201 0 0,0-10-21 0 0,0 1-1 0 0,3-17 0 0 0,-2 27-2 0 0,1 0 0 0 0,0 0 0 0 0,-1 1 0 0 0,2-1 0 0 0,-1 0 0 0 0,1 1 0 0 0,0 0 0 0 0,6-9 0 0 0,3-3-2 0 0,-4 4 13 0 0,2 0-1 0 0,0 0 1 0 0,0 1-1 0 0,1 1 1 0 0,18-15-1 0 0,-18 18-38 0 0,3-4 46 0 0,0 2 1 0 0,1 0-1 0 0,0 0 0 0 0,22-9 0 0 0,-35 19-30 0 0,0-1-1 0 0,0 1 0 0 0,0 0 1 0 0,0 0-1 0 0,-1 0 0 0 0,1 0 1 0 0,0 0-1 0 0,0 0 0 0 0,0 0 1 0 0,0 0-1 0 0,0 1 0 0 0,-1-1 1 0 0,1 1-1 0 0,0-1 0 0 0,0 1 1 0 0,-1 0-1 0 0,1 0 0 0 0,0 0 1 0 0,-1 0-1 0 0,1 0 1 0 0,-1 0-1 0 0,1 0 0 0 0,-1 0 1 0 0,0 0-1 0 0,1 1 0 0 0,0 1 1 0 0,6 6 185 0 0,0 1-1 0 0,12 20 1 0 0,-13-18-48 0 0,9 11 171 0 0,-9-15-197 0 0,-2 0 0 0 0,1 1 0 0 0,-1 0 0 0 0,0 0 0 0 0,-1 0 0 0 0,0 1 0 0 0,4 11 0 0 0,-4-5 32 0 0,-2-11-83 0 0,-1-1 0 0 0,0 0 0 0 0,0 1 0 0 0,0-1 0 0 0,0 7 0 0 0,-1 7 28 0 0,1-13-29 0 0,-1 1 0 0 0,0 0 0 0 0,0 0 0 0 0,0 0 0 0 0,-1-1 0 0 0,1 1 0 0 0,-1 0 0 0 0,-1 0 0 0 0,1-1 0 0 0,-1 1 0 0 0,0-1-1 0 0,0 1 1 0 0,-1-1 0 0 0,0 0 0 0 0,-4 7 0 0 0,-9 5-56 0 0,0 0-1 0 0,-27 20 0 0 0,40-34 32 0 0,-3 1-8 0 0,-1 0 1 0 0,1 0-1 0 0,-1-1 0 0 0,0 1 1 0 0,0-1-1 0 0,-8 2 0 0 0,-25 12-13 0 0,37-15 41 0 0,-1 0 0 0 0,1 0 0 0 0,0-1 0 0 0,-1 0 0 0 0,1 0 0 0 0,-1 0 0 0 0,1 0 0 0 0,-5 0 0 0 0,8-1-47 0 0,0 1-1 0 0,0-1 1 0 0,0 0-1 0 0,0 0 1 0 0,0 0 0 0 0,0 0-1 0 0,0 0 1 0 0,0 0 0 0 0,0 0-1 0 0,0 1 1 0 0,0-1-1 0 0,0 0 1 0 0,0 0 0 0 0,0 0-1 0 0,0 0 1 0 0,0 0 0 0 0,0 0-1 0 0,0 1 1 0 0,0-1-1 0 0,0 0 1 0 0,0 0 0 0 0,0 0-1 0 0,0 0 1 0 0,0 0-1 0 0,1 0 1 0 0,-1 0 0 0 0,0 0-1 0 0,0 1 1 0 0,0-1 0 0 0,0 0-1 0 0,0 0 1 0 0,0 0-1 0 0,0 0 1 0 0,0 0 0 0 0,0 0-1 0 0,1 0 1 0 0,-1 0-1 0 0,0 0 1 0 0,0 0 0 0 0,0 0-1 0 0,0 0 1 0 0,0 0 0 0 0,0 0-1 0 0,1 0 1 0 0,-1 0-1 0 0,0 0 1 0 0,0 0 0 0 0,0 0-1 0 0,0 0 1 0 0,0 0 0 0 0,0 0-1 0 0,0 0 1 0 0,1 0-1 0 0,-1 0 1 0 0,0 0 0 0 0,0 0-1 0 0,0 0 1 0 0,0 0-1 0 0,0 0 1 0 0,0 0 0 0 0,0 0-1 0 0,1 0 1 0 0,-1 0 0 0 0,0-1-1 0 0,0 1 1 0 0,0 0-1 0 0,0 0 1 0 0,0 0 0 0 0,0 0-1 0 0,20-8 22 0 0,0 2-1 0 0,1 1 0 0 0,-1 0 0 0 0,1 1 1 0 0,0 1-1 0 0,0 1 0 0 0,0 1 1 0 0,34 3-1 0 0,-47 1-35 0 0,1-1-1 0 0,-1 2 1 0 0,1-1 0 0 0,-1 1 0 0 0,-1 0 0 0 0,1 1-1 0 0,12 9 1 0 0,-9-6 29 0 0,3 2 78 0 0,0 1 0 0 0,-1 1 0 0 0,0 1 0 0 0,-1-1 0 0 0,-1 2 0 0 0,19 27 1 0 0,-16-17 8 0 0,0 1 0 0 0,9 28 1 0 0,-14-32-78 0 0,-6-14 54 0 0,0 1 1 0 0,-1 0-1 0 0,0-1 1 0 0,-1 1-1 0 0,0 0 1 0 0,0 0-1 0 0,0 0 1 0 0,-1 0 0 0 0,0 0-1 0 0,-3 16 1 0 0,0-17-3 0 0,-1 0 0 0 0,0 0 1 0 0,-1-1-1 0 0,0 1 0 0 0,1-1 0 0 0,-12 10 1 0 0,10-8-29 0 0,-4 0 21 0 0,1-1 0 0 0,-1 0 0 0 0,0 0 0 0 0,0-1 1 0 0,-1 0-1 0 0,0 0 0 0 0,-12 3 0 0 0,14-7-111 0 0,1 0 1 0 0,0-1-1 0 0,-1 0 1 0 0,1-1-1 0 0,0 0 0 0 0,-1 0 1 0 0,-12-3-1 0 0,10 2-52 0 0,7 1 103 0 0,-1-1 0 0 0,1 0 0 0 0,-1 0 0 0 0,1 0 0 0 0,0 0 0 0 0,-1-1 0 0 0,-6-3 0 0 0,9 4-114 0 0,1 0 1 0 0,-1 0 0 0 0,1 0 0 0 0,0 0 0 0 0,-1 0 0 0 0,1 0 0 0 0,0 0-1 0 0,0 0 1 0 0,0 0 0 0 0,0 0 0 0 0,0-1 0 0 0,0 1 0 0 0,0-1-1 0 0,0 1 1 0 0,1 0 0 0 0,-1-1 0 0 0,0 1 0 0 0,1-1 0 0 0,-1 0 0 0 0,1 1-1 0 0,0-1 1 0 0,-1-2 0 0 0,1 4-126 0 0,0-1 0 0 0,0 1 0 0 0,1-1 0 0 0,-1 1-1 0 0,0-1 1 0 0,0 1 0 0 0,0 0 0 0 0,1-1 0 0 0,-1 1 0 0 0,0 0-1 0 0,0-1 1 0 0,1 1 0 0 0,-1 0 0 0 0,0-1 0 0 0,1 1 0 0 0,-1 0 0 0 0,0-1-1 0 0,1 1 1 0 0,-1 0 0 0 0,1 0 0 0 0,-1 0 0 0 0,0-1 0 0 0,1 1 0 0 0,-1 0-1 0 0,1 0 1 0 0,-1 0 0 0 0,1 0 0 0 0,-1 0 0 0 0,1 0 0 0 0,-1 0 0 0 0,0 0-1 0 0,1 0 1 0 0,-1 0 0 0 0,1 0 0 0 0,-1 0 0 0 0,1 0 0 0 0,-1 0 0 0 0,0 0-1 0 0,1 0 1 0 0,-1 1 0 0 0,1-1 0 0 0,-1 0 0 0 0,1 0 0 0 0,-1 1-1 0 0,3-1-2703 0 0,-22 16 1557 0 0</inkml:trace>
</inkml:ink>
</file>

<file path=ppt/ink/ink7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5:15.710"/>
    </inkml:context>
    <inkml:brush xml:id="br0">
      <inkml:brushProperty name="width" value="0.035" units="cm"/>
      <inkml:brushProperty name="height" value="0.035" units="cm"/>
      <inkml:brushProperty name="color" value="#E71224"/>
    </inkml:brush>
  </inkml:definitions>
  <inkml:trace contextRef="#ctx0" brushRef="#br0">39 193 3120 0 0,'0'0'7292'0'0,"0"3"-7144"0"0,0 1-160 0 0,0 3 552 0 0,0 0 0 0 0,0-1-1 0 0,1 1 1 0 0,0 0 0 0 0,2 9 0 0 0,-2-13-440 0 0,0 0 1 0 0,0 1 0 0 0,-1-1 0 0 0,0 0 0 0 0,1 1-1 0 0,-1 6 1 0 0,2 17 389 0 0,4 21 521 0 0,-5-32-787 0 0,-1-15-216 0 0,-1-1 0 0 0,1 1 1 0 0,0 0-1 0 0,0-1 0 0 0,0 1 1 0 0,0 0-1 0 0,-1-1 1 0 0,1 1-1 0 0,0 0 0 0 0,0-1 1 0 0,0 1-1 0 0,1 0 0 0 0,-1-1 1 0 0,0 1-1 0 0,0 0 0 0 0,0-1 1 0 0,0 1-1 0 0,1 0 1 0 0,-1-1-1 0 0,0 1 0 0 0,1-1 1 0 0,-1 1-1 0 0,0 0 0 0 0,1-1 1 0 0,-1 1-1 0 0,1-1 0 0 0,-1 1 1 0 0,1-1-1 0 0,0 1 1 0 0,0-1 1127 0 0,-1-7-1084 0 0,-1-1 0 0 0,0 0 0 0 0,0 1 0 0 0,0-1 0 0 0,-1 1 0 0 0,0 0 0 0 0,-1-1 0 0 0,-4-8 0 0 0,-5-19-844 0 0,2-1 192 0 0,-9-35 446 0 0,18 63 175 0 0,0 0-1 0 0,0 1 1 0 0,1-1 0 0 0,0 0 0 0 0,0 1 0 0 0,1-1-1 0 0,2-10 1 0 0,0 7-39 0 0,1 1 1 0 0,1 0-1 0 0,0 0 0 0 0,0 0 0 0 0,1 0 0 0 0,0 1 0 0 0,13-15 1 0 0,-17 23-54 0 0,0 0 0 0 0,0 0 0 0 0,0 0 0 0 0,0 1 0 0 0,1-1 0 0 0,-1 1 0 0 0,0 0 0 0 0,0-1 0 0 0,0 1 0 0 0,5 0 0 0 0,-6 0-89 0 0,12 15-84 0 0,-1 9 430 0 0,3 9 32 0 0,-12-19-151 0 0,-1-1-1 0 0,-1 0 0 0 0,0 1 1 0 0,-1 13-1 0 0,0-27-69 0 0,0 1-10 0 0,0 0 0 0 0,0 0-1 0 0,0 0 1 0 0,0-1 0 0 0,0 1-1 0 0,-1 0 1 0 0,1 0 0 0 0,0 0 0 0 0,-1-1-1 0 0,1 1 1 0 0,0 0 0 0 0,-1-1-1 0 0,1 1 1 0 0,-1 0 0 0 0,1-1 0 0 0,-1 1-1 0 0,1 0 1 0 0,-1-1 0 0 0,1 1-1 0 0,-1-1 1 0 0,0 1 0 0 0,1-1 0 0 0,-1 1-1 0 0,0-1 1 0 0,0 0 0 0 0,1 1-1 0 0,-1-1 1 0 0,-1 1 0 0 0,-2 0-40 0 0,0 0 0 0 0,-1-1 0 0 0,1 1 1 0 0,0-1-1 0 0,-7 1 0 0 0,10-1 164 0 0,-3-1 998 0 0,9 2-695 0 0,6 4-261 0 0,0 0 1 0 0,0 0-1 0 0,0 2 0 0 0,19 13 0 0 0,-26-17-297 0 0,0 1 0 0 0,-1-1 0 0 0,0 1 0 0 0,1 0 1 0 0,-1 0-1 0 0,3 6 0 0 0,-4-7-385 0 0,-1 1 1 0 0,1-1 0 0 0,-1 0-1 0 0,0 1 1 0 0,0-1 0 0 0,0 1-1 0 0,-1 0 1 0 0,1-1-1 0 0,-1 7 1 0 0</inkml:trace>
</inkml:ink>
</file>

<file path=ppt/ink/ink7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5:16.365"/>
    </inkml:context>
    <inkml:brush xml:id="br0">
      <inkml:brushProperty name="width" value="0.035" units="cm"/>
      <inkml:brushProperty name="height" value="0.035" units="cm"/>
      <inkml:brushProperty name="color" value="#E71224"/>
    </inkml:brush>
  </inkml:definitions>
  <inkml:trace contextRef="#ctx0" brushRef="#br0">25 62 1388 0 0,'0'0'9834'0'0,"1"7"-9908"0"0,14 107 2743 0 0,-11-85-2341 0 0,-3-23-291 0 0,0 0 1 0 0,-1 0 0 0 0,2 0 0 0 0,2 10-1 0 0,-4-13-64 0 0,0-2 22 0 0,0-1 1 0 0,0 1-1 0 0,0-1 0 0 0,0 1 1 0 0,0-1-1 0 0,0 1 1 0 0,0-1-1 0 0,0 1 0 0 0,0-1 1 0 0,0 1-1 0 0,0-1 0 0 0,0 1 1 0 0,0-1-1 0 0,0 1 1 0 0,1-1-1 0 0,-1 1 0 0 0,0-1 1 0 0,0 1-1 0 0,1-1 0 0 0,-1 1 1 0 0,0-1-1 0 0,1 0 1 0 0,-1 1-1 0 0,0-1 0 0 0,1 1 1 0 0,-1-1-1 0 0,0 0 1 0 0,1 1-1 0 0,-1-1 0 0 0,1 0 1 0 0,0 0 612 0 0,-1-24 832 0 0,0 9-1615 0 0,-1 0 1 0 0,-1 0-1 0 0,0 1 0 0 0,-1-1 1 0 0,0 1-1 0 0,-1-1 1 0 0,-10-20-1 0 0,-15-56 324 0 0,28 76-1144 0 0,30 15 840 0 0,-28 0 155 0 0,30-1 292 0 0,37 6 0 0 0,-50-4-215 0 0,6 4-2857 0 0</inkml:trace>
</inkml:ink>
</file>

<file path=ppt/ink/ink7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5:16.657"/>
    </inkml:context>
    <inkml:brush xml:id="br0">
      <inkml:brushProperty name="width" value="0.035" units="cm"/>
      <inkml:brushProperty name="height" value="0.035" units="cm"/>
      <inkml:brushProperty name="color" value="#E71224"/>
    </inkml:brush>
  </inkml:definitions>
  <inkml:trace contextRef="#ctx0" brushRef="#br0">0 3 1584 0 0,'0'0'9214'0'0,"3"0"-8518"0"0,39-1 1653 0 0,18-1-1798 0 0,-21 5-4133 0 0,-23 1-1316 0 0</inkml:trace>
</inkml:ink>
</file>

<file path=ppt/ink/ink7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5:18.029"/>
    </inkml:context>
    <inkml:brush xml:id="br0">
      <inkml:brushProperty name="width" value="0.035" units="cm"/>
      <inkml:brushProperty name="height" value="0.035" units="cm"/>
      <inkml:brushProperty name="color" value="#E71224"/>
    </inkml:brush>
  </inkml:definitions>
  <inkml:trace contextRef="#ctx0" brushRef="#br0">5 0 1660 0 0,'0'0'11716'0'0,"0"0"-11701"0"0,0 0 1 0 0,0 0 0 0 0,-1 0-1 0 0,1 0 1 0 0,0 0-1 0 0,0 0 1 0 0,0 0-1 0 0,0 0 1 0 0,0 0-1 0 0,-1 0 1 0 0,1 0 0 0 0,0 0-1 0 0,0 0 1 0 0,0 0-1 0 0,0 0 1 0 0,-1 0-1 0 0,1 0 1 0 0,0 0-1 0 0,0 0 1 0 0,0 0 0 0 0,0 1-1 0 0,0-1 1 0 0,-1 0-1 0 0,1 0 1 0 0,0 0-1 0 0,0 0 1 0 0,0 0-1 0 0,0 0 1 0 0,0 0 0 0 0,0 1-1 0 0,0-1 1 0 0,-1 0-1 0 0,1 0 1 0 0,0 0-1 0 0,0 0 1 0 0,9 9 191 0 0,-1-2 1 0 0,1 1-1 0 0,1-1 1 0 0,-1 0-1 0 0,1-1 1 0 0,1 0-1 0 0,-1-1 1 0 0,23 8-1 0 0,23 14 468 0 0,57 30 450 0 0,-86-44-862 0 0,-15-8-233 0 0,0 1 0 0 0,-1 1 0 0 0,0 0 0 0 0,11 9 0 0 0,7 13-14 0 0,-28-29-10 0 0,-8 11 1983 0 0,-57 38-1642 0 0,-19 16-368 0 0,61-44-71 0 0,-18 25 1 0 0,23-27 42 0 0,-35 34 1 0 0,47-49 30 0 0,3-2 13 0 0,0 0 0 0 0,0-1-1 0 0,0 1 1 0 0,0 0 0 0 0,0-1 0 0 0,0 0-1 0 0,-1 1 1 0 0,-4 1 0 0 0,6-3-80 0 0,1 1-1188 0 0,0 0 1099 0 0,0 0 0 0 0,0 0 0 0 0,1 0 0 0 0,-1 0 0 0 0,0 0 0 0 0,0 0 0 0 0,0-1 0 0 0,1 1 0 0 0,-1 0 0 0 0,1 0 0 0 0,-1 0 0 0 0,0-1 0 0 0,1 1 0 0 0,-1 0 0 0 0,1-1 0 0 0,0 1 0 0 0,-1 0 0 0 0,1-1 0 0 0,0 1 0 0 0,-1-1 0 0 0,1 1 0 0 0,0-1 0 0 0,-1 1 0 0 0,1-1 0 0 0,0 1 0 0 0,0-1 0 0 0,0 0 0 0 0,-1 1 0 0 0,1-1 0 0 0,0 0 0 0 0,0 0 0 0 0,0 0 0 0 0,0 0 0 0 0,0 0 0 0 0,0 0 0 0 0,-1 0 0 0 0,1 0 0 0 0,0 0 0 0 0,0 0 0 0 0,0 0 0 0 0,1-1 0 0 0,17-2-4056 0 0,-13-1-408 0 0,-58-9 2164 0 0</inkml:trace>
</inkml:ink>
</file>

<file path=ppt/ink/ink7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5:19.030"/>
    </inkml:context>
    <inkml:brush xml:id="br0">
      <inkml:brushProperty name="width" value="0.035" units="cm"/>
      <inkml:brushProperty name="height" value="0.035" units="cm"/>
      <inkml:brushProperty name="color" value="#E71224"/>
    </inkml:brush>
  </inkml:definitions>
  <inkml:trace contextRef="#ctx0" brushRef="#br0">5 1 736 0 0,'0'0'10976'0'0,"-5"8"-8668"0"0,12-1-2085 0 0,1 1 0 0 0,-1-1 0 0 0,1-1 0 0 0,0 1 0 0 0,1-1 1 0 0,13 7-1 0 0,62 27 979 0 0,-55-26-948 0 0,38 15 52 0 0,-29-14-299 0 0,-2 2-1 0 0,45 28 1 0 0,6 19 143 0 0,-28-22-86 0 0,-58-42-89 0 0,-1 0 40 0 0,1 0-1 0 0,-1 0 1 0 0,0 0 0 0 0,0 1 0 0 0,1-1 0 0 0,-1 0 0 0 0,0 0-1 0 0,0 0 1 0 0,1 0 0 0 0,-1 0 0 0 0,0 0 0 0 0,0 0-1 0 0,0 1 1 0 0,1-1 0 0 0,-1 0 0 0 0,0 0 0 0 0,0 0-1 0 0,0 0 1 0 0,0 1 0 0 0,1-1 0 0 0,-1 0 0 0 0,0 0 0 0 0,0 0-1 0 0,0 1 1 0 0,0-1 0 0 0,0 0 0 0 0,0 0 0 0 0,0 1-1 0 0,1-1 1 0 0,-1 0 0 0 0,0 0 0 0 0,0 1 0 0 0,0-1 0 0 0,0 0-1 0 0,0 0 1 0 0,0 1 0 0 0,0-1 0 0 0,0 0 0 0 0,0 0-1 0 0,0 1 1 0 0,-1-1 0 0 0,1 0 0 0 0,0 0 0 0 0,0 0 0 0 0,0 1-1 0 0,0-1 1 0 0,0 0 0 0 0,0 0 0 0 0,0 1 0 0 0,-1-1-1 0 0,1 0 1 0 0,0 0 0 0 0,0 0 0 0 0,0 0 0 0 0,0 1-1 0 0,-1-1 1 0 0,1 0 0 0 0,0 0 0 0 0,0 0 0 0 0,-1 0 0 0 0,1 0-1 0 0,0 0 1 0 0,-1 1 0 0 0,-6 3 84 0 0,0 1 0 0 0,0 0 0 0 0,0 0 0 0 0,1 1 1 0 0,0 0-1 0 0,-8 8 0 0 0,-10 11-110 0 0,13-14-15 0 0,1 1 0 0 0,0 0 0 0 0,0 1-1 0 0,-11 21 1 0 0,-12 16-19 0 0,22-34 33 0 0,1 1 0 0 0,-10 21 0 0 0,3-5-72 0 0,14-27 52 0 0,1 0 0 0 0,0 0 0 0 0,0 0 0 0 0,1 1 0 0 0,0-1 0 0 0,0 1 0 0 0,0 0 0 0 0,1-1 0 0 0,0 8 0 0 0,0-14-41 0 0,0-6-1790 0 0,1-8-2113 0 0,-1 14 3708 0 0,7-2-3470 0 0,-15 24-4912 0 0</inkml:trace>
</inkml:ink>
</file>

<file path=ppt/ink/ink7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5:24.271"/>
    </inkml:context>
    <inkml:brush xml:id="br0">
      <inkml:brushProperty name="width" value="0.035" units="cm"/>
      <inkml:brushProperty name="height" value="0.035" units="cm"/>
      <inkml:brushProperty name="color" value="#E71224"/>
    </inkml:brush>
  </inkml:definitions>
  <inkml:trace contextRef="#ctx0" brushRef="#br0">24 10 736 0 0,'0'0'3839'0'0,"-3"0"-3090"0"0,-18 0 10359 0 0,46 0-12951 0 0,219-9 2151 0 0,-236 10-344 0 0,0 0 1 0 0,0 1-1 0 0,-1 1 1 0 0,1-1-1 0 0,13 7 0 0 0,6 3-35 0 0,-21-10 62 0 0,0 0 0 0 0,-1 1 0 0 0,1 0 0 0 0,-1 1 0 0 0,0-1-1 0 0,0 1 1 0 0,0 0 0 0 0,-1 0 0 0 0,1 0 0 0 0,-1 1 0 0 0,0-1 0 0 0,0 1 0 0 0,5 9 0 0 0,14 18 279 0 0,-11-20-203 0 0,-1 0 0 0 0,0 2 1 0 0,-1-1-1 0 0,10 21 0 0 0,30 63 170 0 0,-34-62-23 0 0,-12-23-142 0 0,0 1-1 0 0,-1-1 1 0 0,0 1-1 0 0,-1 0 1 0 0,0 0-1 0 0,-1 0 1 0 0,-1 0-1 0 0,-1 20 1 0 0,1-8 173 0 0,-1-18-185 0 0,0-1-1 0 0,-1 1 1 0 0,1-1 0 0 0,-1 1 0 0 0,-1-1 0 0 0,1 0-1 0 0,-1 0 1 0 0,0 0 0 0 0,0 0 0 0 0,-1 0-1 0 0,0-1 1 0 0,-5 6 0 0 0,2-1 1 0 0,1 0 0 0 0,-9 16 1 0 0,6-7-14 0 0,-2 0 1 0 0,-1 0-1 0 0,-19 23 1 0 0,16-22-76 0 0,-24 41 1 0 0,24-34-19 0 0,6-10-1 0 0,-1 1-1 0 0,2 1 1 0 0,-12 36 0 0 0,13-33-6 0 0,5-16 48 0 0,0-1 0 0 0,1 1 1 0 0,-1-1-1 0 0,1 1 0 0 0,0 10 0 0 0,-11 81-98 0 0,11-69 7 0 0,0-19 91 0 0,0-1-1 0 0,1 1 1 0 0,0 0 0 0 0,1 0 0 0 0,0 0 0 0 0,1-1 0 0 0,3 13 0 0 0,2 1-5 0 0,-5-16-7 0 0,-1 0 1 0 0,2-1 0 0 0,-1 1-1 0 0,5 8 1 0 0,13 23-31 0 0,-17-30 48 0 0,0 0 1 0 0,1-1-1 0 0,-1 1 1 0 0,1-1-1 0 0,0 0 1 0 0,1 0 0 0 0,9 9-1 0 0,2 0 1 0 0,-13-12 4 0 0,0 0 0 0 0,1 1 1 0 0,-1-2-1 0 0,1 1 0 0 0,0 0 1 0 0,-1-1-1 0 0,1 1 0 0 0,0-1 1 0 0,8 3-1 0 0,73 28 129 0 0,-57-22-123 0 0,18 13-700 0 0,-44-24 670 0 0,2 0 23 0 0,-3 0 267 0 0,-8 3 394 0 0,2-3-673 0 0,0 0 1 0 0,-1 1-1 0 0,1 0 1 0 0,0 0-1 0 0,0 0 0 0 0,-7 3 1 0 0,-9 2-17 0 0,16-4-5 0 0,1-1 0 0 0,-1 1 0 0 0,0-1 1 0 0,1 1-1 0 0,-1 1 0 0 0,1-1 0 0 0,0 1 1 0 0,-1-1-1 0 0,1 1 0 0 0,0 0 0 0 0,1 1 1 0 0,-1-1-1 0 0,1 1 0 0 0,-1 0 0 0 0,1-1 1 0 0,0 1-1 0 0,1 1 0 0 0,-5 7 1 0 0,2-3-91 0 0,-1 8-58 0 0,0 42-362 0 0,7-51 498 0 0,-1-1 0 0 0,1 0-1 0 0,1 1 1 0 0,0-1-1 0 0,0 0 1 0 0,3 9-1 0 0,7 21-99 0 0,-8-23 115 0 0,0-1-1 0 0,8 17 1 0 0,-6-17-33 0 0,-1 0-1 0 0,5 22 1 0 0,-6-15-105 0 0,-1-5 97 0 0,0 0-1 0 0,1-1 1 0 0,0 1-1 0 0,7 15 1 0 0,-3-12-6 0 0,14 23 1 0 0,-4-4 72 0 0,-15-32 25 0 0,1 1 0 0 0,-1-1 0 0 0,0 1 0 0 0,0 0 0 0 0,2 8 0 0 0,-4-9-7 0 0,1 1 0 0 0,1 0 0 0 0,-1-1 0 0 0,1 0 0 0 0,0 0 0 0 0,0 0 0 0 0,6 7 0 0 0,80 82 529 0 0,-42-38-218 0 0,-36-37-199 0 0,-4-5-4 0 0,3 3-9 0 0,-1 0 0 0 0,-1 0-1 0 0,-1 1 1 0 0,6 21-1 0 0,-9-20-45 0 0,-1 0 1 0 0,-1 1-1 0 0,-1-1 0 0 0,0 1 0 0 0,-4 25 0 0 0,2 5-114 0 0,1 69 261 0 0,-1-113-218 0 0,1 0 0 0 0,-1 0 0 0 0,-1-1 0 0 0,1 1 0 0 0,-3 5 0 0 0,2-5-6 0 0,0-1 0 0 0,1 1-1 0 0,-1 0 1 0 0,1 0 0 0 0,0 6-1 0 0,1-6 10 0 0,0-1 1 0 0,-1 1-1 0 0,0 0 0 0 0,0-1 0 0 0,-1 1 1 0 0,1-1-1 0 0,-1 0 0 0 0,0 1 0 0 0,-1-1 1 0 0,1 0-1 0 0,-6 8 0 0 0,-2 1 65 0 0,0-2 0 0 0,-23 22-1 0 0,-32 31-61 0 0,-11 0 130 0 0,51-44-59 0 0,6-6-15 0 0,-3 5 30 0 0,-2-2 1 0 0,-51 32-1 0 0,40-31 236 0 0,0 1-1 0 0,-59 47 0 0 0,79-51-559 0 0,26-30-1602 0 0,-7 10 1344 0 0,1-1 0 0 0,0 1 0 0 0,0 0 1 0 0,1 0-1 0 0,-1 0 0 0 0,11-5 0 0 0,12-8-3116 0 0,-21 12 1360 0 0,-16 11-277 0 0,-77 60-2791 0 0</inkml:trace>
</inkml:ink>
</file>

<file path=ppt/ink/ink7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5:26.260"/>
    </inkml:context>
    <inkml:brush xml:id="br0">
      <inkml:brushProperty name="width" value="0.035" units="cm"/>
      <inkml:brushProperty name="height" value="0.035" units="cm"/>
      <inkml:brushProperty name="color" value="#E71224"/>
    </inkml:brush>
  </inkml:definitions>
  <inkml:trace contextRef="#ctx0" brushRef="#br0">114 283 812 0 0,'0'-2'14479'0'0,"-13"46"-12154"0"0,9-25-2190 0 0,2 1 0 0 0,0-1 1 0 0,2 1-1 0 0,1 31 1 0 0,1-2 57 0 0,-2-35-177 0 0,1 0-1 0 0,0-1 1 0 0,1 1-1 0 0,0-1 0 0 0,1 0 1 0 0,1 0-1 0 0,7 18 1 0 0,6-2-304 0 0,-17-28 102 0 0,-12-36 859 0 0,6 25-786 0 0,1-1-1 0 0,0 0 1 0 0,-6-18 0 0 0,-4-12-134 0 0,5 19 74 0 0,-35-87-207 0 0,40 94 145 0 0,1 0 1 0 0,0 0-1 0 0,1-1 0 0 0,1 1 0 0 0,-1-23 0 0 0,-3-73-741 0 0,6 103 1038 0 0,1 1 0 0 0,-1 0 1 0 0,1 0-1 0 0,1 0 0 0 0,0 0 1 0 0,0 0-1 0 0,0 0 0 0 0,1 1 0 0 0,0-1 1 0 0,0 1-1 0 0,0 0 0 0 0,1-1 1 0 0,0 2-1 0 0,0-1 0 0 0,8-8 0 0 0,-7 9-107 0 0,0 1-1 0 0,0-1 1 0 0,1 1-1 0 0,-1 0 0 0 0,1 1 1 0 0,0 0-1 0 0,0 0 1 0 0,0 0-1 0 0,0 0 1 0 0,1 1-1 0 0,-1 0 0 0 0,1 1 1 0 0,-1-1-1 0 0,10 0 1 0 0,6-1 238 0 0,0 2 1 0 0,0 0 0 0 0,28 3 0 0 0,-40 0-177 0 0,1 0-1 0 0,-1 1 1 0 0,0 0 0 0 0,0 0-1 0 0,16 8 1 0 0,-7-2 59 0 0,-13-6-40 0 0,-1 1-1 0 0,0-1 1 0 0,0 1 0 0 0,0 1-1 0 0,-1-1 1 0 0,1 1 0 0 0,-1 0-1 0 0,0 0 1 0 0,0 0 0 0 0,-1 0-1 0 0,0 1 1 0 0,0-1 0 0 0,0 1 0 0 0,2 7-1 0 0,-2-5 30 0 0,-2 0-1 0 0,1 0 1 0 0,-1 0-1 0 0,0 0 0 0 0,-1 0 1 0 0,0 0-1 0 0,0 0 1 0 0,-2 9-1 0 0,1-12-29 0 0,-1-1 0 0 0,0 0 0 0 0,-1 0 0 0 0,1 0 0 0 0,-1 0 0 0 0,0 0 0 0 0,0-1 0 0 0,-5 6 0 0 0,-5 7 45 0 0,4-7-153 0 0,0-1 0 0 0,0 0 0 0 0,-1 0 0 0 0,0 0 0 0 0,0-1 0 0 0,0-1 1 0 0,-15 7-1 0 0,5-2-169 0 0,6-2 126 0 0,0-1 1 0 0,0-1-1 0 0,-1-1 1 0 0,-18 6-1 0 0,55-16-692 0 0,32-1 1 0 0,-40 5 740 0 0,-3 0 118 0 0,0 0-1 0 0,20 3 1 0 0,-26-2 13 0 0,-1 0 0 0 0,1 1 0 0 0,-1-1 0 0 0,0 1 0 0 0,1 0 0 0 0,-1 1 0 0 0,0-1-1 0 0,-1 1 1 0 0,7 4 0 0 0,-1 1 8 0 0,-1 1 0 0 0,0 0-1 0 0,-1 0 1 0 0,0 1 0 0 0,0 0-1 0 0,-1 0 1 0 0,0 0 0 0 0,-1 1-1 0 0,0 0 1 0 0,0 0 0 0 0,3 16 0 0 0,-7-22 16 0 0,0 1 0 0 0,0-1 0 0 0,-1 1 0 0 0,0 0 0 0 0,0-1 0 0 0,-1 7 0 0 0,0 9 294 0 0,1-20-354 0 0,-1 1 0 0 0,0 0 1 0 0,1 0-1 0 0,-1 0 0 0 0,0 0 0 0 0,0-1 0 0 0,0 1 0 0 0,0 0 0 0 0,-1-1 0 0 0,1 1 0 0 0,0-1 0 0 0,0 0 0 0 0,-1 1 0 0 0,1-1 0 0 0,-1 0 1 0 0,-2 2-1 0 0,-28 18 247 0 0,27-19-278 0 0,-20 11 61 0 0,0 0 0 0 0,-44 13-1 0 0,60-23-59 0 0,-5 1 109 0 0,1-1 0 0 0,-1 0-1 0 0,0 0 1 0 0,-23 0 0 0 0,33-3-170 0 0,0 0 0 0 0,-1-1-1 0 0,1 1 1 0 0,0-1 0 0 0,0 0-1 0 0,0 0 1 0 0,0-1 0 0 0,-5-1 0 0 0,9 2 28 0 0,0 1 0 0 0,0 0 0 0 0,0 0 0 0 0,-1 0 0 0 0,1 0 1 0 0,0-1-1 0 0,0 1 0 0 0,0 0 0 0 0,-1 0 0 0 0,1-1 0 0 0,0 1 1 0 0,0 0-1 0 0,0 0 0 0 0,0-1 0 0 0,0 1 0 0 0,0 0 0 0 0,0 0 0 0 0,0-1 1 0 0,0 1-1 0 0,-1 0 0 0 0,1 0 0 0 0,0-1 0 0 0,0 1 0 0 0,0 0 1 0 0,1-1-1 0 0,-1 1 0 0 0,0 0 0 0 0,0 0 0 0 0,0-1 0 0 0,0 1 0 0 0,0 0 1 0 0,0 0-1 0 0,0-1 0 0 0,0 1 0 0 0,0 0 0 0 0,1 0 0 0 0,-1-1 1 0 0,0 1-1 0 0,6-8-1944 0 0,40-3-4096 0 0,-39 10 642 0 0,-66 25 1883 0 0</inkml:trace>
</inkml:ink>
</file>

<file path=ppt/ink/ink7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5:27.671"/>
    </inkml:context>
    <inkml:brush xml:id="br0">
      <inkml:brushProperty name="width" value="0.035" units="cm"/>
      <inkml:brushProperty name="height" value="0.035" units="cm"/>
      <inkml:brushProperty name="color" value="#E71224"/>
    </inkml:brush>
  </inkml:definitions>
  <inkml:trace contextRef="#ctx0" brushRef="#br0">69 159 1164 0 0,'0'0'9744'0'0,"-1"5"-9649"0"0,-4 127 3192 0 0,5-126-3417 0 0,-11-19 2325 0 0,-13-58-3106 0 0,5 2-4 0 0,18 65 909 0 0,-1 0-1 0 0,1 0 0 0 0,0 0 1 0 0,0 0-1 0 0,0 0 0 0 0,0-1 1 0 0,1 1-1 0 0,-1 0 1 0 0,1 0-1 0 0,0-1 0 0 0,1 1 1 0 0,-1 0-1 0 0,1 0 0 0 0,0 0 1 0 0,0-1-1 0 0,0 1 0 0 0,0 0 1 0 0,1 0-1 0 0,-1 1 0 0 0,1-1 1 0 0,0 0-1 0 0,1 0 0 0 0,-1 1 1 0 0,0-1-1 0 0,1 1 1 0 0,0 0-1 0 0,0 0 0 0 0,0 0 1 0 0,0 0-1 0 0,6-4 0 0 0,4-1 22 0 0,-11 7-11 0 0,0 0 0 0 0,0-1 0 0 0,0 1 0 0 0,0 0-1 0 0,0 0 1 0 0,0 0 0 0 0,0 1 0 0 0,5-2 0 0 0,35-5-222 0 0,-40 7 208 0 0,0 0 0 0 0,0 1 0 0 0,0-1 0 0 0,-1 1 1 0 0,1 0-1 0 0,0-1 0 0 0,0 1 0 0 0,-1 0 0 0 0,1 0 1 0 0,0 0-1 0 0,-1 0 0 0 0,1 0 0 0 0,-1 0 0 0 0,1 1 0 0 0,-1-1 1 0 0,0 0-1 0 0,0 1 0 0 0,0-1 0 0 0,2 3 0 0 0,12 12 41 0 0,-14-14-64 0 0,1-1-1 0 0,-1 1 1 0 0,0 0 0 0 0,0 0-1 0 0,0 0 1 0 0,0 0-1 0 0,0 1 1 0 0,0-1-1 0 0,0 0 1 0 0,-1 0-1 0 0,1 0 1 0 0,-1 1 0 0 0,0-1-1 0 0,0 0 1 0 0,0 1-1 0 0,0-1 1 0 0,0 0-1 0 0,0 3 1 0 0,0 1-20 0 0,-1-5 96 0 0,1 1 0 0 0,-1-1 1 0 0,0 0-1 0 0,1 1 1 0 0,-1-1-1 0 0,0 0 1 0 0,0 0-1 0 0,0 1 1 0 0,0-1-1 0 0,0 0 1 0 0,0 0-1 0 0,0 0 1 0 0,0 0-1 0 0,-1 0 0 0 0,1 0 1 0 0,0-1-1 0 0,-3 2 1 0 0,-24 11 373 0 0,-54 19-306 0 0,82-32-102 0 0,0 0 0 0 0,0 0 0 0 0,1 0 0 0 0,-1 0 0 0 0,0 0 0 0 0,0 0 0 0 0,0 0 0 0 0,0 0 0 0 0,0 0 0 0 0,1 0 0 0 0,-1 0 0 0 0,0 0 0 0 0,0 0 0 0 0,0 0-1 0 0,0 0 1 0 0,0 0 0 0 0,1 0 0 0 0,-1 0 0 0 0,0 0 0 0 0,0 0 0 0 0,0 0 0 0 0,0 0 0 0 0,0 0 0 0 0,0 0 0 0 0,1 0 0 0 0,-1 1 0 0 0,0-1 0 0 0,0 0 0 0 0,0 0 0 0 0,0 0-1 0 0,0 0 1 0 0,0 0 0 0 0,0 0 0 0 0,1 0 0 0 0,-1 0 0 0 0,0 1 0 0 0,0-1 0 0 0,0 0 0 0 0,0 0 0 0 0,0 0 0 0 0,0 0 0 0 0,0 0 0 0 0,0 1 0 0 0,0-1 0 0 0,0 0 0 0 0,0 0 0 0 0,0 0-1 0 0,0 0 1 0 0,0 0 0 0 0,0 1 0 0 0,0-1 0 0 0,0 0 0 0 0,0 0 0 0 0,0 0 0 0 0,0 0 0 0 0,0 0 0 0 0,0 1 0 0 0,0-1 0 0 0,0 0 0 0 0,0 0 0 0 0,0 0 0 0 0,-1 0 0 0 0,1 0 0 0 0,0 0-1 0 0,0 1 1 0 0,1-1 0 0 0,3 0 84 0 0,-1 0 0 0 0,1 1 0 0 0,0-1 0 0 0,0 1 0 0 0,-1 0 0 0 0,1 0 0 0 0,-1 0 0 0 0,1 1 0 0 0,-1-1-1 0 0,0 1 1 0 0,1 0 0 0 0,-1 0 0 0 0,0 0 0 0 0,5 4 0 0 0,-2 0-67 0 0,0 0 0 0 0,0 1-1 0 0,-1 0 1 0 0,1 0 0 0 0,4 9-1 0 0,-9-13-120 0 0,1-1-1 0 0,-1 0 0 0 0,1 0 1 0 0,-1 0-1 0 0,1 0 1 0 0,0 0-1 0 0,0 0 1 0 0,0 0-1 0 0,0 0 0 0 0,4 2 1 0 0,-4-3-666 0 0,0-1 1 0 0,0 1-1 0 0,0 0 1 0 0,0-1-1 0 0,0 1 1 0 0,0-1-1 0 0,1 1 1 0 0,-1-1 0 0 0,2 0-1 0 0,2-3-3045 0 0,0-11-490 0 0</inkml:trace>
</inkml:ink>
</file>

<file path=ppt/ink/ink7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5:28.364"/>
    </inkml:context>
    <inkml:brush xml:id="br0">
      <inkml:brushProperty name="width" value="0.035" units="cm"/>
      <inkml:brushProperty name="height" value="0.035" units="cm"/>
      <inkml:brushProperty name="color" value="#E71224"/>
    </inkml:brush>
  </inkml:definitions>
  <inkml:trace contextRef="#ctx0" brushRef="#br0">0 109 1284 0 0,'0'0'8630'0'0,"2"9"-8050"0"0,1 2-415 0 0,1 2 422 0 0,-1 0 0 0 0,0 0-1 0 0,0 20 1 0 0,3 33 1578 0 0,-3-55-2149 0 0,-2-11-16 0 0,-1 0 0 0 0,0 0 0 0 0,0-1 0 0 0,1 1 0 0 0,-1 0 0 0 0,0-1 0 0 0,0 1 0 0 0,1 0 0 0 0,-1-1 0 0 0,0 1 0 0 0,0 0 0 0 0,0-1 0 0 0,1 1 0 0 0,-1 0 0 0 0,0-1 0 0 0,0 1 0 0 0,0-1 0 0 0,0 1 0 0 0,0 0 0 0 0,0-1 0 0 0,0 1 0 0 0,0-1 0 0 0,0 1 0 0 0,0 0 0 0 0,0-1 0 0 0,0 1 0 0 0,0-1 0 0 0,0 1 0 0 0,0 0 0 0 0,0-1 0 0 0,0 1 0 0 0,-1-1 0 0 0,1-145-6031 0 0,-3 103 4841 0 0,0-1 6183 0 0,7 42-5061 0 0,0 0 1 0 0,0 0 0 0 0,1 1 0 0 0,-1 0 0 0 0,7-2 0 0 0,-8 2 63 0 0,99-19 637 0 0,-81 19-3100 0 0,-14 2-1238 0 0</inkml:trace>
</inkml:ink>
</file>

<file path=ppt/ink/ink7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35:28.735"/>
    </inkml:context>
    <inkml:brush xml:id="br0">
      <inkml:brushProperty name="width" value="0.035" units="cm"/>
      <inkml:brushProperty name="height" value="0.035" units="cm"/>
      <inkml:brushProperty name="color" value="#E71224"/>
    </inkml:brush>
  </inkml:definitions>
  <inkml:trace contextRef="#ctx0" brushRef="#br0">1 35 760 0 0,'0'0'10278'0'0,"10"0"-9877"0"0,-3-1-343 0 0,-1 1 11 0 0,0 0 0 0 0,0 0 0 0 0,0-1 0 0 0,1 0 0 0 0,-1 0 0 0 0,0-1 0 0 0,0 0 1 0 0,-1 0-1 0 0,7-3 0 0 0,-7 2-100 0 0,0 1 1 0 0,0 0 0 0 0,0 0-1 0 0,0 0 1 0 0,1 0 0 0 0,7-1-1 0 0,4 1-2385 0 0,0 1-3450 0 0,-12 1 3181 0 0</inkml:trace>
</inkml:ink>
</file>

<file path=ppt/ink/ink7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6T17:28:46.972"/>
    </inkml:context>
    <inkml:brush xml:id="br0">
      <inkml:brushProperty name="width" value="0.035" units="cm"/>
      <inkml:brushProperty name="height" value="0.035" units="cm"/>
      <inkml:brushProperty name="color" value="#E71224"/>
    </inkml:brush>
  </inkml:definitions>
  <inkml:trace contextRef="#ctx0" brushRef="#br0">1 2 24575,'0'-2'0</inkml:trace>
</inkml:ink>
</file>

<file path=ppt/ink/ink7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6:52:38.902"/>
    </inkml:context>
    <inkml:brush xml:id="br0">
      <inkml:brushProperty name="width" value="0.035" units="cm"/>
      <inkml:brushProperty name="height" value="0.035" units="cm"/>
      <inkml:brushProperty name="color" value="#E71224"/>
    </inkml:brush>
  </inkml:definitions>
  <inkml:trace contextRef="#ctx0" brushRef="#br0">113 8749 18266,'0'-8749'0</inkml:trace>
</inkml:ink>
</file>

<file path=ppt/ink/ink7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2:40.859"/>
    </inkml:context>
    <inkml:brush xml:id="br0">
      <inkml:brushProperty name="width" value="0.035" units="cm"/>
      <inkml:brushProperty name="height" value="0.035" units="cm"/>
      <inkml:brushProperty name="color" value="#E71224"/>
    </inkml:brush>
  </inkml:definitions>
  <inkml:trace contextRef="#ctx0" brushRef="#br0">185 99 956 0 0,'0'0'1799'0'0,"-1"-4"-1728"0"0,0-2-44 0 0,-3-16 294 0 0,-8 4 1866 0 0,11 17-2127 0 0,0 0-1 0 0,0-1 1 0 0,1 1-1 0 0,-1 0 1 0 0,0-1 0 0 0,1 1-1 0 0,-1-1 1 0 0,1 1-1 0 0,0-1 1 0 0,0 1-1 0 0,-1-1 1 0 0,1 0 0 0 0,0 1-1 0 0,0-1 1 0 0,1 1-1 0 0,-1-4 1 0 0,1-3 1130 0 0,-3 6 14 0 0,-4-8 1748 0 0,6 10-2875 0 0,0 0 1 0 0,0 0-1 0 0,0 1 1 0 0,-1-1 0 0 0,1 0-1 0 0,0 0 1 0 0,0 0-1 0 0,0 0 1 0 0,0 0 0 0 0,0 0-1 0 0,0 0 1 0 0,0 0-1 0 0,0 0 1 0 0,0 0 0 0 0,0 0-1 0 0,0 0 1 0 0,0 0-1 0 0,0 0 1 0 0,0 0 0 0 0,-1 1-1 0 0,1-1 1 0 0,0 0-1 0 0,0 0 1 0 0,0 0 0 0 0,0 0-1 0 0,0 0 1 0 0,0 0-1 0 0,0 0 1 0 0,0 0 0 0 0,0 0-1 0 0,-1 0 1 0 0,1 0-1 0 0,0 0 1 0 0,0 0 0 0 0,0 0-1 0 0,0 0 1 0 0,0 0-1 0 0,0-1 1 0 0,0 1 0 0 0,0 0-1 0 0,0 0 1 0 0,0 0-1 0 0,0 0 1 0 0,-1 0 0 0 0,1 0-1 0 0,0 0 1 0 0,0 0-1 0 0,0 0 1 0 0,0 0 0 0 0,0 0-1 0 0,0 0 1 0 0,0 0-1 0 0,0 0 1 0 0,0 0-1 0 0,0-1 1 0 0,0 1 0 0 0,0 0-1 0 0,0 0 1 0 0,0 0 0 0 0,-1 2-45 0 0,1 1 0 0 0,-1-1 0 0 0,0 0 0 0 0,0 0 0 0 0,0 1 1 0 0,0-1-1 0 0,0 0 0 0 0,0 0 0 0 0,-3 3 0 0 0,-7 16 21 0 0,8-14-6 0 0,-1 0 0 0 0,1 0 0 0 0,-1 0 0 0 0,-1 0 1 0 0,1-1-1 0 0,-11 12 0 0 0,-7 9-8 0 0,13-14-42 0 0,-1 0-22 0 0,1 1-1 0 0,0 0 1 0 0,1 1-1 0 0,-8 19 1 0 0,11-21-324 0 0,5-21-222 0 0,0-6 1033 0 0,12-23 120 0 0,0 12-753 0 0,1 1 0 0 0,1 0 1 0 0,23-29-1 0 0,-29 43 199 0 0,22-24 172 0 0,-28 33-203 0 0,1-1 0 0 0,-1 0 0 0 0,0 1 0 0 0,1 0 0 0 0,-1-1 0 0 0,1 1 1 0 0,-1 0-1 0 0,1 0 0 0 0,-1 0 0 0 0,1 1 0 0 0,0-1 0 0 0,0 1 1 0 0,-1-1-1 0 0,5 1 0 0 0,-1 0-3 0 0,1 1 1 0 0,-1-1 0 0 0,1 1-1 0 0,-1 1 1 0 0,0-1-1 0 0,1 1 1 0 0,-1 0-1 0 0,0 1 1 0 0,0-1-1 0 0,0 1 1 0 0,0 1 0 0 0,-1-1-1 0 0,1 1 1 0 0,8 8-1 0 0,64 49 423 0 0,-40-32-98 0 0,82 46 1 0 0,-61-46-651 0 0,-58-29 65 0 0</inkml:trace>
</inkml:ink>
</file>

<file path=ppt/ink/ink7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2:43.185"/>
    </inkml:context>
    <inkml:brush xml:id="br0">
      <inkml:brushProperty name="width" value="0.035" units="cm"/>
      <inkml:brushProperty name="height" value="0.035" units="cm"/>
      <inkml:brushProperty name="color" value="#E71224"/>
    </inkml:brush>
  </inkml:definitions>
  <inkml:trace contextRef="#ctx0" brushRef="#br0">173 390 1636 0 0,'0'0'8938'0'0,"0"22"-8628"0"0,0 71-35 0 0,1-65 50 0 0,0 0 0 0 0,3 0 0 0 0,8 37 0 0 0,1 8 330 0 0,-6-23-169 0 0,-3-27-146 0 0,1 42 1 0 0,-5-64 82 0 0,0-16 1326 0 0,0 8-1659 0 0,-2 1 0 0 0,1-1 1 0 0,-1 1-1 0 0,0 0 0 0 0,0 0 0 0 0,-1 0 1 0 0,1 0-1 0 0,-2 0 0 0 0,1 0 0 0 0,0 1 1 0 0,-5-6-1 0 0,-6-11-69 0 0,-16-35-234 0 0,-24-65 0 0 0,26 55 100 0 0,-5-25 266 0 0,28 78-69 0 0,-1-5 33 0 0,1-1 0 0 0,1 0 0 0 0,1 0 0 0 0,0-1-1 0 0,1-31 1 0 0,1 45-139 0 0,1 0 0 0 0,1-1 0 0 0,-1 1 0 0 0,1-1 0 0 0,0 1 0 0 0,1 0 0 0 0,0 0 0 0 0,0 0 0 0 0,0 0 0 0 0,1 0 0 0 0,0 0 0 0 0,4-6 0 0 0,8-11-67 0 0,-11 16 77 0 0,0 1 0 0 0,1-1 0 0 0,0 1 1 0 0,9-10-1 0 0,-3 5-97 0 0,-2 3 63 0 0,1 0 0 0 0,0 0-1 0 0,14-9 1 0 0,-20 15-22 0 0,1 0 0 0 0,0 1 1 0 0,0 0-1 0 0,0 0 0 0 0,0 0 1 0 0,0 0-1 0 0,0 1 1 0 0,1 0-1 0 0,-1 0 0 0 0,1 1 1 0 0,7-1-1 0 0,-8 2 39 0 0,1 0-1 0 0,-1-1 1 0 0,1 2 0 0 0,-1-1-1 0 0,1 1 1 0 0,-1 0-1 0 0,0 0 1 0 0,0 0 0 0 0,0 1-1 0 0,0 0 1 0 0,0 0-1 0 0,0 0 1 0 0,-1 0 0 0 0,1 1-1 0 0,-1 0 1 0 0,4 5-1 0 0,7 7 185 0 0,-1 1 0 0 0,21 34 0 0 0,-23-33-45 0 0,-2 0-1 0 0,16 34 0 0 0,-22-41-58 0 0,-1 1 0 0 0,0-1 0 0 0,-1 1 0 0 0,0-1-1 0 0,0 1 1 0 0,-1 19 0 0 0,-1-18-29 0 0,1-4-12 0 0,-1 1 1 0 0,0-1 0 0 0,0 0-1 0 0,-1 0 1 0 0,-1 0 0 0 0,0 0 0 0 0,0 0-1 0 0,0 0 1 0 0,-8 16 0 0 0,5-14-22 0 0,-1-1 0 0 0,-1 0 0 0 0,1 0 0 0 0,-2 0 1 0 0,0-1-1 0 0,0 0 0 0 0,-10 8 0 0 0,13-13 39 0 0,0 0-1 0 0,-1 0 0 0 0,0-1 1 0 0,0 0-1 0 0,0 0 1 0 0,0 0-1 0 0,0-1 0 0 0,0 0 1 0 0,-1 0-1 0 0,1-1 1 0 0,-1 1-1 0 0,0-1 0 0 0,1-1 1 0 0,-9 1-1 0 0,14-1-3 0 0,0-1-1 0 0,1 1 0 0 0,-1 0 0 0 0,0 0 1 0 0,0-1-1 0 0,0 1 0 0 0,0-1 1 0 0,1 1-1 0 0,-1 0 0 0 0,0-1 0 0 0,0 0 1 0 0,1 1-1 0 0,-1-1 0 0 0,0 1 1 0 0,1-1-1 0 0,-1 0 0 0 0,0 1 1 0 0,1-1-1 0 0,-1 0 0 0 0,1 0 0 0 0,-1 0 1 0 0,-1 0-484 0 0,2 1 297 0 0,6 6-1132 0 0,11-3 1416 0 0,-1 1 0 0 0,-1 1 0 0 0,1 1 0 0 0,14 7 0 0 0,-11-3 7 0 0,-2-3-66 0 0,-1 1-1 0 0,0 1 1 0 0,-1 0-1 0 0,0 2 0 0 0,26 22 1 0 0,22 29 205 0 0,-56-54-230 0 0,-2-1 0 0 0,1 1 1 0 0,7 14-1 0 0,4 5-6 0 0,-7-9-4 0 0,3 2-377 0 0,-12-20 214 0 0,-1 1 0 0 0,0-1 0 0 0,0 0 0 0 0,0 0 0 0 0,0 0 0 0 0,0 0 0 0 0,1 0 0 0 0,-1 0 0 0 0,0 0 0 0 0,0 1 0 0 0,0-1 0 0 0,0 0 0 0 0,0 0 0 0 0,1 0 0 0 0,-1 0 0 0 0,0 0 0 0 0,0 0 0 0 0,0 0 0 0 0,1 0 0 0 0,-1 0 0 0 0,0 0 0 0 0,0 0 0 0 0,0 0 0 0 0,0 0 0 0 0,1 0 0 0 0,-1 0 0 0 0,0 0 0 0 0,0 0 0 0 0,0 0 0 0 0,0 0 0 0 0,1 0 0 0 0,-1 0 0 0 0,0-1 1 0 0,0 1-1 0 0,0 0 0 0 0,0 0 0 0 0,1 0 0 0 0,-1 0 0 0 0,0 0 0 0 0,0 0 0 0 0,0-1 0 0 0,0 1 0 0 0,0 0 0 0 0,0 0 0 0 0,0 0 0 0 0,1 0 0 0 0,-1 0 0 0 0,0-1 0 0 0,0 1 0 0 0,0 0 0 0 0,0 0 0 0 0,0 0 0 0 0,0 0 0 0 0,0-1 0 0 0,0 1 0 0 0,0 0 0 0 0,0 0 0 0 0,0 0 0 0 0,0-1 0 0 0,0 1 0 0 0,0 0 0 0 0,0 0 0 0 0,0 0 0 0 0,0 0 0 0 0,0-1 0 0 0,0 1 0 0 0,-1 0 0 0 0,1-13-3944 0 0</inkml:trace>
</inkml:ink>
</file>

<file path=ppt/ink/ink7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6:52:49.083"/>
    </inkml:context>
    <inkml:brush xml:id="br0">
      <inkml:brushProperty name="width" value="0.035" units="cm"/>
      <inkml:brushProperty name="height" value="0.035" units="cm"/>
      <inkml:brushProperty name="color" value="#E71224"/>
    </inkml:brush>
  </inkml:definitions>
  <inkml:trace contextRef="#ctx0" brushRef="#br0">1 0 12948,'11228'99'0</inkml:trace>
</inkml:ink>
</file>

<file path=ppt/ink/ink7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2:50.768"/>
    </inkml:context>
    <inkml:brush xml:id="br0">
      <inkml:brushProperty name="width" value="0.035" units="cm"/>
      <inkml:brushProperty name="height" value="0.035" units="cm"/>
      <inkml:brushProperty name="color" value="#E71224"/>
    </inkml:brush>
  </inkml:definitions>
  <inkml:trace contextRef="#ctx0" brushRef="#br0">44 64 1088 0 0,'0'0'8805'0'0,"-5"-7"-8298"0"0,-15-19-127 0 0,15 19 26 0 0,0-4 6546 0 0,3 7-7660 0 0,-5-5 704 0 0,8 10-472 0 0,20 18 142 0 0,-3-5 408 0 0,16 10 15 0 0,38 35 0 0 0,-67-53-72 0 0,-1 0 0 0 0,1 0 0 0 0,-1 0 0 0 0,-1 0 0 0 0,1 1 0 0 0,-1 0 0 0 0,0-1 1 0 0,2 9-1 0 0,2 1-16 0 0,-6-14 155 0 0,1 0 0 0 0,-1 1 0 0 0,0-1 0 0 0,0 0 0 0 0,0 1 0 0 0,-1-1 0 0 0,1 1 0 0 0,-1-1 1 0 0,1 1-1 0 0,-1 4 0 0 0,-13 8-300 0 0,-5 3 139 0 0,2 1 1 0 0,0 1-1 0 0,2 0 0 0 0,-22 41 0 0 0,25-37-35 0 0,7-15 18 0 0,0 0 0 0 0,0 0 0 0 0,-7 8 0 0 0,12-21-186 0 0,1 0-1 0 0,0 0 0 0 0,0-1 0 0 0,0 1 1 0 0,0 1-1 0 0,0-1 0 0 0,1 0 0 0 0,5-5 1 0 0,2-1-1545 0 0,6-5-3427 0 0,-12 13 2501 0 0,-8 7 609 0 0,-47 54-2814 0 0</inkml:trace>
</inkml:ink>
</file>

<file path=ppt/ink/ink7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2:52.098"/>
    </inkml:context>
    <inkml:brush xml:id="br0">
      <inkml:brushProperty name="width" value="0.035" units="cm"/>
      <inkml:brushProperty name="height" value="0.035" units="cm"/>
      <inkml:brushProperty name="color" value="#E71224"/>
    </inkml:brush>
  </inkml:definitions>
  <inkml:trace contextRef="#ctx0" brushRef="#br0">0 1 524 0 0,'0'0'14573'0'0,"0"2"-14493"0"0,1 0 0 0 0,-1 0-1 0 0,0 0 1 0 0,1 0 0 0 0,0 0-1 0 0,-1 0 1 0 0,1 0-1 0 0,1 2 1 0 0,13 15 453 0 0,-1-2-209 0 0,-10-12-235 0 0,1-1 0 0 0,-1 1 0 0 0,0 0 1 0 0,0 0-1 0 0,3 6 0 0 0,13 16 187 0 0,-11-16-135 0 0,0 0 1 0 0,-1 0 0 0 0,-1 0 0 0 0,8 18 0 0 0,9 12 121 0 0,89 133 324 0 0,-67-114-359 0 0,-42-56-274 0 0,-3-8-454 0 0,-5-11-621 0 0,-15-11-2686 0 0,11 16-68 0 0,41 66-6045 0 0</inkml:trace>
</inkml:ink>
</file>

<file path=ppt/ink/ink7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2:52.616"/>
    </inkml:context>
    <inkml:brush xml:id="br0">
      <inkml:brushProperty name="width" value="0.035" units="cm"/>
      <inkml:brushProperty name="height" value="0.035" units="cm"/>
      <inkml:brushProperty name="color" value="#E71224"/>
    </inkml:brush>
  </inkml:definitions>
  <inkml:trace contextRef="#ctx0" brushRef="#br0">1 637 488 0 0,'0'0'13116'0'0,"15"-26"-12880"0"0,47-86-27 0 0,-47 83 22 0 0,23-60 0 0 0,-21 43-89 0 0,-10 29-100 0 0,59-158 325 0 0,-61 158-135 0 0,2 1 0 0 0,14-28 0 0 0,6-11 77 0 0,-27 54-362 0 0,0 1-1 0 0,0-1 1 0 0,0 1 0 0 0,0-1 0 0 0,1 1 0 0 0,-1-1 0 0 0,0 1 0 0 0,0-1-1 0 0,0 1 1 0 0,1 0 0 0 0,-1-1 0 0 0,0 1 0 0 0,1-1 0 0 0,-1 1-1 0 0,0 0 1 0 0,1-1 0 0 0,-1 1 0 0 0,0 0 0 0 0,1-1 0 0 0,-1 1-1 0 0,1 0 1 0 0,-1 0 0 0 0,1-1 0 0 0,-1 1 0 0 0,1 0 0 0 0,-1 0-1 0 0,1 0 1 0 0,7 9-1988 0 0,3 23-3622 0 0,-10-14 1649 0 0</inkml:trace>
</inkml:ink>
</file>

<file path=ppt/ink/ink7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6:53:04.179"/>
    </inkml:context>
    <inkml:brush xml:id="br0">
      <inkml:brushProperty name="width" value="0.035" units="cm"/>
      <inkml:brushProperty name="height" value="0.035" units="cm"/>
      <inkml:brushProperty name="color" value="#E71224"/>
    </inkml:brush>
  </inkml:definitions>
  <inkml:trace contextRef="#ctx0" brushRef="#br0">0 4592 13566,'9114'-4592'0</inkml:trace>
</inkml:ink>
</file>

<file path=ppt/ink/ink7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3:16.780"/>
    </inkml:context>
    <inkml:brush xml:id="br0">
      <inkml:brushProperty name="width" value="0.035" units="cm"/>
      <inkml:brushProperty name="height" value="0.035" units="cm"/>
      <inkml:brushProperty name="color" value="#E71224"/>
    </inkml:brush>
  </inkml:definitions>
  <inkml:trace contextRef="#ctx0" brushRef="#br0">1 49 368 0 0,'0'0'4277'0'0,"0"-32"2671"0"0,3 18-6977 0 0,0 11 3098 0 0,-3 20-2796 0 0,-1 3 71 0 0,2 1 0 0 0,4 27 1 0 0,-2-21 43 0 0,-1 0 0 0 0,-1 31 0 0 0,-1-29-99 0 0,5 41 1 0 0,-3-52-160 0 0,-1 1 0 0 0,-2 22 0 0 0,0-8 88 0 0,1-32 324 0 0,1-13-605 0 0,0 11 1 0 0,-1 1 0 0 0,1 0 0 0 0,-1-1 0 0 0,0 1 1 0 0,1-1-1 0 0,-1 1 0 0 0,0 0 0 0 0,1-1 0 0 0,-1 1 0 0 0,0-1 0 0 0,0 1 0 0 0,0-1 0 0 0,1 1 0 0 0,-1-1 0 0 0,0 1 1 0 0,0-1-1 0 0,0 1 0 0 0,0-1 0 0 0,0 1 0 0 0,0-1 0 0 0,0 1 0 0 0,0-1 0 0 0,0 1 0 0 0,0-1 0 0 0,0 1 0 0 0,0-1 1 0 0,0 1-1 0 0,-1-2 0 0 0,-5-8-9506 0 0,13 32 2162 0 0</inkml:trace>
</inkml:ink>
</file>

<file path=ppt/ink/ink7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3:21.881"/>
    </inkml:context>
    <inkml:brush xml:id="br0">
      <inkml:brushProperty name="width" value="0.035" units="cm"/>
      <inkml:brushProperty name="height" value="0.035" units="cm"/>
      <inkml:brushProperty name="color" value="#E71224"/>
    </inkml:brush>
  </inkml:definitions>
  <inkml:trace contextRef="#ctx0" brushRef="#br0">0 1 1180 0 0,'0'0'3970'0'0,"1"12"-5078"0"0,1-12 851 0 0,1 2 385 0 0,-3 3-2890 0 0</inkml:trace>
</inkml:ink>
</file>

<file path=ppt/ink/ink7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3:28.486"/>
    </inkml:context>
    <inkml:brush xml:id="br0">
      <inkml:brushProperty name="width" value="0.035" units="cm"/>
      <inkml:brushProperty name="height" value="0.035" units="cm"/>
      <inkml:brushProperty name="color" value="#E71224"/>
    </inkml:brush>
  </inkml:definitions>
  <inkml:trace contextRef="#ctx0" brushRef="#br0">1 0 292 0 0,'0'0'1021'0'0,"0"4"-876"0"0,0 11 426 0 0,0-11 3471 0 0,1-19-2752 0 0,6 13 1338 0 0,-6 1-2437 0 0,0 1-1 0 0,0 0 1 0 0,0-1 0 0 0,0 1-1 0 0,1 0 1 0 0,-1 0-1 0 0,0-1 1 0 0,0 1-1 0 0,0 0 1 0 0,0 0-1 0 0,1 0 1 0 0,-1 1-1 0 0,0-1 1 0 0,0 0-1 0 0,0 0 1 0 0,2 1 0 0 0,31 15 521 0 0,-2 0 0 0 0,59 41 0 0 0,-61-38-471 0 0,-21-14-153 0 0,0 0 0 0 0,0 0 0 0 0,-1 1 0 0 0,0 0 0 0 0,12 12-1 0 0,33 36 288 0 0,-33-31-244 0 0,-1-2 199 0 0,19 27 0 0 0,-36-45-317 0 0,-1-1-1 0 0,1 0 1 0 0,-1 0 0 0 0,1 0 0 0 0,0 1-1 0 0,0-2 1 0 0,0 1 0 0 0,0 0 0 0 0,0 0-1 0 0,0-1 1 0 0,1 1 0 0 0,-1-1 0 0 0,1 1-1 0 0,-1-1 1 0 0,1 0 0 0 0,-1 0 0 0 0,5 1-1 0 0,-7-4-205 0 0,0 1 0 0 0,0 0 0 0 0,-1-1-1 0 0,1 1 1 0 0,0-1 0 0 0,0 1-1 0 0,-1 0 1 0 0,1-1 0 0 0,-1 1 0 0 0,1 0-1 0 0,-1 0 1 0 0,0-1 0 0 0,0 0 0 0 0,-12-12-3640 0 0,8 9 1435 0 0,29 44-6194 0 0</inkml:trace>
</inkml:ink>
</file>

<file path=ppt/ink/ink7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3:29.283"/>
    </inkml:context>
    <inkml:brush xml:id="br0">
      <inkml:brushProperty name="width" value="0.035" units="cm"/>
      <inkml:brushProperty name="height" value="0.035" units="cm"/>
      <inkml:brushProperty name="color" value="#E71224"/>
    </inkml:brush>
  </inkml:definitions>
  <inkml:trace contextRef="#ctx0" brushRef="#br0">0 482 384 0 0,'1'0'9426'0'0,"-1"0"-9352"0"0,18-30 2210 0 0,-15 23-1975 0 0,1 0-1 0 0,0 0 1 0 0,0 1-1 0 0,10-11 1 0 0,-7 8 27 0 0,0 0 0 0 0,11-18 0 0 0,9-13-118 0 0,16-19-127 0 0,-31 40-68 0 0,29-33-1 0 0,33-39 234 0 0,-36 42 86 0 0,-10 14 25 0 0,-23 28-237 0 0,-5 6-124 0 0,0 1 1 0 0,0-1-1 0 0,0 1 1 0 0,0-1 0 0 0,1 1-1 0 0,-1-1 1 0 0,0 1 0 0 0,0-1-1 0 0,1 1 1 0 0,-1-1 0 0 0,0 1-1 0 0,1 0 1 0 0,-1-1 0 0 0,0 1-1 0 0,1 0 1 0 0,-1-1 0 0 0,1 1-1 0 0,-1 0 1 0 0,1-1-1 0 0,-1 1 1 0 0,0 0 0 0 0,1 0-1 0 0,-1-1 1 0 0,1 1 0 0 0,-1 0-1 0 0,1 0 1 0 0,-1 0 0 0 0,1 0-1 0 0,0 0 1 0 0,-1 0 0 0 0,1 0-1 0 0,-1 0 1 0 0,1 0 0 0 0,0 0-80 0 0,-1 6-502 0 0,-1 0 353 0 0,0 0-1 0 0,0 0 0 0 0,-1 0 1 0 0,-2 8-1 0 0,-3 8-1730 0 0,5-7-2729 0 0,1-25-1490 0 0,20-42 4346 0 0</inkml:trace>
</inkml:ink>
</file>

<file path=ppt/ink/ink7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3:34.866"/>
    </inkml:context>
    <inkml:brush xml:id="br0">
      <inkml:brushProperty name="width" value="0.035" units="cm"/>
      <inkml:brushProperty name="height" value="0.035" units="cm"/>
      <inkml:brushProperty name="color" value="#E71224"/>
    </inkml:brush>
  </inkml:definitions>
  <inkml:trace contextRef="#ctx0" brushRef="#br0">114 33 1532 0 0,'-5'1'12078'0'0,"-15"3"-11249"0"0,13 0-919 0 0,-4 7 101 0 0,-18 23 398 0 0,21-24-413 0 0,7-9 0 0 0,0 0 1 0 0,1 0 0 0 0,-1 0-1 0 0,0 0 1 0 0,0-1 0 0 0,1 1-1 0 0,-1 0 1 0 0,1 0-1 0 0,-1 1 1 0 0,1-1 0 0 0,-1 0-1 0 0,1 0 1 0 0,0 0 0 0 0,-1 0-1 0 0,1 0 1 0 0,0 0-1 0 0,0 2 1 0 0,0-1-4 0 0,-1 0 1 0 0,1-1-1 0 0,0 1 1 0 0,-1 0-1 0 0,1 0 1 0 0,-1-1-1 0 0,0 1 1 0 0,1-1-1 0 0,-1 1 1 0 0,0 0-1 0 0,-2 1 1 0 0,2-1 5 0 0,0-1 1 0 0,0 1 0 0 0,0-1-1 0 0,0 1 1 0 0,0-1 0 0 0,1 1-1 0 0,-1 0 1 0 0,1-1-1 0 0,-1 1 1 0 0,1 0 0 0 0,-1 2-1 0 0,-2 16 62 0 0,-1 7-43 0 0,4-25-15 0 0,0-1 1 0 0,0 0 0 0 0,1 0 0 0 0,-1 0 0 0 0,0 0 0 0 0,1 0-1 0 0,-1 0 1 0 0,0 1 0 0 0,1-1 0 0 0,-1 0 0 0 0,1 0 0 0 0,0 0-1 0 0,-1-1 1 0 0,1 1 0 0 0,0 0 0 0 0,-1 0 0 0 0,1 0 0 0 0,0 0-1 0 0,0-1 1 0 0,0 1 0 0 0,1 1 0 0 0,2 1 18 0 0,1 0 0 0 0,-1-1-1 0 0,1 1 1 0 0,0-1 0 0 0,0 0 0 0 0,0 0 0 0 0,0 0 0 0 0,0-1-1 0 0,0 0 1 0 0,1 0 0 0 0,-1 0 0 0 0,0-1 0 0 0,7 1-1 0 0,-9-1 28 0 0,0 0 1 0 0,-1 0-1 0 0,1 0 0 0 0,0-1 0 0 0,-1 1 0 0 0,1-1 0 0 0,-1 0 0 0 0,1 1 0 0 0,-1-1 0 0 0,1 0 0 0 0,-1 0 0 0 0,1-1 0 0 0,-1 1 1 0 0,0 0-1 0 0,0-1 0 0 0,4-3 0 0 0,-2 0 1 0 0,0 0-1 0 0,0 0 1 0 0,0-1 0 0 0,-1 0 0 0 0,5-9 0 0 0,-3 2-43 0 0,-1 0 0 0 0,0-1 0 0 0,0 1 1 0 0,-2-1-1 0 0,1 0 0 0 0,-2 1 0 0 0,0-1 0 0 0,0 0 1 0 0,-3-16-1 0 0,2 9 70 0 0,0 20-72 0 0,0 0 0 0 0,-1 0 0 0 0,1-1 0 0 0,0 1 0 0 0,-1 0 0 0 0,1 0 0 0 0,-1 0 0 0 0,1 0 0 0 0,-1 0 0 0 0,0 0 0 0 0,1 0 0 0 0,-1 1 0 0 0,0-1 0 0 0,0 0 0 0 0,0 0 0 0 0,1 0 0 0 0,-1 1 0 0 0,0-1 0 0 0,0 1 0 0 0,0-1 0 0 0,0 0 0 0 0,0 1 0 0 0,0 0 0 0 0,-1-1 0 0 0,1 1 1 0 0,0 0-1 0 0,0-1 0 0 0,0 1 0 0 0,0 0 0 0 0,0 0 0 0 0,0 0 0 0 0,-3 0 0 0 0,2 0-57 0 0,-1-1 1 0 0,1 1-1 0 0,-1 0 0 0 0,1 0 1 0 0,0 1-1 0 0,-1-1 1 0 0,1 0-1 0 0,0 1 0 0 0,-1 0 1 0 0,1-1-1 0 0,0 1 1 0 0,-1 0-1 0 0,-2 2 0 0 0,-35 34-627 0 0,40-37 632 0 0,0 0 0 0 0,-1 1 0 0 0,1-1 0 0 0,0 0 0 0 0,-1 0 0 0 0,1 0 0 0 0,0 1 0 0 0,0-1 0 0 0,-1 0 1 0 0,1 0-1 0 0,0 1 0 0 0,0-1 0 0 0,-1 0 0 0 0,1 1 0 0 0,0-1 0 0 0,0 0 0 0 0,0 1 0 0 0,0-1 0 0 0,-1 0 0 0 0,1 1 0 0 0,0-1 0 0 0,0 0 0 0 0,0 1 0 0 0,0-1 0 0 0,0 0 0 0 0,0 1 0 0 0,0-1 0 0 0,0 1 0 0 0,0-1 0 0 0,0 0 1 0 0,0 1-1 0 0,0-1 0 0 0,0 0 0 0 0,0 1 0 0 0,1-1 0 0 0,-1 0 0 0 0,0 1 0 0 0,0-1 0 0 0,0 0 0 0 0,0 1 0 0 0,1-1 0 0 0,-1 0 0 0 0,0 1 0 0 0,0-1 0 0 0,1 0 0 0 0,-1 0 0 0 0,0 1 0 0 0,0-1 0 0 0,1 0 0 0 0,-1 0 0 0 0,0 0 1 0 0,1 1-1 0 0,-1-1 0 0 0,0 0 0 0 0,1 0 0 0 0,-1 0 0 0 0,0 0 0 0 0,1 0 0 0 0,-1 0 0 0 0,0 0 0 0 0,1 0 0 0 0,-1 1 0 0 0,1-1 0 0 0,0-1 0 0 0,21 5-5196 0 0,-15-4 2282 0 0</inkml:trace>
</inkml:ink>
</file>

<file path=ppt/ink/ink7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3:47.808"/>
    </inkml:context>
    <inkml:brush xml:id="br0">
      <inkml:brushProperty name="width" value="0.035" units="cm"/>
      <inkml:brushProperty name="height" value="0.035" units="cm"/>
      <inkml:brushProperty name="color" value="#E71224"/>
    </inkml:brush>
  </inkml:definitions>
  <inkml:trace contextRef="#ctx0" brushRef="#br0">6 1 564 0 0,'-6'5'12275'0'0,"7"-5"-12274"0"0,-1 1 0 0 0,0 0 1 0 0,1-1-1 0 0,-1 1 1 0 0,1-1-1 0 0,-1 0 1 0 0,1 1-1 0 0,-1-1 0 0 0,1 1 1 0 0,-1-1-1 0 0,1 0 1 0 0,-1 1-1 0 0,1-1 1 0 0,-1 0-1 0 0,1 1 1 0 0,0-1-1 0 0,-1 0 0 0 0,1 0 1 0 0,0 0-1 0 0,-1 0 1 0 0,1 1-1 0 0,-1-1 1 0 0,1 0-1 0 0,0 0 0 0 0,-1 0 1 0 0,1 0-1 0 0,1-1 1 0 0,24 1 79 0 0,-21 0-16 0 0,4 2 140 0 0,0 0 0 0 0,0 0 0 0 0,0 1-1 0 0,0 0 1 0 0,8 4 0 0 0,-15-6-206 0 0,5 2 79 0 0,0 1-1 0 0,0 0 0 0 0,-1 0 0 0 0,1 0 1 0 0,-1 0-1 0 0,0 1 0 0 0,9 9 0 0 0,-11-9 51 0 0,-1 1-1 0 0,1-1 0 0 0,-1 1 0 0 0,6 11 0 0 0,9 15 298 0 0,-16-28-354 0 0,0-1 0 0 0,0 1-1 0 0,-1-1 1 0 0,0 1 0 0 0,1 0 0 0 0,-1-1-1 0 0,-1 1 1 0 0,1 0 0 0 0,0 0 0 0 0,-1 4-1 0 0,4 16 358 0 0,4 30 120 0 0,-7-41-493 0 0,1 0-1 0 0,5 18 1 0 0,-1 4 68 0 0,-5-30-85 0 0,0 0 1 0 0,0 1-1 0 0,-1-1 0 0 0,0 1 1 0 0,0-1-1 0 0,0 1 0 0 0,-1 7 1 0 0,0 5 139 0 0,-11 9 200 0 0,-1-10-340 0 0,11-14-53 0 0,-1 11-121 0 0,3-13 154 0 0,0-34-4752 0 0,0 12-2969 0 0,0 16 4654 0 0,0 9 1391 0 0,0 51 61 0 0</inkml:trace>
</inkml:ink>
</file>

<file path=ppt/ink/ink7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3:49.142"/>
    </inkml:context>
    <inkml:brush xml:id="br0">
      <inkml:brushProperty name="width" value="0.035" units="cm"/>
      <inkml:brushProperty name="height" value="0.035" units="cm"/>
      <inkml:brushProperty name="color" value="#E71224"/>
    </inkml:brush>
  </inkml:definitions>
  <inkml:trace contextRef="#ctx0" brushRef="#br0">179 51 368 0 0,'0'0'308'0'0,"2"-2"89"0"0,1 0-83 0 0,0-1-1 0 0,0 1 0 0 0,0-1 0 0 0,-1 0 1 0 0,1 1-1 0 0,-1-1 0 0 0,0 0 1 0 0,1-1-1 0 0,-1 1 0 0 0,-1 0 0 0 0,1-1 1 0 0,5-9 5678 0 0,-4 16-2016 0 0,-3 2-4127 0 0,0 5 690 0 0,0-1 0 0 0,-1 1 0 0 0,-1 0 0 0 0,1 0 0 0 0,-6 13 0 0 0,2-10-482 0 0,0-1 0 0 0,-2 0 0 0 0,1 0 0 0 0,-1 0 0 0 0,-1-1 0 0 0,0 0 0 0 0,-1-1 0 0 0,-14 14 0 0 0,21-22-27 0 0,0-1 1 0 0,-1 1-1 0 0,1-1 1 0 0,-1 1-1 0 0,1-1 1 0 0,-1 0-1 0 0,0 0 1 0 0,1 0-1 0 0,-1 0 1 0 0,0-1-1 0 0,0 1 1 0 0,-5-1-1 0 0,1 1-53 0 0,0-1 0 0 0,0 0 0 0 0,1 0 0 0 0,-11-3 0 0 0,15 3 16 0 0,-1-1 0 0 0,1 0 1 0 0,-1-1-1 0 0,1 1 0 0 0,0 0 0 0 0,0-1 0 0 0,0 1 0 0 0,0-1 0 0 0,0 0 0 0 0,0 0 0 0 0,0 0 0 0 0,0 0 0 0 0,1 0 0 0 0,-1 0 0 0 0,1 0 0 0 0,-1 0 0 0 0,1-1 0 0 0,0 1 0 0 0,0-1 0 0 0,0 1 0 0 0,0 0 1 0 0,0-1-1 0 0,1 0 0 0 0,-1 1 0 0 0,1-4 0 0 0,-6-34-702 0 0,6 39 695 0 0,1-1-1 0 0,-1 1 1 0 0,1 0 0 0 0,0-1 0 0 0,0 1-1 0 0,-1 0 1 0 0,1 0 0 0 0,0 0 0 0 0,0-1 0 0 0,0 1-1 0 0,0 0 1 0 0,1 0 0 0 0,-1 0 0 0 0,0 1-1 0 0,0-1 1 0 0,1 0 0 0 0,-1 0 0 0 0,0 1-1 0 0,1-1 1 0 0,-1 1 0 0 0,1-1 0 0 0,-1 1-1 0 0,3-1 1 0 0,44-11-359 0 0,-41 11 357 0 0,3-1 27 0 0,0 1 1 0 0,1 1 0 0 0,15 1 0 0 0,-1 0 0 0 0,-21 0-18 0 0,0 0 0 0 0,0 0 0 0 0,0 0 0 0 0,-1 0 0 0 0,1 1 0 0 0,0-1 0 0 0,-1 1 0 0 0,1 0 0 0 0,-1 1 0 0 0,1-1 0 0 0,5 5 0 0 0,19 11 67 0 0,-21-15-6 0 0,0-1 1 0 0,0 0 0 0 0,0-1 0 0 0,0 0 0 0 0,0 0 0 0 0,0 0-1 0 0,0-1 1 0 0,15-1 0 0 0,8 1-77 0 0,27 7-5665 0 0,-53-7 4131 0 0,3 0-1334 0 0,-15-1 192 0 0,-59-5-2063 0 0</inkml:trace>
</inkml:ink>
</file>

<file path=ppt/ink/ink7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6:54:07.147"/>
    </inkml:context>
    <inkml:brush xml:id="br0">
      <inkml:brushProperty name="width" value="0.035" units="cm"/>
      <inkml:brushProperty name="height" value="0.035" units="cm"/>
      <inkml:brushProperty name="color" value="#E71224"/>
    </inkml:brush>
  </inkml:definitions>
  <inkml:trace contextRef="#ctx0" brushRef="#br0">1 1 15691,'1080'1694'0</inkml:trace>
</inkml:ink>
</file>

<file path=ppt/ink/ink7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10.298"/>
    </inkml:context>
    <inkml:brush xml:id="br0">
      <inkml:brushProperty name="width" value="0.035" units="cm"/>
      <inkml:brushProperty name="height" value="0.035" units="cm"/>
      <inkml:brushProperty name="color" value="#E71224"/>
    </inkml:brush>
  </inkml:definitions>
  <inkml:trace contextRef="#ctx0" brushRef="#br0">18 284 3420 0 0,'0'0'3067'0'0,"-11"-15"-627"0"0,7 8 2485 0 0,1 2-4642 0 0,3-3-354 0 0,1 1-1 0 0,0-1 1 0 0,0 1-1 0 0,0 0 1 0 0,1 0 0 0 0,0-1-1 0 0,1 1 1 0 0,5-11-1 0 0,2 0 10 0 0,22-31 0 0 0,-28 44 69 0 0,2-5 27 0 0,0-1-1 0 0,0 0 0 0 0,-1 0 1 0 0,0-1-1 0 0,4-18 0 0 0,-3 13 179 0 0,-2 12-203 0 0,-3 7-905 0 0,0 16 630 0 0,0-13 374 0 0,-1 0 0 0 0,0 0-1 0 0,0 0 1 0 0,0 0 0 0 0,0 0-1 0 0,-1 0 1 0 0,0 0 0 0 0,0 0-1 0 0,0 0 1 0 0,-3 6 0 0 0,-1-2 11 0 0,1 0-1 0 0,0 1 1 0 0,-2 11 0 0 0,-5 9-136 0 0,8-21-6 0 0,-1 1 21 0 0,0-1 0 0 0,0 1 0 0 0,-9 12 1 0 0,-1 9 6 0 0,10-21-10 0 0,-3 16 165 0 0,7-25 161 0 0,18-1-142 0 0,-14-1-81 0 0,1 1-1 0 0,-1 1 1 0 0,1-1 0 0 0,0 0 0 0 0,-1 1 0 0 0,0 0-1 0 0,1 0 1 0 0,-1 1 0 0 0,1-1 0 0 0,-1 1 0 0 0,0 0-1 0 0,4 2 1 0 0,3 2-56 0 0,0-1 0 0 0,0 0 0 0 0,0-1-1 0 0,1 0 1 0 0,-1-1 0 0 0,1-1 0 0 0,0 1 0 0 0,0-2-1 0 0,14 1 1 0 0,-26-7-4037 0 0</inkml:trace>
</inkml:ink>
</file>

<file path=ppt/ink/ink7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11.106"/>
    </inkml:context>
    <inkml:brush xml:id="br0">
      <inkml:brushProperty name="width" value="0.035" units="cm"/>
      <inkml:brushProperty name="height" value="0.035" units="cm"/>
      <inkml:brushProperty name="color" value="#E71224"/>
    </inkml:brush>
  </inkml:definitions>
  <inkml:trace contextRef="#ctx0" brushRef="#br0">20 332 240 0 0,'0'0'6352'0'0,"-2"-4"-6554"0"0,-6-5 175 0 0,-1-4 2814 0 0,11 11-1934 0 0,-2 1-798 0 0,1 0 0 0 0,0 0-1 0 0,0 0 1 0 0,0 0 0 0 0,0 0 0 0 0,0 0 0 0 0,0 0 0 0 0,1 0 0 0 0,-1 1-1 0 0,0-1 1 0 0,0 0 0 0 0,0 1 0 0 0,1-1 0 0 0,-1 1 0 0 0,0-1 0 0 0,1 1-1 0 0,1-1 1 0 0,4-2 149 0 0,18-10 123 0 0,38-18-79 0 0,-10 8-68 0 0,92-53 0 0 0,-116 59 52 0 0,8-6 319 0 0,62-48-1 0 0,-90 63-475 0 0,-7 6-61 0 0,0 0-1 0 0,0 1 0 0 0,0-1 0 0 0,0 0 1 0 0,1 1-1 0 0,-1-1 0 0 0,4-1 0 0 0,3-3 159 0 0,-2 3-2760 0 0,-5 13-2720 0 0,-2-7 3041 0 0</inkml:trace>
</inkml:ink>
</file>

<file path=ppt/ink/ink7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11.858"/>
    </inkml:context>
    <inkml:brush xml:id="br0">
      <inkml:brushProperty name="width" value="0.035" units="cm"/>
      <inkml:brushProperty name="height" value="0.035" units="cm"/>
      <inkml:brushProperty name="color" value="#E71224"/>
    </inkml:brush>
  </inkml:definitions>
  <inkml:trace contextRef="#ctx0" brushRef="#br0">1 0 3576 0 0,'0'0'6920'0'0,"0"25"-4864"0"0,1-10-1470 0 0,1 0 0 0 0,1 0 0 0 0,1 0 0 0 0,0-1 0 0 0,0 1 0 0 0,11 20-1 0 0,6 21-88 0 0,-17-44-401 0 0,12 39 338 0 0,18 92-1 0 0,-29-120-391 0 0,0 9-27 0 0,-2 12 1234 0 0,-1-23-3461 0 0,-1-11-2486 0 0,-1-1-3481 0 0,0-19 4089 0 0</inkml:trace>
</inkml:ink>
</file>

<file path=ppt/ink/ink7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12.262"/>
    </inkml:context>
    <inkml:brush xml:id="br0">
      <inkml:brushProperty name="width" value="0.035" units="cm"/>
      <inkml:brushProperty name="height" value="0.035" units="cm"/>
      <inkml:brushProperty name="color" value="#E71224"/>
    </inkml:brush>
  </inkml:definitions>
  <inkml:trace contextRef="#ctx0" brushRef="#br0">0 40 172 0 0,'0'0'12209'0'0,"11"-2"-12842"0"0,-6 0 628 0 0,14-2 248 0 0,0 0 0 0 0,34-1 0 0 0,-29 5 165 0 0,19 0-324 0 0,49-6 0 0 0,-82 5-1151 0 0,-1-2 1 0 0,1 1 0 0 0,15-8-1 0 0</inkml:trace>
</inkml:ink>
</file>

<file path=ppt/ink/ink7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13.043"/>
    </inkml:context>
    <inkml:brush xml:id="br0">
      <inkml:brushProperty name="width" value="0.035" units="cm"/>
      <inkml:brushProperty name="height" value="0.035" units="cm"/>
      <inkml:brushProperty name="color" value="#E71224"/>
    </inkml:brush>
  </inkml:definitions>
  <inkml:trace contextRef="#ctx0" brushRef="#br0">0 57 4172 0 0,'0'0'5479'0'0,"8"15"-5048"0"0,56 112 1725 0 0,-64-126-2145 0 0,1 1 25 0 0,1 1 1 0 0,-1 0-1 0 0,1 0 0 0 0,-1 0 0 0 0,0 0 1 0 0,0 0-1 0 0,0 0 0 0 0,-1 0 0 0 0,1 0 1 0 0,-1 7-1 0 0,0-10-166 0 0,0-1 82 0 0,0 0 58 0 0,0 0-1 0 0,0-1 0 0 0,0 1 0 0 0,-1 0 0 0 0,1 0 1 0 0,0 0-1 0 0,-1 0 0 0 0,1-1 0 0 0,-1 1 0 0 0,1 0 1 0 0,-1 0-1 0 0,0 0 0 0 0,-1-1 0 0 0,-4-4 41 0 0,1-1-1 0 0,-1 1 0 0 0,1-1 1 0 0,0 0-1 0 0,1-1 0 0 0,0 1 1 0 0,0-1-1 0 0,0 0 1 0 0,1 0-1 0 0,0 0 0 0 0,1 0 1 0 0,0-1-1 0 0,0 1 0 0 0,1 0 1 0 0,-1-14-1 0 0,3 18-45 0 0,-1 0-1 0 0,1 0 0 0 0,1 0 1 0 0,-1 0-1 0 0,1 0 0 0 0,-1 0 1 0 0,1 0-1 0 0,0 0 0 0 0,0 0 1 0 0,1 1-1 0 0,-1-1 1 0 0,1 1-1 0 0,0 0 0 0 0,-1 0 1 0 0,2 0-1 0 0,-1 0 0 0 0,0 0 1 0 0,0 1-1 0 0,1-1 0 0 0,0 1 1 0 0,-1 0-1 0 0,1 0 0 0 0,0 0 1 0 0,0 1-1 0 0,0-1 1 0 0,6 0-1 0 0,-6 1-308 0 0,0 0 0 0 0,0 1 0 0 0,0 0 0 0 0,0 0 0 0 0,1 0 0 0 0,-1 0 0 0 0,5 1 0 0 0,-7 0-248 0 0,0-1 0 0 0,0 1-1 0 0,0 0 1 0 0,0-1-1 0 0,0 1 1 0 0,0 0 0 0 0,0 0-1 0 0,0 1 1 0 0,2 0 0 0 0,2 3-2478 0 0</inkml:trace>
</inkml:ink>
</file>

<file path=ppt/ink/ink7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13.535"/>
    </inkml:context>
    <inkml:brush xml:id="br0">
      <inkml:brushProperty name="width" value="0.035" units="cm"/>
      <inkml:brushProperty name="height" value="0.035" units="cm"/>
      <inkml:brushProperty name="color" value="#E71224"/>
    </inkml:brush>
  </inkml:definitions>
  <inkml:trace contextRef="#ctx0" brushRef="#br0">0 23 5821 0 0,'0'0'6982'0'0,"9"0"-6760"0"0,23-2-5 0 0,52-10 0 0 0,-75 11-1173 0 0,7-1-955 0 0,-11 1-2748 0 0,-5-3 1778 0 0</inkml:trace>
</inkml:ink>
</file>

<file path=ppt/ink/ink7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14.275"/>
    </inkml:context>
    <inkml:brush xml:id="br0">
      <inkml:brushProperty name="width" value="0.035" units="cm"/>
      <inkml:brushProperty name="height" value="0.035" units="cm"/>
      <inkml:brushProperty name="color" value="#E71224"/>
    </inkml:brush>
  </inkml:definitions>
  <inkml:trace contextRef="#ctx0" brushRef="#br0">0 0 3376 0 0,'0'0'8986'0'0,"2"12"-9212"0"0,-1-4 289 0 0,1 6 283 0 0,1 0 1 0 0,0 0-1 0 0,1 0 0 0 0,11 25 1 0 0,1-2 622 0 0,-2 1-1 0 0,12 50 1 0 0,-24-80-913 0 0,14 49 190 0 0,33 79 1 0 0,-44-124-311 0 0,0 1 0 0 0,-2 0 0 0 0,1 0 0 0 0,-2 0 0 0 0,0 1 1 0 0,1 17-1 0 0,-2 17-4144 0 0</inkml:trace>
</inkml:ink>
</file>

<file path=ppt/ink/ink7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14.585"/>
    </inkml:context>
    <inkml:brush xml:id="br0">
      <inkml:brushProperty name="width" value="0.035" units="cm"/>
      <inkml:brushProperty name="height" value="0.035" units="cm"/>
      <inkml:brushProperty name="color" value="#E71224"/>
    </inkml:brush>
  </inkml:definitions>
  <inkml:trace contextRef="#ctx0" brushRef="#br0">0 32 7477 0 0,'0'0'5878'0'0,"23"-4"-6152"0"0,5-2 278 0 0,-1 1-55 0 0,48-5 0 0 0,-46 7-489 0 0,-4 0-1231 0 0,0 2-3310 0 0,-19 1 2338 0 0</inkml:trace>
</inkml:ink>
</file>

<file path=ppt/ink/ink7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15.693"/>
    </inkml:context>
    <inkml:brush xml:id="br0">
      <inkml:brushProperty name="width" value="0.035" units="cm"/>
      <inkml:brushProperty name="height" value="0.035" units="cm"/>
      <inkml:brushProperty name="color" value="#E71224"/>
    </inkml:brush>
  </inkml:definitions>
  <inkml:trace contextRef="#ctx0" brushRef="#br0">167 220 304 0 0,'0'0'10852'0'0,"-6"-2"-10049"0"0,5 1-785 0 0,-5-1 510 0 0,-1 0 0 0 0,1 0 1 0 0,-1 1-1 0 0,1 0 0 0 0,-7-1 0 0 0,12 2-293 0 0,-18 0 362 0 0,8 0-534 0 0,9-1-66 0 0,0 1-1 0 0,0 0 1 0 0,0 0-1 0 0,0 0 1 0 0,0 0-1 0 0,0 0 1 0 0,0 0-1 0 0,0 0 0 0 0,0 0 1 0 0,0 1-1 0 0,0-1 1 0 0,0 1-1 0 0,0 0 1 0 0,0 0-1 0 0,0-1 1 0 0,1 1-1 0 0,-1 0 0 0 0,0 0 1 0 0,1 1-1 0 0,-3 0 1 0 0,-5 7-35 0 0,8-9 28 0 0,1 1 0 0 0,-1 0 0 0 0,0-1-1 0 0,0 1 1 0 0,1 0 0 0 0,-1-1 0 0 0,0 1 0 0 0,1 0 0 0 0,-1 0 0 0 0,1 0 0 0 0,-1 0 0 0 0,1-1 0 0 0,0 1 0 0 0,-1 0 0 0 0,1 1-1 0 0,-10 24-189 0 0,7-21 167 0 0,1 0 0 0 0,1-1 0 0 0,-1 1 0 0 0,1 0-1 0 0,-1 0 1 0 0,1 0 0 0 0,1 0 0 0 0,-1 6 0 0 0,1-8 14 0 0,-1 0 0 0 0,1 0 0 0 0,1 0 0 0 0,-1 0-1 0 0,0 0 1 0 0,1 0 0 0 0,-1-1 0 0 0,1 1 0 0 0,0 0 0 0 0,0 0 0 0 0,0-1 0 0 0,3 6 0 0 0,-3-7 15 0 0,1 0 0 0 0,0 1 0 0 0,-1-1 0 0 0,1 0 0 0 0,0 0 0 0 0,-1 0 0 0 0,1 0 0 0 0,0 0 0 0 0,0 0 1 0 0,0-1-1 0 0,0 1 0 0 0,0-1 0 0 0,0 1 0 0 0,0-1 0 0 0,0 0 0 0 0,0 0 0 0 0,0 1 0 0 0,0-2 0 0 0,2 1 0 0 0,0 0 46 0 0,1-1 0 0 0,-1 0 1 0 0,0 0-1 0 0,0 0 0 0 0,0 0 0 0 0,0 0 1 0 0,-1-1-1 0 0,1 0 0 0 0,0 0 0 0 0,0 0 0 0 0,-1 0 1 0 0,0-1-1 0 0,1 1 0 0 0,-1-1 0 0 0,0 0 0 0 0,0 0 1 0 0,0 0-1 0 0,-1 0 0 0 0,1 0 0 0 0,-1-1 1 0 0,3-5-1 0 0,4-5-40 0 0,-2-1-1 0 0,0 0 1 0 0,-1 0 0 0 0,5-19-1 0 0,-8 23-14 0 0,-1 0 1 0 0,-1-1-1 0 0,0 1 0 0 0,0-1 0 0 0,-1 1 0 0 0,0-1 0 0 0,-1 1 0 0 0,-1-1 0 0 0,0 1 0 0 0,0 0 0 0 0,-1 0 0 0 0,-7-18 0 0 0,5 14-21 0 0,3 11 88 0 0,0-1 0 0 0,1 0 0 0 0,-2 1 1 0 0,1 0-1 0 0,-6-9 0 0 0,5 7 264 0 0,0 3 920 0 0,2 12-577 0 0,2 9-629 0 0,1-1-1 0 0,0 0 1 0 0,1 1-1 0 0,1-2 1 0 0,0 1-1 0 0,1 0 1 0 0,1-1-1 0 0,1 0 1 0 0,0 0 0 0 0,1 0-1 0 0,14 19 1 0 0,-10-15-16 0 0,3 5-27 0 0,2-1 1 0 0,22 26-1 0 0,-34-45-220 0 0,-1 0-636 0 0,1 0 1 0 0,-1 0 0 0 0,1 0 0 0 0,1-1-1 0 0,7 6 1 0 0,-11-9-209 0 0,2 1-1026 0 0</inkml:trace>
</inkml:ink>
</file>

<file path=ppt/ink/ink7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18.735"/>
    </inkml:context>
    <inkml:brush xml:id="br0">
      <inkml:brushProperty name="width" value="0.035" units="cm"/>
      <inkml:brushProperty name="height" value="0.035" units="cm"/>
      <inkml:brushProperty name="color" value="#E71224"/>
    </inkml:brush>
  </inkml:definitions>
  <inkml:trace contextRef="#ctx0" brushRef="#br0">97 83 84 0 0,'0'0'11386'0'0,"12"-10"-10586"0"0,-12 9-735 0 0,0 1 0 0 0,0-1 1 0 0,0 1-1 0 0,0-1 0 0 0,0 1 1 0 0,0-1-1 0 0,0 1 0 0 0,0-1 1 0 0,0 1-1 0 0,0-1 0 0 0,0 1 1 0 0,0-1-1 0 0,0 1 0 0 0,-1-1 1 0 0,1 1-1 0 0,0-1 0 0 0,0 1 1 0 0,-1 0-1 0 0,1-1 0 0 0,0 1 1 0 0,-1-1-1 0 0,1 1 0 0 0,0 0 1 0 0,-1-1-1 0 0,0 1 0 0 0,-14-1 576 0 0,-1 1-442 0 0,15 1-221 0 0,-1-1 1 0 0,1 1-1 0 0,-1-1 1 0 0,1 1-1 0 0,0 0 0 0 0,-1-1 1 0 0,1 1-1 0 0,0 0 1 0 0,-1 0-1 0 0,1 0 0 0 0,0 0 1 0 0,0 0-1 0 0,0 0 1 0 0,0 0-1 0 0,0 0 1 0 0,0 1-1 0 0,0-1 0 0 0,0 0 1 0 0,0 1-1 0 0,1-1 1 0 0,-1 0-1 0 0,0 1 0 0 0,1-1 1 0 0,-1 1-1 0 0,1-1 1 0 0,-1 3-1 0 0,-1 3-126 0 0,1-1-1 0 0,-1 1 1 0 0,1 0-1 0 0,0 12 1 0 0,2-18 130 0 0,0 0 0 0 0,-1 0 0 0 0,1 0 1 0 0,0-1-1 0 0,0 1 0 0 0,0 0 0 0 0,1 0 1 0 0,-1-1-1 0 0,0 1 0 0 0,0-1 1 0 0,0 1-1 0 0,0-1 0 0 0,1 1 0 0 0,-1-1 1 0 0,0 0-1 0 0,0 0 0 0 0,1 1 0 0 0,-1-1 1 0 0,0 0-1 0 0,0 0 0 0 0,1 0 0 0 0,1-1 1 0 0,35 0 631 0 0,-34 0-536 0 0,-1 0 0 0 0,0 0 1 0 0,1-1-1 0 0,-1 0 0 0 0,0 0 1 0 0,0 0-1 0 0,0 0 0 0 0,0 0 1 0 0,0 0-1 0 0,-1-1 0 0 0,1 0 1 0 0,-1 1-1 0 0,1-1 0 0 0,-1 0 1 0 0,0 0-1 0 0,3-7 0 0 0,-3 7-11 0 0,0 0 0 0 0,0 0 1 0 0,0-1-1 0 0,-1 1 0 0 0,0 0 0 0 0,0-1 0 0 0,0 0 0 0 0,0 1 1 0 0,0-1-1 0 0,0 0 0 0 0,-1 1 0 0 0,0-1 0 0 0,0 0 0 0 0,0 1 0 0 0,0-1 1 0 0,-1 0-1 0 0,-1-5 0 0 0,1 7-86 0 0,0 0 0 0 0,0 0 0 0 0,-1 0 0 0 0,1 1 0 0 0,-1-1 0 0 0,0 0 1 0 0,1 1-1 0 0,-1-1 0 0 0,0 1 0 0 0,0-1 0 0 0,0 1 0 0 0,0 0 0 0 0,0 0 0 0 0,-1 0 0 0 0,1 0 0 0 0,0 0 1 0 0,0 0-1 0 0,-4 0 0 0 0,1-1-29 0 0,-1 1-1 0 0,1 0 1 0 0,-1 1 0 0 0,0-1 0 0 0,1 1 0 0 0,-11 1 0 0 0,14-1 41 0 0,0 1-1 0 0,0 0 1 0 0,0 0 0 0 0,-1 0 0 0 0,1 1 0 0 0,0-1 0 0 0,0 0-1 0 0,0 1 1 0 0,1-1 0 0 0,-1 1 0 0 0,0 0 0 0 0,1-1-1 0 0,-1 1 1 0 0,1 0 0 0 0,-1 0 0 0 0,1 0 0 0 0,0 0 0 0 0,-1 3-1 0 0,-1-1-43 0 0,1 1 0 0 0,0-1-1 0 0,1 0 1 0 0,-1 1-1 0 0,1-1 1 0 0,0 1-1 0 0,-1 8 1 0 0,2-8-28 0 0,0-1 1 0 0,0 1-1 0 0,0 0 1 0 0,1-1-1 0 0,0 1 1 0 0,0-1-1 0 0,0 0 1 0 0,0 1-1 0 0,1-1 1 0 0,2 6-1 0 0,-3-8 78 0 0,1-1-1 0 0,-1 1 1 0 0,1 0 0 0 0,-1-1-1 0 0,1 1 1 0 0,0-1-1 0 0,0 1 1 0 0,-1-1 0 0 0,1 0-1 0 0,0 0 1 0 0,0 0 0 0 0,0 0-1 0 0,0 0 1 0 0,1 0-1 0 0,-1 0 1 0 0,0-1 0 0 0,0 1-1 0 0,0-1 1 0 0,1 0-1 0 0,-1 0 1 0 0,0 0 0 0 0,4 0-1 0 0,-3 0 25 0 0,0 0-1 0 0,0 0 1 0 0,0 0-1 0 0,0 0 1 0 0,0-1 0 0 0,0 0-1 0 0,0 1 1 0 0,0-1-1 0 0,0 0 1 0 0,0 0-1 0 0,-1-1 1 0 0,1 1-1 0 0,2-2 1 0 0,-3 1 36 0 0,-1 1-1 0 0,1-1 1 0 0,-1 1 0 0 0,0-1-1 0 0,1 0 1 0 0,-1 1 0 0 0,0-1-1 0 0,0 0 1 0 0,0 0 0 0 0,-1 0-1 0 0,1 0 1 0 0,0 0 0 0 0,-1 0-1 0 0,1 0 1 0 0,-1 0-1 0 0,1 0 1 0 0,-1 0 0 0 0,0 0-1 0 0,0-4 1 0 0,-1 5-43 0 0,1 0 1 0 0,-1 1-1 0 0,1-1 0 0 0,-1 0 1 0 0,0 0-1 0 0,1 0 1 0 0,-1 0-1 0 0,0 0 0 0 0,0 1 1 0 0,1-1-1 0 0,-1 0 0 0 0,0 1 1 0 0,0-1-1 0 0,0 1 0 0 0,0-1 1 0 0,0 1-1 0 0,0-1 0 0 0,0 1 1 0 0,0-1-1 0 0,0 1 0 0 0,-2-1 1 0 0,-26-6-467 0 0,28 7 422 0 0,-43-4-274 0 0,42 4 314 0 0,0 0-1 0 0,0 0 0 0 0,0 0 1 0 0,0 1-1 0 0,1-1 1 0 0,-1 1-1 0 0,0-1 1 0 0,0 1-1 0 0,0 0 1 0 0,0-1-1 0 0,0 1 1 0 0,1 0-1 0 0,-1 0 1 0 0,0 0-1 0 0,1 1 1 0 0,-1-1-1 0 0,1 0 0 0 0,-1 0 1 0 0,-1 3-1 0 0,0 0-65 0 0,1 1 0 0 0,-1-1 0 0 0,1 1 0 0 0,0 0 0 0 0,1 0 0 0 0,-1 0-1 0 0,1 0 1 0 0,0 0 0 0 0,-1 5 0 0 0,2-9 33 0 0,0 1 0 0 0,0-1 0 0 0,0 0 1 0 0,-1 0-1 0 0,1 1 0 0 0,1-1 0 0 0,-1 0 0 0 0,0 0 0 0 0,0 1 0 0 0,0-1 1 0 0,1 0-1 0 0,-1 0 0 0 0,0 0 0 0 0,1 0 0 0 0,-1 1 0 0 0,1-1 0 0 0,0 0 1 0 0,-1 0-1 0 0,1 0 0 0 0,0 0 0 0 0,0 0 0 0 0,0 0 0 0 0,-1 0 0 0 0,1-1 1 0 0,0 1-1 0 0,0 0 0 0 0,0 0 0 0 0,0-1 0 0 0,0 1 0 0 0,1 0 0 0 0,-1-1 1 0 0,0 1-1 0 0,0-1 0 0 0,0 0 0 0 0,0 1 0 0 0,1-1 0 0 0,-1 0 0 0 0,0 0 1 0 0,0 0-1 0 0,1 0 0 0 0,1 0 0 0 0,2 0 60 0 0,0 0-1 0 0,0 0 1 0 0,0 0 0 0 0,0-1-1 0 0,-1 0 1 0 0,1 0 0 0 0,0-1-1 0 0,0 1 1 0 0,-1-1 0 0 0,1 0-1 0 0,-1 0 1 0 0,1-1 0 0 0,-1 1-1 0 0,0-1 1 0 0,0 0 0 0 0,0 0-1 0 0,0 0 1 0 0,-1-1 0 0 0,1 1-1 0 0,-1-1 1 0 0,0 0 0 0 0,3-4-1 0 0,-3 5-36 0 0,0-1 0 0 0,0 0 0 0 0,0 0-1 0 0,-1 0 1 0 0,1 0 0 0 0,-1 0 0 0 0,0-1-1 0 0,-1 1 1 0 0,1-1 0 0 0,-1 1 0 0 0,1-1-1 0 0,-1 0 1 0 0,-1 1 0 0 0,1-1 0 0 0,0-7-1 0 0,-2 10-21 0 0,1 1 0 0 0,0-1 0 0 0,-1 1 0 0 0,1-1 0 0 0,0 1 0 0 0,-1-1 1 0 0,0 1-1 0 0,1-1 0 0 0,-1 1 0 0 0,0 0 0 0 0,0-1 0 0 0,0 1 0 0 0,0 0 0 0 0,0 0 0 0 0,0-1 0 0 0,0 1 0 0 0,0 0 0 0 0,0 0 0 0 0,-1 0 0 0 0,1 1 0 0 0,0-1 0 0 0,-1 0 0 0 0,1 0 0 0 0,0 1 0 0 0,-1-1 0 0 0,1 1 0 0 0,-1-1 0 0 0,1 1 0 0 0,-1-1 0 0 0,1 1 0 0 0,-4 0 0 0 0,3 0-4 0 0,0-1-1 0 0,0 1 0 0 0,0 0 1 0 0,0 0-1 0 0,0 0 1 0 0,0 0-1 0 0,0 1 1 0 0,0-1-1 0 0,0 0 1 0 0,0 1-1 0 0,1-1 1 0 0,-1 1-1 0 0,0 0 1 0 0,0 0-1 0 0,0 0 1 0 0,1 0-1 0 0,-1 0 1 0 0,0 0-1 0 0,1 0 1 0 0,-1 0-1 0 0,1 1 1 0 0,-1-1-1 0 0,1 1 1 0 0,0-1-1 0 0,-3 4 1 0 0,1 2 71 0 0,0 0 1 0 0,0 1-1 0 0,1-1 1 0 0,0 1-1 0 0,0 0 1 0 0,1 0-1 0 0,0 0 1 0 0,1 0-1 0 0,0 14 1 0 0,0-22-143 0 0,0 0 100 0 0,0 0-1 0 0,0 0 1 0 0,1 0-1 0 0,-1 0 1 0 0,0 0-1 0 0,0 0 0 0 0,1 0 1 0 0,-1 0-1 0 0,0 0 1 0 0,0 0-1 0 0,1 0 1 0 0,-1 0-1 0 0,0 0 1 0 0,0-1-1 0 0,1 1 0 0 0,-1 0 1 0 0,0 0-1 0 0,0 0 1 0 0,1 0-1 0 0,-1 0 1 0 0,0-1-1 0 0,0 1 1 0 0,0 0-1 0 0,1 0 1 0 0,-1 0-1 0 0,0-1 0 0 0,0 1 1 0 0,0 0-1 0 0,0 0 1 0 0,0-1-1 0 0,0 1 1 0 0,1 0-1 0 0,-1 0 1 0 0,0-1-1 0 0,0 1 1 0 0,0 0-1 0 0,0 0 0 0 0,0-1 1 0 0,0 1-1 0 0,0 0 1 0 0,0 0-1 0 0,0-1 1 0 0,0 1-1 0 0,5-16 582 0 0,-2 6-540 0 0,0 1-1 0 0,-1-1 0 0 0,-1 0 0 0 0,1-18 0 0 0,-2 27-109 0 0,-7 7-760 0 0,6-2 512 0 0,0 0-1 0 0,-1 1 1 0 0,1 0 0 0 0,1-1 0 0 0,-1 1 0 0 0,1-1 0 0 0,0 1 0 0 0,0 0 0 0 0,0-1 0 0 0,1 1 0 0 0,-1 0-1 0 0,2 4 1 0 0,-1-5-253 0 0,0-1-1 0 0,1 0 1 0 0,-1 1-1 0 0,0-1 1 0 0,1 0-1 0 0,0 0 1 0 0,0 0-1 0 0,0 0 1 0 0,0 0 0 0 0,3 3-1 0 0,-4-6 473 0 0,2 1-1337 0 0,-4-15 227 0 0,-13-81 96 0 0</inkml:trace>
</inkml:ink>
</file>

<file path=ppt/ink/ink7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20.853"/>
    </inkml:context>
    <inkml:brush xml:id="br0">
      <inkml:brushProperty name="width" value="0.035" units="cm"/>
      <inkml:brushProperty name="height" value="0.035" units="cm"/>
      <inkml:brushProperty name="color" value="#E71224"/>
    </inkml:brush>
  </inkml:definitions>
  <inkml:trace contextRef="#ctx0" brushRef="#br0">665 976 7057 0 0,'0'0'5521'0'0,"-3"0"-5773"0"0,-13-5 727 0 0,0 0 0 0 0,0-1 0 0 0,0-1 0 0 0,1 0 0 0 0,0-1 0 0 0,0-1 0 0 0,-22-18-1 0 0,19 13-466 0 0,-7-7-97 0 0,-27-28 0 0 0,8 10 35 0 0,31 28 50 0 0,-23-24 0 0 0,-46-68-31 0 0,69 85 106 0 0,2-1-1 0 0,0 0 0 0 0,-15-40 0 0 0,15 35 0 0 0,8 18-40 0 0,0-1-1 0 0,0 0 0 0 0,1 0 0 0 0,-1 0 1 0 0,2 0-1 0 0,-3-14 0 0 0,-2-65-384 0 0,6 72 334 0 0,-1 2 39 0 0,1 1-1 0 0,0-1 1 0 0,1 1 0 0 0,1 0 0 0 0,-1-1 0 0 0,8-21 0 0 0,-8 29 3 0 0,1-1 0 0 0,-1 1-1 0 0,0-1 1 0 0,0 1 0 0 0,0-9 0 0 0,3-14 49 0 0,4-22-612 0 0,-4 40 406 0 0,-3 8 133 0 0,0-1 0 0 0,-1 0 0 0 0,1 1-1 0 0,0-1 1 0 0,0 0 0 0 0,-1 0 0 0 0,1 0 0 0 0,-1 0-1 0 0,0-3 1 0 0,6-25 741 0 0,0-25-1564 0 0,-6 58 903 0 0,0 1 0 0 0,-1 0-1 0 0,1-1 1 0 0,-1 1 0 0 0,0-1 0 0 0,-1 1 0 0 0,1-1-1 0 0,0 1 1 0 0,-1-1 0 0 0,0 0 0 0 0,0 0 0 0 0,0 0-1 0 0,-2 4 1 0 0,-7 5-5 0 0,-22 20-1 0 0,23-23-82 0 0,0 1 0 0 0,-13 15-1 0 0,15-13-14 0 0,-2-1 0 0 0,-11 10-1 0 0,12-13-5 0 0,1 0 0 0 0,1 0 0 0 0,-1 1-1 0 0,-6 11 1 0 0,3-6-277 0 0,17-24-532 0 0,61-61 1619 0 0,-38 35-682 0 0,-12 15 100 0 0,18-28 0 0 0,-35 48-214 0 0,1 1 1 0 0,-1-1-1 0 0,1 0 0 0 0,-1 1 0 0 0,1-1 0 0 0,-1 1 0 0 0,1-1 1 0 0,0 1-1 0 0,-1-1 0 0 0,1 1 0 0 0,0 0 0 0 0,-1-1 1 0 0,1 1-1 0 0,0 0 0 0 0,-1-1 0 0 0,1 1 0 0 0,0 0 0 0 0,0 0 1 0 0,0 0-1 0 0,-1 0 0 0 0,1 0 0 0 0,0 0 0 0 0,0 0 1 0 0,-1 0-1 0 0,1 0 0 0 0,0 0 0 0 0,0 0 0 0 0,1 1 0 0 0,2-1-179 0 0,2 1 297 0 0,0 0 1 0 0,0 1-1 0 0,0 0 0 0 0,-1 0 0 0 0,1 1 0 0 0,6 3 1 0 0,-10-4-83 0 0,5 1 0 0 0,-1 1 1 0 0,0 0-1 0 0,1 0 0 0 0,-2 1 1 0 0,1-1-1 0 0,-1 1 1 0 0,1 1-1 0 0,-1-1 1 0 0,-1 1-1 0 0,1 0 0 0 0,3 7 1 0 0,-7-13-80 0 0,12 25-1349 0 0,-12-23 846 0 0,0-1-1 0 0,0 1 1 0 0,0-1-1 0 0,0 0 1 0 0,0 1 0 0 0,1-1-1 0 0,-1 0 1 0 0,0 0 0 0 0,0 0-1 0 0,1 0 1 0 0,-1 0 0 0 0,1 0-1 0 0,-1 0 1 0 0,3 0 0 0 0,2 0-3907 0 0</inkml:trace>
</inkml:ink>
</file>

<file path=ppt/ink/ink7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22.367"/>
    </inkml:context>
    <inkml:brush xml:id="br0">
      <inkml:brushProperty name="width" value="0.035" units="cm"/>
      <inkml:brushProperty name="height" value="0.035" units="cm"/>
      <inkml:brushProperty name="color" value="#E71224"/>
    </inkml:brush>
  </inkml:definitions>
  <inkml:trace contextRef="#ctx0" brushRef="#br0">149 1 904 0 0,'0'0'11976'0'0,"-4"0"-12155"0"0,-12 0 190 0 0,12 0 216 0 0,-14 7 1900 0 0,-13 15-790 0 0,25-18-1327 0 0,0 0-1 0 0,0 0 0 0 0,0 0 0 0 0,1 1 1 0 0,0-1-1 0 0,0 1 0 0 0,-8 10 1 0 0,10-11-106 0 0,1-1 1 0 0,-1 1-1 0 0,1-1 1 0 0,0 1-1 0 0,0 0 1 0 0,0 0-1 0 0,1 0 1 0 0,-1 0-1 0 0,1 0 1 0 0,0 0-1 0 0,0 1 1 0 0,0-1-1 0 0,1 0 1 0 0,-1 8-1 0 0,2-11 85 0 0,-1 0 0 0 0,1 0-1 0 0,0-1 1 0 0,-1 1 0 0 0,1 0-1 0 0,0 0 1 0 0,-1-1 0 0 0,1 1 0 0 0,0 0-1 0 0,0-1 1 0 0,0 1 0 0 0,-1-1-1 0 0,1 1 1 0 0,0-1 0 0 0,0 1-1 0 0,0-1 1 0 0,0 0 0 0 0,0 0-1 0 0,0 1 1 0 0,0-1 0 0 0,0 0-1 0 0,0 0 1 0 0,2 0 0 0 0,28 4 188 0 0,-29-4-167 0 0,18 3 258 0 0,1 0 0 0 0,38 12 0 0 0,-56-14-238 0 0,0 1 0 0 0,0-1 0 0 0,0 1 0 0 0,0-1 0 0 0,0 1 1 0 0,0 0-1 0 0,-1 0 0 0 0,1 1 0 0 0,-1-1 0 0 0,1 1 0 0 0,-1-1 0 0 0,0 1 1 0 0,0 0-1 0 0,0-1 0 0 0,0 1 0 0 0,0 0 0 0 0,-1 0 0 0 0,1 0 0 0 0,-1 1 1 0 0,0-1-1 0 0,0 0 0 0 0,1 4 0 0 0,-1 2 81 0 0,1 0 1 0 0,-1-1-1 0 0,0 1 1 0 0,-1 0-1 0 0,0 0 1 0 0,-1 0-1 0 0,-2 14 1 0 0,3-21-95 0 0,-1 1 1 0 0,0 0 0 0 0,0 0 0 0 0,0-1 0 0 0,0 1 0 0 0,-1 0 0 0 0,1-1 0 0 0,-1 1 0 0 0,1-1-1 0 0,-1 0 1 0 0,0 1 0 0 0,0-1 0 0 0,0 0 0 0 0,0 0 0 0 0,0 0 0 0 0,-1-1 0 0 0,1 1-1 0 0,-1 0 1 0 0,1-1 0 0 0,-1 0 0 0 0,1 1 0 0 0,-1-1 0 0 0,-4 1 0 0 0,-1 0-48 0 0,1 0 0 0 0,0-1 0 0 0,0 0 0 0 0,-1 0 0 0 0,1-1 0 0 0,-1 0 0 0 0,1 0 1 0 0,-9-2-1 0 0,15 2-23 0 0,1-1 1 0 0,-1 1 0 0 0,0-1 0 0 0,0 0 0 0 0,0 1 0 0 0,0-1-1 0 0,0 0 1 0 0,1 0 0 0 0,-1 1 0 0 0,0-1 0 0 0,1 0 0 0 0,-1 0-1 0 0,1 0 1 0 0,-1 0 0 0 0,1 0 0 0 0,-1 0 0 0 0,1 0 0 0 0,0 0-1 0 0,-1 0 1 0 0,1 0 0 0 0,0 0 0 0 0,0 0 0 0 0,0 0 0 0 0,0 0-1 0 0,0-2 1 0 0,0 2-98 0 0,0 0 0 0 0,0 1 0 0 0,0-1 0 0 0,0 0 0 0 0,0 0 0 0 0,0 1 0 0 0,0-1 0 0 0,0 0 0 0 0,0 1 0 0 0,0-1 0 0 0,1 0 0 0 0,-1 1 0 0 0,0-1 0 0 0,0 0 0 0 0,1 1 0 0 0,-1-1 0 0 0,1 1 0 0 0,-1-1 0 0 0,1 1 0 0 0,-1-1 0 0 0,1 0 0 0 0,-1 1 0 0 0,1 0 0 0 0,-1-1 0 0 0,2 0 0 0 0,26-9-6669 0 0,-16 7 3057 0 0</inkml:trace>
</inkml:ink>
</file>

<file path=ppt/ink/ink7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22.991"/>
    </inkml:context>
    <inkml:brush xml:id="br0">
      <inkml:brushProperty name="width" value="0.035" units="cm"/>
      <inkml:brushProperty name="height" value="0.035" units="cm"/>
      <inkml:brushProperty name="color" value="#E71224"/>
    </inkml:brush>
  </inkml:definitions>
  <inkml:trace contextRef="#ctx0" brushRef="#br0">164 0 3500 0 0,'0'0'7872'0'0,"-11"6"-7656"0"0,3-2-185 0 0,-9 3 459 0 0,0 2 0 0 0,0 1 0 0 0,-18 14 0 0 0,5 13 620 0 0,28-34-1073 0 0,0 0 0 0 0,0 0 1 0 0,0 0-1 0 0,1 1 1 0 0,0-1-1 0 0,-1 1 1 0 0,0 3-1 0 0,-3 9-3 0 0,3-8-15 0 0,0-1-1 0 0,0 1 1 0 0,1 0-1 0 0,0 0 1 0 0,0 0-1 0 0,1 0 1 0 0,0 0-1 0 0,0 0 1 0 0,1 0-1 0 0,0 0 1 0 0,1 0-1 0 0,0 0 1 0 0,0 0 0 0 0,5 12-1 0 0,-5-17-8 0 0,1 1 0 0 0,-1-1 0 0 0,1 1 0 0 0,0-1 0 0 0,-1 0 0 0 0,2 0 0 0 0,-1 0 0 0 0,0 0 0 0 0,1-1 0 0 0,-1 1 0 0 0,1-1-1 0 0,-1 0 1 0 0,1 0 0 0 0,0 0 0 0 0,0 0 0 0 0,7 1 0 0 0,-2-1-58 0 0,-1 0-1 0 0,0-1 0 0 0,1 0 1 0 0,-1-1-1 0 0,1 1 0 0 0,-1-2 1 0 0,13-1-1 0 0,-17 1-338 0 0,0 0 1 0 0,0 0-1 0 0,0-1 0 0 0,0 0 0 0 0,0 0 0 0 0,0 0 1 0 0,0 0-1 0 0,5-5 0 0 0,-7 5-353 0 0,0 1-1 0 0,-1-1 1 0 0,1 1 0 0 0,0-1-1 0 0,-1 0 1 0 0,1 0 0 0 0,-1 1-1 0 0,1-1 1 0 0,1-4 0 0 0,-2-4-3056 0 0</inkml:trace>
</inkml:ink>
</file>

<file path=ppt/ink/ink7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23.562"/>
    </inkml:context>
    <inkml:brush xml:id="br0">
      <inkml:brushProperty name="width" value="0.035" units="cm"/>
      <inkml:brushProperty name="height" value="0.035" units="cm"/>
      <inkml:brushProperty name="color" value="#E71224"/>
    </inkml:brush>
  </inkml:definitions>
  <inkml:trace contextRef="#ctx0" brushRef="#br0">7 166 436 0 0,'0'0'8450'0'0,"3"1"-7616"0"0,3-1-522 0 0,1 0 0 0 0,-1 0 0 0 0,0 0-1 0 0,0-1 1 0 0,1 1 0 0 0,-1-1 0 0 0,0-1 0 0 0,0 1 0 0 0,0-1-1 0 0,0-1 1 0 0,0 1 0 0 0,7-4 0 0 0,3-4-55 0 0,0-1 1 0 0,28-22-1 0 0,-42 31-208 0 0,-1 0 1 0 0,0 0-1 0 0,0 1 1 0 0,0-1-1 0 0,0 0 1 0 0,0 0-1 0 0,0 0 0 0 0,0 0 1 0 0,0 0-1 0 0,-1 0 1 0 0,1-4-1 0 0,0 5-63 0 0,-1 0 1 0 0,0 0-1 0 0,0-1 0 0 0,0 1 1 0 0,1 0-1 0 0,-1 0 0 0 0,0 0 0 0 0,-1-1 1 0 0,1 1-1 0 0,0 0 0 0 0,0 0 1 0 0,0 0-1 0 0,-1-1 0 0 0,1 1 0 0 0,-1 0 1 0 0,1 0-1 0 0,-1 0 0 0 0,1 0 1 0 0,-1 0-1 0 0,0 0 0 0 0,1 0 0 0 0,-1 0 1 0 0,-1-1-1 0 0,-7-4-410 0 0,-1 0 1 0 0,1 1-1 0 0,-1 0 0 0 0,-20-7 0 0 0,27 11 451 0 0,0 0 0 0 0,0 0 0 0 0,-1 0 0 0 0,1 1 0 0 0,0-1-1 0 0,-1 1 1 0 0,1-1 0 0 0,0 1 0 0 0,-1 0 0 0 0,1 1 0 0 0,0-1 0 0 0,-1 0-1 0 0,1 1 1 0 0,0 0 0 0 0,-1 0 0 0 0,1 0 0 0 0,0 0 0 0 0,0 0 0 0 0,0 1-1 0 0,-4 2 1 0 0,4-1 35 0 0,0 1 0 0 0,0-1-1 0 0,0 1 1 0 0,1 0 0 0 0,-1-1 0 0 0,1 1-1 0 0,0 0 1 0 0,0 1 0 0 0,0-1 0 0 0,-1 8-1 0 0,0-3 24 0 0,1 0 0 0 0,1 0 0 0 0,-1 0 0 0 0,1 12 0 0 0,1-10 42 0 0,0 0 1 0 0,1 0 0 0 0,0 0 0 0 0,4 16-1 0 0,-4-23-98 0 0,0-1 0 0 0,0 0-1 0 0,0 0 1 0 0,1 0-1 0 0,0 0 1 0 0,-1-1-1 0 0,1 1 1 0 0,0 0-1 0 0,0-1 1 0 0,0 1-1 0 0,1-1 1 0 0,-1 1-1 0 0,0-1 1 0 0,1 0-1 0 0,0 0 1 0 0,-1 0-1 0 0,1-1 1 0 0,0 1 0 0 0,5 1-1 0 0,5 3 11 0 0,1-1 0 0 0,1-1 0 0 0,-1-1 0 0 0,0 0 0 0 0,1 0 0 0 0,0-1 0 0 0,0-1 0 0 0,-1-1 0 0 0,29-2 0 0 0,-38 0-454 0 0,1 1-1 0 0,-1-1 1 0 0,1 0-1 0 0,-1-1 1 0 0,0 1-1 0 0,7-5 0 0 0,10-11-4281 0 0,-17 10 1392 0 0,-4-6-1274 0 0</inkml:trace>
</inkml:ink>
</file>

<file path=ppt/ink/ink7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24.386"/>
    </inkml:context>
    <inkml:brush xml:id="br0">
      <inkml:brushProperty name="width" value="0.035" units="cm"/>
      <inkml:brushProperty name="height" value="0.035" units="cm"/>
      <inkml:brushProperty name="color" value="#E71224"/>
    </inkml:brush>
  </inkml:definitions>
  <inkml:trace contextRef="#ctx0" brushRef="#br0">0 148 3516 0 0,'0'0'6932'0'0,"5"6"-6236"0"0,16 22-80 0 0,-17-23-301 0 0,0 1-1 0 0,0-1 1 0 0,-1 1-1 0 0,5 11 0 0 0,-2-4-185 0 0,-1-5-118 0 0,-4-8 5 0 0,-1 1 1 0 0,1-1-1 0 0,-1 1 1 0 0,1-1-1 0 0,-1 1 0 0 0,0 0 1 0 0,1-1-1 0 0,-1 1 0 0 0,0 0 1 0 0,1 0-1 0 0,-1-1 1 0 0,0 1-1 0 0,0 0 0 0 0,0-1 1 0 0,0 1-1 0 0,1 0 0 0 0,-1 0 1 0 0,-1 1 843 0 0,0-1-842 0 0,0-1-1 0 0,0 0 1 0 0,0 0-1 0 0,0 0 1 0 0,0 0-1 0 0,0 0 1 0 0,0 0-1 0 0,0 0 1 0 0,0 0-1 0 0,0 0 1 0 0,0 0-1 0 0,0-1 1 0 0,0 1-1 0 0,0 0 1 0 0,0-1 0 0 0,0 1-1 0 0,-1-1 1 0 0,-1 0 86 0 0,0-5-87 0 0,0 0-1 0 0,0-1 1 0 0,1 1 0 0 0,0-1 0 0 0,0 1 0 0 0,1-1 0 0 0,0 0-1 0 0,-1-7 1 0 0,1-62-242 0 0,2 44 375 0 0,-1 27-164 0 0,1 0 0 0 0,0-1 0 0 0,0 1 0 0 0,1 0 0 0 0,0 0 0 0 0,-1 0 0 0 0,2 1 0 0 0,-1-1 0 0 0,0 0 0 0 0,1 1 0 0 0,0-1 0 0 0,5-5 0 0 0,-7 9-3 0 0,1 0 0 0 0,-1 0 0 0 0,1 0 0 0 0,-1 0 0 0 0,1 1 0 0 0,0-1 0 0 0,0 0 0 0 0,-1 1-1 0 0,1-1 1 0 0,0 1 0 0 0,0-1 0 0 0,0 1 0 0 0,0 0 0 0 0,0 0 0 0 0,-1 0 0 0 0,1 0 0 0 0,0 0 0 0 0,3 1 0 0 0,31 12 184 0 0,-25-8-198 0 0,-8-4 44 0 0,0 1 0 0 0,0 0 0 0 0,0 0 0 0 0,-1 0 0 0 0,1 0 0 0 0,0 0 0 0 0,-1 0 0 0 0,0 1 0 0 0,1-1 0 0 0,-1 1 0 0 0,3 4 0 0 0,16 35 267 0 0,-10-19-110 0 0,-8-16-127 0 0,0 1-1 0 0,0-1 1 0 0,-1 1 0 0 0,0 0 0 0 0,0-1 0 0 0,-1 1-1 0 0,0 0 1 0 0,-1 10 0 0 0,1 18-2796 0 0,-1-30 1653 0 0,0-6 792 0 0,1 0-1 0 0,-1 0 1 0 0,1 0-1 0 0,-1 0 1 0 0,1 0-1 0 0,-1 0 1 0 0,1 0-1 0 0,-1 0 1 0 0,1-1-1 0 0,-1 1 1 0 0,0 0 0 0 0,1 0-1 0 0,-1-1 1 0 0,1 1-1 0 0,-1 0 1 0 0,0-1-1 0 0,1 1 1 0 0,-1 0-1 0 0,0-1 1 0 0,1 1-1 0 0,-1 0 1 0 0,0-1-1 0 0,2 0-209 0 0,-1-5-1836 0 0</inkml:trace>
</inkml:ink>
</file>

<file path=ppt/ink/ink7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25.033"/>
    </inkml:context>
    <inkml:brush xml:id="br0">
      <inkml:brushProperty name="width" value="0.035" units="cm"/>
      <inkml:brushProperty name="height" value="0.035" units="cm"/>
      <inkml:brushProperty name="color" value="#E71224"/>
    </inkml:brush>
  </inkml:definitions>
  <inkml:trace contextRef="#ctx0" brushRef="#br0">3 137 2724 0 0,'0'0'10371'0'0,"6"0"-11760"0"0,0 0 1315 0 0,5 0 324 0 0,0 0 0 0 0,0 0-1 0 0,1-1 1 0 0,-1 0 0 0 0,0-1-1 0 0,0-1 1 0 0,0 0 0 0 0,12-5-1 0 0,-19 7-260 0 0,0-1 0 0 0,-1 0 0 0 0,1 0 0 0 0,-1 0 0 0 0,1 0 0 0 0,-1 0 0 0 0,0-1 0 0 0,0 1 0 0 0,0-1 0 0 0,-1 0 0 0 0,1 0 0 0 0,0 0 0 0 0,-1 0 0 0 0,0-1 0 0 0,0 1 0 0 0,0 0 0 0 0,0-1 0 0 0,-1 0 0 0 0,1 1 0 0 0,-1-1 0 0 0,0 0 0 0 0,0 0 1 0 0,0 0-1 0 0,0 0 0 0 0,-1 0 0 0 0,0 0 0 0 0,0 0 0 0 0,0-5 0 0 0,0 8-17 0 0,-1 0 0 0 0,1 0 1 0 0,0 0-1 0 0,-1 0 1 0 0,1 0-1 0 0,0 0 0 0 0,-1 0 1 0 0,1 0-1 0 0,-1 0 1 0 0,0 0-1 0 0,1 1 1 0 0,-1-1-1 0 0,0 0 0 0 0,1 0 1 0 0,-1 1-1 0 0,0-1 1 0 0,0 0-1 0 0,0 1 0 0 0,1-1 1 0 0,-1 1-1 0 0,0-1 1 0 0,0 1-1 0 0,0 0 0 0 0,0-1 1 0 0,0 1-1 0 0,0 0 1 0 0,0-1-1 0 0,0 1 1 0 0,-2 0-1 0 0,-32-3-331 0 0,33 3 378 0 0,-1 0 32 0 0,0-1-1 0 0,0 1 1 0 0,0 0 0 0 0,0 0-1 0 0,0 1 1 0 0,0-1 0 0 0,-1 1-1 0 0,1-1 1 0 0,0 1 0 0 0,0 0-1 0 0,0 0 1 0 0,0 0 0 0 0,1 1-1 0 0,-1-1 1 0 0,0 1-1 0 0,0-1 1 0 0,1 1 0 0 0,-1 0-1 0 0,1 0 1 0 0,0 0 0 0 0,-1 0-1 0 0,1 0 1 0 0,0 1 0 0 0,-3 4-1 0 0,5-7-43 0 0,-35 50 921 0 0,32-46-833 0 0,1 0 1 0 0,-1 1-1 0 0,2 0 0 0 0,-1 0 1 0 0,0 0-1 0 0,1-1 0 0 0,0 1 1 0 0,0 1-1 0 0,0 8 0 0 0,0 1-16 0 0,1-12-73 0 0,-1 0 0 0 0,1 1 0 0 0,0-1 0 0 0,0 0 1 0 0,0 0-1 0 0,0 0 0 0 0,0 0 0 0 0,1 0 0 0 0,0 0 0 0 0,-1 0 0 0 0,1 0 0 0 0,0 0 0 0 0,0 0 1 0 0,1 0-1 0 0,-1 0 0 0 0,1-1 0 0 0,-1 1 0 0 0,4 3 0 0 0,2 1 63 0 0,1-1 1 0 0,0 0-1 0 0,0-1 0 0 0,0 1 0 0 0,1-2 0 0 0,0 1 1 0 0,0-1-1 0 0,0-1 0 0 0,0 1 0 0 0,19 2 0 0 0,-9-3-85 0 0,1 0 0 0 0,0-2 0 0 0,-1 0 0 0 0,31-4 0 0 0,-27-1-942 0 0,-13-1-1423 0 0,-6-4-5424 0 0,-4 3 3018 0 0</inkml:trace>
</inkml:ink>
</file>

<file path=ppt/ink/ink7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26.079"/>
    </inkml:context>
    <inkml:brush xml:id="br0">
      <inkml:brushProperty name="width" value="0.035" units="cm"/>
      <inkml:brushProperty name="height" value="0.035" units="cm"/>
      <inkml:brushProperty name="color" value="#E71224"/>
    </inkml:brush>
  </inkml:definitions>
  <inkml:trace contextRef="#ctx0" brushRef="#br0">173 30 512 0 0,'0'0'7163'0'0,"1"-4"-6350"0"0,4-12 1948 0 0,-6 15-2583 0 0,0 0 1 0 0,1 1-1 0 0,-1-1 1 0 0,0 0-1 0 0,0 1 0 0 0,1-1 1 0 0,-1 1-1 0 0,0-1 0 0 0,0 1 1 0 0,0-1-1 0 0,0 1 0 0 0,0 0 1 0 0,0 0-1 0 0,0-1 1 0 0,1 1-1 0 0,-1 0 0 0 0,0 0 1 0 0,0 0-1 0 0,0 0 0 0 0,-2 0 1 0 0,-26-2 1789 0 0,27 2-1947 0 0,0 1 1 0 0,0-1-1 0 0,0 1 0 0 0,0-1 1 0 0,0 1-1 0 0,0 0 0 0 0,0 0 1 0 0,0 0-1 0 0,0 0 1 0 0,1 0-1 0 0,-1 0 0 0 0,0 1 1 0 0,1-1-1 0 0,-1 0 0 0 0,1 1 1 0 0,-3 2-1 0 0,-23 32-157 0 0,17-21 138 0 0,2-4-30 0 0,1 1 0 0 0,0 0 0 0 0,1 0 0 0 0,0 1 0 0 0,1-1 0 0 0,0 1 0 0 0,1 1 0 0 0,1-1 1 0 0,0 0-1 0 0,1 1 0 0 0,-1 26 0 0 0,3-38 13 0 0,0 1 0 0 0,1-1 0 0 0,-1 1 1 0 0,1-1-1 0 0,0 1 0 0 0,0-1 0 0 0,0 0 0 0 0,0 0 1 0 0,0 1-1 0 0,1-1 0 0 0,-1 0 0 0 0,1 0 0 0 0,-1 0 1 0 0,1 0-1 0 0,0 0 0 0 0,-1-1 0 0 0,1 1 0 0 0,3 2 1 0 0,3 1 58 0 0,-1 0 0 0 0,0-1 0 0 0,1 0 1 0 0,9 4-1 0 0,-1-3-176 0 0,1-1 0 0 0,0 0 0 0 0,0-1 0 0 0,0-1-1 0 0,0 0 1 0 0,1-2 0 0 0,-1 0 0 0 0,24-3 0 0 0,-37 2-291 0 0,0 0 0 0 0,1 0 1 0 0,-1 0-1 0 0,0-1 0 0 0,6-3 0 0 0,-8 4-116 0 0,-1 0-1 0 0,0 1 1 0 0,0-1 0 0 0,1 0 0 0 0,-1 0-1 0 0,0 0 1 0 0,0 0 0 0 0,0 0-1 0 0,0 0 1 0 0,0 0 0 0 0,1-3-1 0 0,-1-5-3587 0 0</inkml:trace>
</inkml:ink>
</file>

<file path=ppt/ink/ink7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26.710"/>
    </inkml:context>
    <inkml:brush xml:id="br0">
      <inkml:brushProperty name="width" value="0.035" units="cm"/>
      <inkml:brushProperty name="height" value="0.035" units="cm"/>
      <inkml:brushProperty name="color" value="#E71224"/>
    </inkml:brush>
  </inkml:definitions>
  <inkml:trace contextRef="#ctx0" brushRef="#br0">45 130 5096 0 0,'0'0'9161'0'0,"3"0"-11112"0"0,12 1 2226 0 0,-6-1 13 0 0,-1 0 0 0 0,0 0-1 0 0,0 0 1 0 0,0-1-1 0 0,0 0 1 0 0,14-4 0 0 0,10-6-88 0 0,14-7-58 0 0,-43 16-158 0 0,0 0 1 0 0,0 0-1 0 0,0 0 1 0 0,0 0 0 0 0,-1-1-1 0 0,1 1 1 0 0,-1-1 0 0 0,0 1-1 0 0,0-1 1 0 0,0 0-1 0 0,0 0 1 0 0,2-4 0 0 0,-3 6-14 0 0,-1 0 0 0 0,0 0 0 0 0,1 0 0 0 0,-1 0 0 0 0,0 0 0 0 0,0 0 0 0 0,0 0 0 0 0,1 0 0 0 0,-1 0 0 0 0,0 0 0 0 0,-1 0 1 0 0,1 0-1 0 0,0 0 0 0 0,0 0 0 0 0,0 0 0 0 0,0 0 0 0 0,-1 0 0 0 0,1 0 0 0 0,-1 0 0 0 0,1 0 0 0 0,-1 0 0 0 0,1 0 0 0 0,-1 0 0 0 0,1 0 1 0 0,-1 0-1 0 0,0 1 0 0 0,1-1 0 0 0,-1 0 0 0 0,0 0 0 0 0,0 1 0 0 0,0-1 0 0 0,1 0 0 0 0,-1 1 0 0 0,0-1 0 0 0,0 1 0 0 0,0-1 0 0 0,0 1 0 0 0,-2-1 1 0 0,-6-2-485 0 0,0-1 0 0 0,0 2-1 0 0,-15-4 1 0 0,9 3-209 0 0,8 1 690 0 0,1 0 1 0 0,-1 1 0 0 0,0 0 0 0 0,0 1-1 0 0,0-1 1 0 0,0 1 0 0 0,0 0 0 0 0,-12 2-1 0 0,16-1 154 0 0,-1 0 0 0 0,0 0 0 0 0,1 0-1 0 0,-1 1 1 0 0,1-1 0 0 0,-1 1-1 0 0,1 0 1 0 0,-1 0 0 0 0,1 0 0 0 0,0 1-1 0 0,0-1 1 0 0,0 1 0 0 0,1-1 0 0 0,-1 1-1 0 0,0 0 1 0 0,-3 5 0 0 0,2 1-11 0 0,-1-1 1 0 0,1 1 0 0 0,0 0-1 0 0,1 0 1 0 0,0 0-1 0 0,1 1 1 0 0,0-1-1 0 0,0 1 1 0 0,1 0-1 0 0,0-1 1 0 0,1 1 0 0 0,0 0-1 0 0,0-1 1 0 0,4 18-1 0 0,-3-23-68 0 0,0 0 0 0 0,1 0 0 0 0,-1 0 0 0 0,1 0-1 0 0,0-1 1 0 0,0 1 0 0 0,0-1 0 0 0,0 0 0 0 0,1 1 0 0 0,0-1-1 0 0,-1 0 1 0 0,1 0 0 0 0,0-1 0 0 0,0 1 0 0 0,1-1 0 0 0,-1 1-1 0 0,0-1 1 0 0,1 0 0 0 0,4 2 0 0 0,1 0 57 0 0,0-1 1 0 0,0 0-1 0 0,0 0 1 0 0,0-1-1 0 0,1 0 0 0 0,17 2 1 0 0,-18-3-33 0 0,0 0 0 0 0,0-1 0 0 0,0 0 0 0 0,0 0 1 0 0,-1-1-1 0 0,1 0 0 0 0,0-1 0 0 0,0 0 0 0 0,-1 0 0 0 0,1-1 0 0 0,-1 0 1 0 0,0-1-1 0 0,15-7 0 0 0,-6 0-59 0 0,-13 9-232 0 0,-1-1 0 0 0,1 1 0 0 0,0-1 0 0 0,-1 0 0 0 0,1 1 0 0 0,3-6 0 0 0,-6 7-679 0 0,4-5-938 0 0</inkml:trace>
</inkml:ink>
</file>

<file path=ppt/ink/ink7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27.323"/>
    </inkml:context>
    <inkml:brush xml:id="br0">
      <inkml:brushProperty name="width" value="0.035" units="cm"/>
      <inkml:brushProperty name="height" value="0.035" units="cm"/>
      <inkml:brushProperty name="color" value="#E71224"/>
    </inkml:brush>
  </inkml:definitions>
  <inkml:trace contextRef="#ctx0" brushRef="#br0">19 212 1152 0 0,'0'0'8943'0'0,"10"10"-8989"0"0,31 32 69 0 0,-22-24 753 0 0,-21-23 848 0 0,-18-21-1183 0 0,20 25-690 0 0,-11-15-19 0 0,0 0-1 0 0,-13-29 1 0 0,10 19 812 0 0,13 22-509 0 0,-1 0 0 0 0,1-1 0 0 0,0 1 0 0 0,0-1 0 0 0,1 1-1 0 0,-1-1 1 0 0,1 1 0 0 0,0-1 0 0 0,1-6 0 0 0,-1-4 73 0 0,2 11-13 0 0,-1-1 0 0 0,1 1 1 0 0,0 0-1 0 0,0 0 0 0 0,0 0 1 0 0,1 1-1 0 0,-1-1 0 0 0,1 0 1 0 0,0 1-1 0 0,0-1 0 0 0,0 1 0 0 0,5-4 1 0 0,-2 1 102 0 0,-3 4-159 0 0,0-1 0 0 0,0 1-1 0 0,0 0 1 0 0,0 0 0 0 0,0 1 0 0 0,1-1 0 0 0,-1 0 0 0 0,1 1 0 0 0,-1 0 0 0 0,1 0 0 0 0,-1 0 0 0 0,1 0 0 0 0,0 1 0 0 0,-1-1 0 0 0,1 1 0 0 0,0 0 0 0 0,0 0 0 0 0,-1 0 0 0 0,1 1 0 0 0,0-1 0 0 0,6 3 0 0 0,-3-1 9 0 0,1 0 0 0 0,-1 1 0 0 0,0-1 1 0 0,0 2-1 0 0,0-1 0 0 0,0 1 0 0 0,-1 0 1 0 0,1 0-1 0 0,7 8 0 0 0,-6-6-52 0 0,-2 0 1 0 0,1 1-1 0 0,-1 0 0 0 0,0 0 0 0 0,0 1 1 0 0,-1-1-1 0 0,0 1 0 0 0,0 1 0 0 0,-1-1 1 0 0,0 1-1 0 0,0-1 0 0 0,-1 1 1 0 0,-1 0-1 0 0,4 14 0 0 0,-3-2-333 0 0,1-5-872 0 0,-2 1-1 0 0,1 17 1 0 0,-3-34 1036 0 0,0 0 0 0 0,0 1 0 0 0,0-1-1 0 0,0 1 1 0 0,0-1 0 0 0,0 0 0 0 0,0 1 0 0 0,0-1-1 0 0,0 0 1 0 0,0 1 0 0 0,0-1 0 0 0,0 1 0 0 0,1-1 0 0 0,-1 0-1 0 0,0 1 1 0 0,0-1 0 0 0,0 0 0 0 0,0 1 0 0 0,1-1-1 0 0,-1 0 1 0 0,0 1 0 0 0,0-1 0 0 0,1 0 0 0 0,-1 0 0 0 0,0 1-1 0 0,0-1 1 0 0,1 0 0 0 0,-1 0 0 0 0,0 0 0 0 0,1 1-1 0 0,-1-1 1 0 0</inkml:trace>
</inkml:ink>
</file>

<file path=ppt/ink/ink7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27.759"/>
    </inkml:context>
    <inkml:brush xml:id="br0">
      <inkml:brushProperty name="width" value="0.035" units="cm"/>
      <inkml:brushProperty name="height" value="0.035" units="cm"/>
      <inkml:brushProperty name="color" value="#E71224"/>
    </inkml:brush>
  </inkml:definitions>
  <inkml:trace contextRef="#ctx0" brushRef="#br0">1 0 4624 0 0,'0'0'5434'0'0,"6"14"-4958"0"0,47 94 2251 0 0,-12-25-1221 0 0,-4-10-344 0 0,51 144 0 0 0,-46-89-611 0 0,-34-96-490 0 0,5 53 0 0 0,-10-34-2605 0 0,-4-55-2810 0 0,1 3 5066 0 0,0 1 1 0 0,-1-1 0 0 0,1 1-1 0 0,0-1 1 0 0,-1 1 0 0 0,1-1 0 0 0,0 1-1 0 0,-1-1 1 0 0,1 1 0 0 0,0 0-1 0 0,-1-1 1 0 0,-1-1-851 0 0,-9-12-4102 0 0</inkml:trace>
</inkml:ink>
</file>

<file path=ppt/ink/ink7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28.060"/>
    </inkml:context>
    <inkml:brush xml:id="br0">
      <inkml:brushProperty name="width" value="0.035" units="cm"/>
      <inkml:brushProperty name="height" value="0.035" units="cm"/>
      <inkml:brushProperty name="color" value="#E71224"/>
    </inkml:brush>
  </inkml:definitions>
  <inkml:trace contextRef="#ctx0" brushRef="#br0">0 50 7873 0 0,'0'0'8021'0'0,"14"0"-9533"0"0,-7-1 1518 0 0,10 1 115 0 0,0-1-1 0 0,-1 0 1 0 0,1-2-1 0 0,26-6 1 0 0,-32 5-418 0 0,16-5 492 0 0,27-6 0 0 0,-27 10-3112 0 0,3 4-3875 0 0,-25 1 3565 0 0</inkml:trace>
</inkml:ink>
</file>

<file path=ppt/ink/ink7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28.823"/>
    </inkml:context>
    <inkml:brush xml:id="br0">
      <inkml:brushProperty name="width" value="0.035" units="cm"/>
      <inkml:brushProperty name="height" value="0.035" units="cm"/>
      <inkml:brushProperty name="color" value="#E71224"/>
    </inkml:brush>
  </inkml:definitions>
  <inkml:trace contextRef="#ctx0" brushRef="#br0">1 188 5020 0 0,'0'0'7179'0'0,"15"0"-7064"0"0,46 1-62 0 0,-53-1 4 0 0,0-1 0 0 0,0 0 0 0 0,0 0 0 0 0,0 0 0 0 0,0-1 0 0 0,0-1 0 0 0,11-4 0 0 0,10-3 105 0 0,-19 7-196 0 0,0-1 0 0 0,-1 0-1 0 0,1-1 1 0 0,-1 0 0 0 0,0 0-1 0 0,0-1 1 0 0,11-9-1 0 0,-19 14-17 0 0,0-1 0 0 0,0 0 0 0 0,0 1 0 0 0,0-1 0 0 0,0 0 0 0 0,0 0 0 0 0,0 0-1 0 0,-1 1 1 0 0,1-1 0 0 0,-1 0 0 0 0,0 0 0 0 0,1 0 0 0 0,-1 0 0 0 0,0 0-1 0 0,0 0 1 0 0,0 0 0 0 0,0 0 0 0 0,-1-3 0 0 0,1 2-42 0 0,-1 1-1 0 0,1-1 1 0 0,0 1 0 0 0,-1-1 0 0 0,0 1-1 0 0,0-1 1 0 0,0 1 0 0 0,0-1-1 0 0,0 1 1 0 0,0 0 0 0 0,0-1 0 0 0,-4-3-1 0 0,0 2 26 0 0,-1-1 0 0 0,0 1-1 0 0,0 0 1 0 0,0 1-1 0 0,0-1 1 0 0,-1 1 0 0 0,1 0-1 0 0,-1 1 1 0 0,0 0 0 0 0,0 0-1 0 0,0 0 1 0 0,0 1-1 0 0,0 0 1 0 0,0 0 0 0 0,0 1-1 0 0,0 0 1 0 0,0 0 0 0 0,-12 3-1 0 0,15-2 190 0 0,0 1 0 0 0,0 0 0 0 0,1-1 0 0 0,-1 2 0 0 0,1-1 0 0 0,0 0 0 0 0,0 1 0 0 0,0 0 0 0 0,0-1 0 0 0,0 1 0 0 0,0 0 0 0 0,1 1 0 0 0,-1-1 0 0 0,1 0 0 0 0,0 1 0 0 0,-3 7 0 0 0,0-1 352 0 0,0 1-1 0 0,2 0 0 0 0,-1 0 1 0 0,-3 21-1 0 0,5-16-24 0 0,0 0-1 0 0,1 1 0 0 0,0 18 0 0 0,2-30-409 0 0,-1 0 1 0 0,0 0-1 0 0,1 0 0 0 0,0 0 0 0 0,0-1 0 0 0,1 1 1 0 0,-1 0-1 0 0,1-1 0 0 0,0 1 0 0 0,0-1 0 0 0,1 0 1 0 0,-1 0-1 0 0,1 0 0 0 0,0 0 0 0 0,4 5 0 0 0,9 6-3 0 0,-9-8-42 0 0,0 0-1 0 0,1 0 0 0 0,9 6 1 0 0,-13-11 10 0 0,0 0 0 0 0,-1 0 0 0 0,1-1 0 0 0,0 1 0 0 0,0-1 0 0 0,0 0 0 0 0,0 0 0 0 0,0 0 0 0 0,1 0 0 0 0,-1-1 0 0 0,5 0 0 0 0,-5 1-31 0 0,1-1 0 0 0,-1 0 0 0 0,1-1 0 0 0,-1 1-1 0 0,1-1 1 0 0,-1 0 0 0 0,1 0 0 0 0,-1 0 0 0 0,0-1 0 0 0,0 1 0 0 0,1-1 0 0 0,-1 0 0 0 0,0 0 0 0 0,5-5 0 0 0,52-33-2320 0 0,-16 10-3982 0 0,-38 23 3545 0 0,-1-2-1209 0 0</inkml:trace>
</inkml:ink>
</file>

<file path=ppt/ink/ink7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29.377"/>
    </inkml:context>
    <inkml:brush xml:id="br0">
      <inkml:brushProperty name="width" value="0.035" units="cm"/>
      <inkml:brushProperty name="height" value="0.035" units="cm"/>
      <inkml:brushProperty name="color" value="#E71224"/>
    </inkml:brush>
  </inkml:definitions>
  <inkml:trace contextRef="#ctx0" brushRef="#br0">12 181 1412 0 0,'0'0'10612'0'0,"11"22"-10295"0"0,32 69-64 0 0,-27-61-40 0 0,-11-24-108 0 0,2 3 95 0 0,-1-3 673 0 0,-6-12 836 0 0,-5-14-675 0 0,-32-45-1567 0 0,23 45 389 0 0,-12-29 1 0 0,23 41 234 0 0,0 1 0 0 0,0-1 0 0 0,1 0-1 0 0,0 0 1 0 0,0 0 0 0 0,1 0 0 0 0,-1-15 0 0 0,2 20-119 0 0,0 0 1 0 0,1 0 0 0 0,-1-1-1 0 0,1 1 1 0 0,0 0-1 0 0,0 0 1 0 0,0 0 0 0 0,0 0-1 0 0,0 0 1 0 0,1 0-1 0 0,0 0 1 0 0,-1 0 0 0 0,1 0-1 0 0,0 1 1 0 0,0-1-1 0 0,0 1 1 0 0,1 0 0 0 0,-1-1-1 0 0,4-2 1 0 0,1 0-26 0 0,1 0 1 0 0,-1 1 0 0 0,1 0 0 0 0,0 0 0 0 0,17-5-1 0 0,-14 5-88 0 0,0 1-1 0 0,1 1 1 0 0,21-3 0 0 0,-10 4-2729 0 0,2 1-3820 0 0,-20 0 2278 0 0</inkml:trace>
</inkml:ink>
</file>

<file path=ppt/ink/ink7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45.381"/>
    </inkml:context>
    <inkml:brush xml:id="br0">
      <inkml:brushProperty name="width" value="0.035" units="cm"/>
      <inkml:brushProperty name="height" value="0.035" units="cm"/>
      <inkml:brushProperty name="color" value="#E71224"/>
    </inkml:brush>
  </inkml:definitions>
  <inkml:trace contextRef="#ctx0" brushRef="#br0">228 17 1920 0 0,'0'0'8997'0'0,"-7"-12"-4870"0"0,5 11-4033 0 0,0 0 0 0 0,0 0 0 0 0,0 1 1 0 0,1-1-1 0 0,-1 1 0 0 0,0 0 0 0 0,0-1 0 0 0,0 1 0 0 0,-3 0 0 0 0,4 0-92 0 0,-24 8-331 0 0,4 3 467 0 0,0 0 0 0 0,-36 28 0 0 0,32-21-58 0 0,20-15-94 0 0,1 1 0 0 0,-1-1 0 0 0,1 1-1 0 0,1 0 1 0 0,-1 0 0 0 0,0 0 0 0 0,-5 10 0 0 0,8-11-22 0 0,-1 0 0 0 0,1-1 0 0 0,0 1 0 0 0,0 0 1 0 0,0 0-1 0 0,0 0 0 0 0,0 0 0 0 0,1 0 0 0 0,-1 0 1 0 0,1 0-1 0 0,0 0 0 0 0,0 0 0 0 0,0 0 0 0 0,0 0 1 0 0,0 0-1 0 0,2 6 0 0 0,-1-6 26 0 0,1 0-1 0 0,0 1 1 0 0,0-1-1 0 0,0 0 1 0 0,0 0-1 0 0,0 0 1 0 0,1-1-1 0 0,-1 1 1 0 0,1 0-1 0 0,0-1 1 0 0,-1 0-1 0 0,1 0 1 0 0,1 0-1 0 0,-1 0 1 0 0,0 0-1 0 0,0 0 1 0 0,1-1-1 0 0,5 2 1 0 0,5 2 35 0 0,0-1 1 0 0,0 0-1 0 0,19 1 1 0 0,-5-2 135 0 0,43-3 1 0 0,-34 0 125 0 0,-33 0-281 0 0,-1 1-1 0 0,1-1 1 0 0,-1 1 0 0 0,0 0 0 0 0,1 0-1 0 0,-1 0 1 0 0,0 1 0 0 0,0-1 0 0 0,0 1 0 0 0,0-1-1 0 0,0 1 1 0 0,0 0 0 0 0,0 1 0 0 0,4 3-1 0 0,1 2 16 0 0,-1 0 0 0 0,1 0-1 0 0,6 12 1 0 0,-13-18 24 0 0,1 0-1 0 0,-1-1 1 0 0,0 1-1 0 0,-1 0 1 0 0,1 0-1 0 0,0 0 1 0 0,0 0-1 0 0,-1 0 1 0 0,1 0-1 0 0,-1 0 1 0 0,0 0-1 0 0,1 0 1 0 0,-1 0-1 0 0,0 0 0 0 0,0 0 1 0 0,0 0-1 0 0,-1 0 1 0 0,1 0-1 0 0,0 0 1 0 0,-1 2-1 0 0,-1-1 29 0 0,1 0 0 0 0,-1 1 0 0 0,0-1-1 0 0,0 0 1 0 0,0 0 0 0 0,0 0 0 0 0,0-1-1 0 0,-1 1 1 0 0,1 0 0 0 0,-5 3-1 0 0,-1 0 13 0 0,-1 0 0 0 0,0-1-1 0 0,0 1 1 0 0,0-2 0 0 0,-1 1-1 0 0,-18 5 1 0 0,18-8-38 0 0,-1-1 1 0 0,1 0-1 0 0,-1-1 1 0 0,-15 0-1 0 0,6-1-50 0 0,19 1-96 0 0,2-1-205 0 0,-1 0-1 0 0,0 0 1 0 0,1 1 0 0 0,-1-1 0 0 0,1 0 0 0 0,-1 0 0 0 0,1 0 0 0 0,0 1-1 0 0,-1-1 1 0 0,1 0 0 0 0,0 1 0 0 0,0-1 0 0 0,-1 1 0 0 0,1-1 0 0 0,0 1-1 0 0,0-1 1 0 0,0 1 0 0 0,-1-1 0 0 0,1 1 0 0 0,0 0 0 0 0,0-1-1 0 0,0 1 1 0 0,0 0 0 0 0,0 0 0 0 0,2 0 0 0 0,35-6-2131 0 0,-20 3 24 0 0,12-4-974 0 0,-26 6 2113 0 0,-14 4 449 0 0,-91 23 483 0 0</inkml:trace>
</inkml:ink>
</file>

<file path=ppt/ink/ink7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45.829"/>
    </inkml:context>
    <inkml:brush xml:id="br0">
      <inkml:brushProperty name="width" value="0.035" units="cm"/>
      <inkml:brushProperty name="height" value="0.035" units="cm"/>
      <inkml:brushProperty name="color" value="#E71224"/>
    </inkml:brush>
  </inkml:definitions>
  <inkml:trace contextRef="#ctx0" brushRef="#br0">9 1 4064 0 0,'0'0'8769'0'0,"-1"2"-8591"0"0,-2 8 188 0 0,1 0 0 0 0,1 0 0 0 0,0 0 0 0 0,0 1 0 0 0,1-1 1 0 0,2 15-1 0 0,-1 5 7 0 0,0-15-602 0 0,0 0 0 0 0,1 0 0 0 0,1 0-1 0 0,8 26 1 0 0,-1-27-2641 0 0,-4-8-2890 0 0</inkml:trace>
</inkml:ink>
</file>

<file path=ppt/ink/ink7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46.060"/>
    </inkml:context>
    <inkml:brush xml:id="br0">
      <inkml:brushProperty name="width" value="0.035" units="cm"/>
      <inkml:brushProperty name="height" value="0.035" units="cm"/>
      <inkml:brushProperty name="color" value="#E71224"/>
    </inkml:brush>
  </inkml:definitions>
  <inkml:trace contextRef="#ctx0" brushRef="#br0">0 1 7821 0 0,'0'0'4457'0'0,"11"2"-9278"0"0,33 9 3601 0 0,-43-11 1109 0 0,0 1-1 0 0,0-1 1 0 0,0 1-1 0 0,0-1 1 0 0,0 1-1 0 0,0-1 0 0 0,-1 1 1 0 0,1 0-1 0 0,0-1 1 0 0,0 1-1 0 0,0 0 1 0 0,-1 0-1 0 0,1 0 1 0 0,0-1-1 0 0,0 1 1 0 0,-1 0-1 0 0,1 0 0 0 0,-1 0 1 0 0,1 0-1 0 0,-1 0 1 0 0,0 0-1 0 0,1 0 1 0 0,-1 0-1 0 0,0 0 1 0 0,1 0-1 0 0,-1 2 1 0 0,0-2 60 0 0,0-1 0 0 0,0 0 0 0 0,0 1 0 0 0,0-1 0 0 0,0 1 0 0 0,0-1 0 0 0,0 0 0 0 0,0 1 0 0 0,0-1 0 0 0,0 0 0 0 0,0 1 0 0 0,0-1 0 0 0,0 0 0 0 0,0 1 0 0 0,0-1 0 0 0,0 0 1 0 0,0 1-1 0 0,-1-1 0 0 0,1 0 0 0 0,0 1 0 0 0,0-1 0 0 0,0 0 0 0 0,-1 1 0 0 0,1-1 0 0 0,0 0 0 0 0,0 0 0 0 0,-1 1 0 0 0,1-1 0 0 0,0 0 0 0 0,-1 0 0 0 0,1 1 0 0 0,0-1 0 0 0,-1 0 1 0 0,1 0-1 0 0,0 0 0 0 0,-1 0 0 0 0,1 0 0 0 0,0 0 0 0 0,-1 0 0 0 0,1 1 0 0 0,0-1 0 0 0,-1 0 0 0 0,1 0 0 0 0,0 0 0 0 0,-1 0 0 0 0,1 0 0 0 0,-1-1 0 0 0,1 1 0 0 0,0 0 0 0 0,-1 0 1 0 0,1 0-1 0 0,0 0 0 0 0,-1 0 0 0 0,1 0 0 0 0,0-1 0 0 0,-1 1 0 0 0,1 0 0 0 0,-1 0 0 0 0,-58-46-169 0 0</inkml:trace>
</inkml:ink>
</file>

<file path=ppt/ink/ink7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46.661"/>
    </inkml:context>
    <inkml:brush xml:id="br0">
      <inkml:brushProperty name="width" value="0.035" units="cm"/>
      <inkml:brushProperty name="height" value="0.035" units="cm"/>
      <inkml:brushProperty name="color" value="#E71224"/>
    </inkml:brush>
  </inkml:definitions>
  <inkml:trace contextRef="#ctx0" brushRef="#br0">6 126 760 0 0,'0'0'9524'0'0,"10"22"-9196"0"0,31 69-179 0 0,-38-86-143 0 0,-1 0 0 0 0,0-1 0 0 0,1 1 0 0 0,0-1 0 0 0,0 1 0 0 0,1-1 0 0 0,5 6 0 0 0,-8-9 7 0 0,0-1 0 0 0,0 1 0 0 0,-1 0 0 0 0,1 0 0 0 0,0 0 0 0 0,-1 0-1 0 0,1 0 1 0 0,-1-1 0 0 0,1 1 0 0 0,-1 0 0 0 0,1 0 0 0 0,-1 0 0 0 0,1 0 0 0 0,-1 0 0 0 0,0 1 0 0 0,0-1 0 0 0,0 0 0 0 0,1 0-1 0 0,-1 0 1 0 0,0 0 0 0 0,0 0 0 0 0,-1 0 0 0 0,1 2 1543 0 0,-7-11-340 0 0,-1 1-1205 0 0,-1-1-1 0 0,2 0 1 0 0,-1 0 0 0 0,1-1 0 0 0,0 0 0 0 0,1-1-1 0 0,0 1 1 0 0,1-1 0 0 0,0 0 0 0 0,0-1 0 0 0,-3-13-1 0 0,6 20 41 0 0,1-1-1 0 0,0 0 0 0 0,0 0 1 0 0,0 0-1 0 0,1 0 1 0 0,0 0-1 0 0,0 0 0 0 0,0 0 1 0 0,0 0-1 0 0,1 0 0 0 0,0 0 1 0 0,0 0-1 0 0,0 0 1 0 0,1 1-1 0 0,0-1 0 0 0,-1 0 1 0 0,2 1-1 0 0,-1-1 0 0 0,0 1 1 0 0,1 0-1 0 0,0-1 1 0 0,0 1-1 0 0,0 1 0 0 0,1-1 1 0 0,-1 0-1 0 0,1 1 1 0 0,0 0-1 0 0,0 0 0 0 0,0 0 1 0 0,0 0-1 0 0,6-2 0 0 0,0-1 28 0 0,0 1 0 0 0,0 1-1 0 0,0 0 1 0 0,0 1-1 0 0,0-1 1 0 0,1 2-1 0 0,0 0 1 0 0,11-1 0 0 0,-15 2-11 0 0,0 1 0 0 0,0 0 0 0 0,0 0 0 0 0,0 1 0 0 0,-1 0 0 0 0,1 0 1 0 0,0 0-1 0 0,0 1 0 0 0,0 0 0 0 0,-1 1 0 0 0,1-1 0 0 0,-1 1 0 0 0,8 5 1 0 0,-7-4 0 0 0,-1 1 0 0 0,0 0 0 0 0,0 0 1 0 0,0 0-1 0 0,-1 0 0 0 0,1 1 0 0 0,-1 0 1 0 0,0 0-1 0 0,-1 1 0 0 0,0-1 1 0 0,0 1-1 0 0,0 0 0 0 0,-1 0 0 0 0,0 0 1 0 0,0 1-1 0 0,-1-1 0 0 0,0 1 0 0 0,0-1 1 0 0,0 12-1 0 0,4 20-777 0 0,8 54 2740 0 0,-12-62-6292 0 0,-1 0-5356 0 0,-1-41 4802 0 0</inkml:trace>
</inkml:ink>
</file>

<file path=ppt/ink/ink7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47.923"/>
    </inkml:context>
    <inkml:brush xml:id="br0">
      <inkml:brushProperty name="width" value="0.035" units="cm"/>
      <inkml:brushProperty name="height" value="0.035" units="cm"/>
      <inkml:brushProperty name="color" value="#E71224"/>
    </inkml:brush>
  </inkml:definitions>
  <inkml:trace contextRef="#ctx0" brushRef="#br0">345 1 3308 0 0,'0'0'13820'0'0,"-6"1"-13214"0"0,3-1-557 0 0,0 1 0 0 0,0 0 0 0 0,0 0 0 0 0,0-1-1 0 0,1 2 1 0 0,-1-1 0 0 0,0 0 0 0 0,1 1 0 0 0,-1-1-1 0 0,1 1 1 0 0,-1 0 0 0 0,1 0 0 0 0,0-1 0 0 0,-4 5-1 0 0,-10 12 26 0 0,7-10-55 0 0,1 1 1 0 0,0 1-1 0 0,1-1 1 0 0,0 1-1 0 0,-9 18 0 0 0,-25 60 19 0 0,40-83-92 0 0,-2 0 1 0 0,1 0 0 0 0,0 0 0 0 0,-1-1-1 0 0,0 1 1 0 0,0-1 0 0 0,-1 1-1 0 0,1-1 1 0 0,-1 0 0 0 0,0 0-1 0 0,0-1 1 0 0,0 1 0 0 0,0-1 0 0 0,-1 0-1 0 0,-4 3 1 0 0,7-6 13 0 0,1 1-1 0 0,-1-1 1 0 0,1 0-1 0 0,-1 0 1 0 0,0 0 0 0 0,1 0-1 0 0,-1 0 1 0 0,1 0 0 0 0,-1-1-1 0 0,0 1 1 0 0,1 0-1 0 0,-1-1 1 0 0,1 1 0 0 0,-1-1-1 0 0,1 0 1 0 0,-1 1 0 0 0,1-1-1 0 0,0 0 1 0 0,-1 0-1 0 0,1 0 1 0 0,0 0 0 0 0,-2-2-1 0 0,-28-29-341 0 0,26 26 283 0 0,-3-4 58 0 0,0 1 1 0 0,0-1 0 0 0,-6-13-1 0 0,11 18 26 0 0,1 0-1 0 0,0 0 0 0 0,0 0 1 0 0,0 0-1 0 0,1-1 0 0 0,0 1 1 0 0,0 0-1 0 0,0-1 0 0 0,0-8 1 0 0,1 11-7 0 0,1 1-1 0 0,-1 0 1 0 0,0-1 0 0 0,1 1 0 0 0,-1 0 0 0 0,1 0-1 0 0,0-1 1 0 0,0 1 0 0 0,0 0 0 0 0,0 0 0 0 0,0 0-1 0 0,0 0 1 0 0,1 0 0 0 0,-1 0 0 0 0,4-3 0 0 0,-2 2 4 0 0,1-1 1 0 0,1 1 0 0 0,-1 0-1 0 0,0 0 1 0 0,1 0 0 0 0,-1 1-1 0 0,6-3 1 0 0,-3 3 49 0 0,0-1 1 0 0,1 1-1 0 0,-1 0 1 0 0,0 0-1 0 0,1 1 0 0 0,-1 0 1 0 0,1 0-1 0 0,-1 1 1 0 0,1 0-1 0 0,11 2 0 0 0,-16-1 13 0 0,1 0-1 0 0,-1 0 0 0 0,0 1 0 0 0,1-1 0 0 0,-1 1 0 0 0,0 0 0 0 0,0 0 1 0 0,0 0-1 0 0,-1 1 0 0 0,1-1 0 0 0,0 1 0 0 0,3 4 0 0 0,27 40 452 0 0,-20-28-184 0 0,5 10-98 0 0,10 14 152 0 0,8 4-70 0 0,-18-24-180 0 0,-15-18-92 0 0,0-1-1 0 0,1 1 0 0 0,0-1 0 0 0,0 1 0 0 0,0-1 1 0 0,0 0-1 0 0,6 3 0 0 0,-4-3 22 0 0,-1-1 0 0 0,0 0 0 0 0,1-1 0 0 0,7 3 0 0 0,-12-4-107 0 0,0-1 0 0 0,0 0 0 0 0,0 1 0 0 0,0-1 0 0 0,0 0 0 0 0,0 0 0 0 0,1 0 0 0 0,-1 0 0 0 0,0 0 0 0 0,0 0 0 0 0,0 0 0 0 0,0 0 0 0 0,0 0 0 0 0,0 0 0 0 0,0-1 0 0 0,0 1 0 0 0,0 0 0 0 0,1-1 0 0 0,-1 1 0 0 0,0-1 0 0 0,0 1 0 0 0,-1-1 0 0 0,1 0 0 0 0,0 1 0 0 0,0-1 0 0 0,0 0 0 0 0,0 0 0 0 0,-1 1 0 0 0,1-1 0 0 0,1-1 0 0 0,-1-1-378 0 0,2-3-1937 0 0,-2-1-4187 0 0,-1 1 1259 0 0</inkml:trace>
</inkml:ink>
</file>

<file path=ppt/ink/ink7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48.805"/>
    </inkml:context>
    <inkml:brush xml:id="br0">
      <inkml:brushProperty name="width" value="0.035" units="cm"/>
      <inkml:brushProperty name="height" value="0.035" units="cm"/>
      <inkml:brushProperty name="color" value="#E71224"/>
    </inkml:brush>
  </inkml:definitions>
  <inkml:trace contextRef="#ctx0" brushRef="#br0">1 76 2676 0 0,'0'0'11391'0'0,"13"-5"-10388"0"0,63-23-501 0 0,-54 19-544 0 0,0 1-1 0 0,0 0 1 0 0,26-3-1 0 0,-32 8-1131 0 0,32-1 1 0 0,-43 4 43 0 0,-1 0 1 0 0,1 1-1 0 0,0-1 0 0 0,-1 1 0 0 0,1 0 1 0 0,6 3-1 0 0</inkml:trace>
</inkml:ink>
</file>

<file path=ppt/ink/ink7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49.157"/>
    </inkml:context>
    <inkml:brush xml:id="br0">
      <inkml:brushProperty name="width" value="0.035" units="cm"/>
      <inkml:brushProperty name="height" value="0.035" units="cm"/>
      <inkml:brushProperty name="color" value="#E71224"/>
    </inkml:brush>
  </inkml:definitions>
  <inkml:trace contextRef="#ctx0" brushRef="#br0">0 66 3244 0 0,'0'0'10153'0'0,"26"-4"-9833"0"0,80-12-102 0 0,-98 15-146 0 0,1 0 0 0 0,-1-1 0 0 0,0 0 0 0 0,0 0 0 0 0,0-1 0 0 0,14-7 0 0 0,1 0 44 0 0,-12 6-292 0 0,19-6 177 0 0,-17 10-2526 0 0,-3 6-3581 0 0</inkml:trace>
</inkml:ink>
</file>

<file path=ppt/ink/ink7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50.618"/>
    </inkml:context>
    <inkml:brush xml:id="br0">
      <inkml:brushProperty name="width" value="0.035" units="cm"/>
      <inkml:brushProperty name="height" value="0.035" units="cm"/>
      <inkml:brushProperty name="color" value="#E71224"/>
    </inkml:brush>
  </inkml:definitions>
  <inkml:trace contextRef="#ctx0" brushRef="#br0">0 1 1648 0 0,'0'0'8442'0'0,"5"17"-5189"0"0,1 13-2869 0 0,2 9 340 0 0,14 53 214 0 0,49 128 58 0 0,-7 0-34 0 0,-44-143-819 0 0,-15-47-125 0 0,-5-24-15 0 0,1 0 0 0 0,0 0 0 0 0,0 0-1 0 0,1-1 1 0 0,-1 1 0 0 0,1 0 0 0 0,3 5 0 0 0,0 7 92 0 0,-4-15-3033 0 0,5-28-3804 0 0,-6 2 2444 0 0</inkml:trace>
</inkml:ink>
</file>

<file path=ppt/ink/ink7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51.194"/>
    </inkml:context>
    <inkml:brush xml:id="br0">
      <inkml:brushProperty name="width" value="0.035" units="cm"/>
      <inkml:brushProperty name="height" value="0.035" units="cm"/>
      <inkml:brushProperty name="color" value="#E71224"/>
    </inkml:brush>
  </inkml:definitions>
  <inkml:trace contextRef="#ctx0" brushRef="#br0">1 23 3316 0 0,'0'0'7191'0'0,"26"-1"-7090"0"0,165-10-87 0 0,-146 5 455 0 0,-18 3-2015 0 0,-9 2-3689 0 0,-23 1 2665 0 0</inkml:trace>
</inkml:ink>
</file>

<file path=ppt/ink/ink7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51.935"/>
    </inkml:context>
    <inkml:brush xml:id="br0">
      <inkml:brushProperty name="width" value="0.035" units="cm"/>
      <inkml:brushProperty name="height" value="0.035" units="cm"/>
      <inkml:brushProperty name="color" value="#E71224"/>
    </inkml:brush>
  </inkml:definitions>
  <inkml:trace contextRef="#ctx0" brushRef="#br0">42 99 3284 0 0,'0'0'8638'0'0,"-1"9"-8386"0"0,-1-1-171 0 0,1-6-48 0 0,1 1 0 0 0,-1 0 0 0 0,1 0 0 0 0,0-1 0 0 0,-1 1 1 0 0,1 0-1 0 0,0 0 0 0 0,1-1 0 0 0,-1 1 0 0 0,0 0 0 0 0,1 0 0 0 0,0-1 0 0 0,1 5 1 0 0,10 28 1267 0 0,-40-90 268 0 0,24 49-1514 0 0,1-1 0 0 0,0 1 0 0 0,0-1 0 0 0,0 0 0 0 0,1 1 0 0 0,0-1 0 0 0,1 0 0 0 0,-1-1 0 0 0,1 1 0 0 0,1 0 0 0 0,-1-12 0 0 0,1 18-77 0 0,0 0 0 0 0,1-1 0 0 0,-1 1-1 0 0,0 0 1 0 0,0 0 0 0 0,1 0-1 0 0,-1-1 1 0 0,0 1 0 0 0,1 0-1 0 0,0 0 1 0 0,-1 0 0 0 0,1 0-1 0 0,-1 0 1 0 0,1 0 0 0 0,0 0 0 0 0,0 0-1 0 0,0 0 1 0 0,0 0 0 0 0,0 0-1 0 0,1-1 1 0 0,1 0-50 0 0,0 1 0 0 0,0-1 0 0 0,0 1 0 0 0,0-1 0 0 0,0 1 0 0 0,1 0 0 0 0,4-1 0 0 0,5 0-191 0 0,0 0 0 0 0,25 1 0 0 0,-25 0 163 0 0,-10 1-31 0 0,-1-1-1 0 0,1 1 0 0 0,-1 0 1 0 0,1 0-1 0 0,0 0 0 0 0,-1 0 1 0 0,1 0-1 0 0,0 1 1 0 0,-1-1-1 0 0,1 1 0 0 0,-1-1 1 0 0,1 1-1 0 0,-1 0 0 0 0,1 0 1 0 0,-1 0-1 0 0,0 1 1 0 0,1-1-1 0 0,-1 0 0 0 0,2 3 1 0 0,-2-2-363 0 0,0 0 1 0 0,-1-1 0 0 0,1 1-1 0 0,0-1 1 0 0,0 1 0 0 0,0-1 0 0 0,0 0-1 0 0,0 0 1 0 0,0 0 0 0 0,4 2-1 0 0,5 0-2327 0 0</inkml:trace>
</inkml:ink>
</file>

<file path=ppt/ink/ink7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52.250"/>
    </inkml:context>
    <inkml:brush xml:id="br0">
      <inkml:brushProperty name="width" value="0.035" units="cm"/>
      <inkml:brushProperty name="height" value="0.035" units="cm"/>
      <inkml:brushProperty name="color" value="#E71224"/>
    </inkml:brush>
  </inkml:definitions>
  <inkml:trace contextRef="#ctx0" brushRef="#br0">0 6 4076 0 0,'0'0'7177'0'0,"137"0"-7473"0"0,-125 0-120 0 0,0 0-356 0 0,6 0-304 0 0,-7 0-392 0 0,1 0-481 0 0,-6-5-751 0 0,-214 10 124 0 0</inkml:trace>
</inkml:ink>
</file>

<file path=ppt/ink/ink7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52.759"/>
    </inkml:context>
    <inkml:brush xml:id="br0">
      <inkml:brushProperty name="width" value="0.035" units="cm"/>
      <inkml:brushProperty name="height" value="0.035" units="cm"/>
      <inkml:brushProperty name="color" value="#E71224"/>
    </inkml:brush>
  </inkml:definitions>
  <inkml:trace contextRef="#ctx0" brushRef="#br0">0 1 4048 0 0,'0'0'9132'0'0,"6"23"-8755"0"0,35 122 379 0 0,-34-111-307 0 0,0 1 0 0 0,2 48 0 0 0,-2-14 154 0 0,10 142 1038 0 0,-5-92-1460 0 0,-5-69-893 0 0,-3-44-116 0 0,-4-5 662 0 0,0-1-1 0 0,1 0 0 0 0,-1 0 0 0 0,0 0 0 0 0,1 1 0 0 0,-1-1 1 0 0,0 0-1 0 0,1 0 0 0 0,-1 0 0 0 0,1 0 0 0 0,-1 0 0 0 0,0 0 1 0 0,1 0-1 0 0,-1 0 0 0 0,0 0 0 0 0,1 0 0 0 0,-1 0 0 0 0,1 0 0 0 0,-1 0 1 0 0,0 0-1 0 0,1 0 0 0 0,-1 0 0 0 0,0 0 0 0 0,1-1 0 0 0,-1 1 1 0 0,0 0-1 0 0,1 0 0 0 0,-1 0 0 0 0,0-1 0 0 0,1 1 0 0 0,-1 0 1 0 0,0 0-1 0 0,0-1 0 0 0,1 1 0 0 0,-1 0 0 0 0,0-1 0 0 0,0 1 1 0 0,1 0-1 0 0,-1-1 0 0 0,0 1 0 0 0,0 0 0 0 0,0-1 0 0 0,0 1 1 0 0,0 0-1 0 0,0-1 0 0 0,1 0 0 0 0,-1-8-3153 0 0,0-9-1960 0 0</inkml:trace>
</inkml:ink>
</file>

<file path=ppt/ink/ink7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53.112"/>
    </inkml:context>
    <inkml:brush xml:id="br0">
      <inkml:brushProperty name="width" value="0.035" units="cm"/>
      <inkml:brushProperty name="height" value="0.035" units="cm"/>
      <inkml:brushProperty name="color" value="#E71224"/>
    </inkml:brush>
  </inkml:definitions>
  <inkml:trace contextRef="#ctx0" brushRef="#br0">0 25 684 0 0,'0'0'12121'0'0,"26"-1"-11839"0"0,81-5-92 0 0,3-4 361 0 0,-68 4-1867 0 0,5 4-5184 0 0</inkml:trace>
</inkml:ink>
</file>

<file path=ppt/ink/ink7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53.973"/>
    </inkml:context>
    <inkml:brush xml:id="br0">
      <inkml:brushProperty name="width" value="0.035" units="cm"/>
      <inkml:brushProperty name="height" value="0.035" units="cm"/>
      <inkml:brushProperty name="color" value="#E71224"/>
    </inkml:brush>
  </inkml:definitions>
  <inkml:trace contextRef="#ctx0" brushRef="#br0">85 221 304 0 0,'0'0'9344'0'0,"-12"7"-9218"0"0,-36 23-140 0 0,46-29-1 0 0,0 0 1 0 0,0 1 0 0 0,0-1 0 0 0,1 1-1 0 0,-1 0 1 0 0,1-1 0 0 0,-1 1 0 0 0,1 0 0 0 0,0 0-1 0 0,-1 0 1 0 0,1 0 0 0 0,0 0 0 0 0,0 0 0 0 0,1 0-1 0 0,-1 0 1 0 0,0 0 0 0 0,1 0 0 0 0,-1 1-1 0 0,1-1 1 0 0,0 0 0 0 0,-1 0 0 0 0,1 1 0 0 0,0-1-1 0 0,1 0 1 0 0,-1 4 0 0 0,1 2-54 0 0,-1 1 39 0 0,-1-5-64 0 0,1 1 0 0 0,0 0 0 0 0,1 0 0 0 0,-1 0 0 0 0,1 0 0 0 0,0 0 0 0 0,2 5 0 0 0,-3-9 74 0 0,1 1 1 0 0,0-1-1 0 0,0 1 0 0 0,0-1 0 0 0,1 0 1 0 0,-1 1-1 0 0,0-1 0 0 0,0 0 0 0 0,1 0 1 0 0,-1 1-1 0 0,1-1 0 0 0,-1 0 1 0 0,1-1-1 0 0,-1 1 0 0 0,1 0 0 0 0,0 0 1 0 0,-1-1-1 0 0,1 1 0 0 0,0-1 0 0 0,0 1 1 0 0,-1-1-1 0 0,1 0 0 0 0,2 1 0 0 0,1-1-5 0 0,0 1 0 0 0,0-1-1 0 0,0 1 1 0 0,0-1 0 0 0,0-1-1 0 0,-1 1 1 0 0,1-1 0 0 0,0 1-1 0 0,0-1 1 0 0,0-1 0 0 0,6-2-1 0 0,-8 3 58 0 0,-1-1 1 0 0,1 1-1 0 0,-1-1 0 0 0,0 0 0 0 0,0 0 0 0 0,0 0 1 0 0,0 0-1 0 0,0-1 0 0 0,0 1 0 0 0,0 0 0 0 0,-1-1 0 0 0,1 1 1 0 0,-1-1-1 0 0,1 1 0 0 0,-1-1 0 0 0,0 0 0 0 0,0 0 1 0 0,0 0-1 0 0,-1 1 0 0 0,1-5 0 0 0,-1 6-29 0 0,13-89 395 0 0,-12 80-321 0 0,-1 1 1 0 0,0-1 0 0 0,-1 0-1 0 0,0 1 1 0 0,-1-1-1 0 0,0 0 1 0 0,-4-11 0 0 0,-48-109 1837 0 0,50 110-614 0 0,2 13 203 0 0,2 17-1405 0 0,1 3 137 0 0,1-1 0 0 0,0 1-1 0 0,1-1 1 0 0,0 1 0 0 0,1-1-1 0 0,1 0 1 0 0,6 14 0 0 0,6 16 483 0 0,-11-30-489 0 0,0 0-1 0 0,14 23 1 0 0,1-1-34 0 0,-9-11-144 0 0,-5-7-27 0 0,2 0 0 0 0,0 0 1 0 0,1-1-1 0 0,1 0 0 0 0,20 22 0 0 0,-20-26-43 0 0,15 12-1721 0 0,-24-22 1267 0 0,-1 0-1 0 0,1-1 0 0 0,0 1 1 0 0,-1 0-1 0 0,1-1 0 0 0,0 1 1 0 0,0-1-1 0 0,-1 0 0 0 0,1 1 1 0 0,2-1-1 0 0,-3-10-10485 0 0</inkml:trace>
</inkml:ink>
</file>

<file path=ppt/ink/ink7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55.163"/>
    </inkml:context>
    <inkml:brush xml:id="br0">
      <inkml:brushProperty name="width" value="0.035" units="cm"/>
      <inkml:brushProperty name="height" value="0.035" units="cm"/>
      <inkml:brushProperty name="color" value="#E71224"/>
    </inkml:brush>
  </inkml:definitions>
  <inkml:trace contextRef="#ctx0" brushRef="#br0">1 228 1556 0 0,'0'0'5854'0'0,"30"0"-5119"0"0,102 1-341 0 0,37-8 296 0 0,-155 5-679 0 0,568-45 1669 0 0,-182 14-806 0 0,-171 15-360 0 0,-143 11-550 0 0,342-38 71 0 0,-353 33 1374 0 0,10-2-964 0 0,155-7-1 0 0,-227 21-407 0 0,-1 1 195 0 0,0-1 0 0 0,1-1-1 0 0,-1 0 1 0 0,1 0 0 0 0,-1-1 0 0 0,19-6 0 0 0,-20 0 159 0 0,-20 5-1993 0 0,-25 4-2936 0 0,31-1 4118 0 0,-23 2-3855 0 0,-8-2-1290 0 0</inkml:trace>
</inkml:ink>
</file>

<file path=ppt/ink/ink7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55.948"/>
    </inkml:context>
    <inkml:brush xml:id="br0">
      <inkml:brushProperty name="width" value="0.035" units="cm"/>
      <inkml:brushProperty name="height" value="0.035" units="cm"/>
      <inkml:brushProperty name="color" value="#E71224"/>
    </inkml:brush>
  </inkml:definitions>
  <inkml:trace contextRef="#ctx0" brushRef="#br0">1 1 1124 0 0,'0'0'10602'0'0,"21"12"-10127"0"0,124 79 968 0 0,-101-63-227 0 0,145 82 1059 0 0,-189-109-2292 0 0,5 1-103 0 0,0 1 1 0 0,0-1 0 0 0,0 0-1 0 0,0 0 1 0 0,0 0 0 0 0,1-1-1 0 0,9 2 1 0 0,-14-3-613 0 0,-1-15-4258 0 0,0 5 1250 0 0</inkml:trace>
</inkml:ink>
</file>

<file path=ppt/ink/ink7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56.421"/>
    </inkml:context>
    <inkml:brush xml:id="br0">
      <inkml:brushProperty name="width" value="0.035" units="cm"/>
      <inkml:brushProperty name="height" value="0.035" units="cm"/>
      <inkml:brushProperty name="color" value="#E71224"/>
    </inkml:brush>
  </inkml:definitions>
  <inkml:trace contextRef="#ctx0" brushRef="#br0">250 1 200 0 0,'0'0'12601'0'0,"-5"13"-11929"0"0,-32 90 1249 0 0,23-65-1541 0 0,-3 0 0 0 0,0-1 0 0 0,-36 53 0 0 0,52-89-378 0 0,-42 61 75 0 0,27-41-219 0 0,-19 34 1 0 0,31-47-107 0 0,3-7 63 0 0,0 0 0 0 0,0 0 0 0 0,0 1 0 0 0,1-1 0 0 0,-1 0-1 0 0,1 1 1 0 0,-1-1 0 0 0,1 0 0 0 0,-1 1 0 0 0,1-1 0 0 0,0 1-1 0 0,-1 1 1 0 0,4-3-236 0 0,-1 0 0 0 0,0 0 0 0 0,0 0 0 0 0,1-1 0 0 0,-1 1 0 0 0,0-1 0 0 0,0 1 0 0 0,0-1 0 0 0,3-1 0 0 0,-4 2 354 0 0,2-1-377 0 0,0-1 0 0 0,0 1 0 0 0,0-1 0 0 0,0 0 1 0 0,0 1-1 0 0,0-1 0 0 0,0-1 0 0 0,2-1 0 0 0,12-14-2575 0 0</inkml:trace>
</inkml:ink>
</file>

<file path=ppt/ink/ink7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57.108"/>
    </inkml:context>
    <inkml:brush xml:id="br0">
      <inkml:brushProperty name="width" value="0.035" units="cm"/>
      <inkml:brushProperty name="height" value="0.035" units="cm"/>
      <inkml:brushProperty name="color" value="#E71224"/>
    </inkml:brush>
  </inkml:definitions>
  <inkml:trace contextRef="#ctx0" brushRef="#br0">43 20 684 0 0,'0'0'13003'0'0,"-2"5"-12530"0"0,1-1-413 0 0,-5 12 460 0 0,0-2 1 0 0,-8 16-1 0 0,11-25-476 0 0,1 1 0 0 0,0-1 0 0 0,1 1 0 0 0,-1 0 0 0 0,1 0 0 0 0,0 0-1 0 0,0 0 1 0 0,1 0 0 0 0,0 0 0 0 0,1 9 0 0 0,-1-3-141 0 0,0-10 89 0 0,0-1-1 0 0,0 0 0 0 0,0 0 0 0 0,0 0 0 0 0,1 0 0 0 0,-1 0 0 0 0,0 0 0 0 0,1 0 0 0 0,-1 0 0 0 0,1 1 0 0 0,-1-1 0 0 0,1-1 0 0 0,0 1 0 0 0,-1 0 0 0 0,1 0 0 0 0,0 0 0 0 0,0 0 0 0 0,-1 0 0 0 0,1-1 0 0 0,0 1 0 0 0,0 0 0 0 0,1 0 0 0 0,1 1 1 0 0,0-1 0 0 0,0 1 0 0 0,1-1 0 0 0,-1 0 0 0 0,0 0 0 0 0,0 0 0 0 0,6 0 0 0 0,-2 0 10 0 0,0-1-1 0 0,1 1 0 0 0,-1-2 0 0 0,0 1 1 0 0,0-1-1 0 0,12-2 0 0 0,-14 1-20 0 0,0-1 0 0 0,0 1 0 0 0,-1-1 0 0 0,1 0 0 0 0,0 0 0 0 0,-1 0 0 0 0,0-1 0 0 0,0 1 1 0 0,0-1-1 0 0,0 0 0 0 0,-1 0 0 0 0,1-1 0 0 0,-1 1 0 0 0,0-1 0 0 0,0 0 0 0 0,2-5 0 0 0,-2 5-86 0 0,-1-1 1 0 0,0 0 0 0 0,0 0-1 0 0,0-1 1 0 0,0 1-1 0 0,-1 0 1 0 0,0 0-1 0 0,-1-1 1 0 0,1 1 0 0 0,-1-1-1 0 0,0 1 1 0 0,-1 0-1 0 0,-1-9 1 0 0,1 12 64 0 0,0 1 1 0 0,-1 0-1 0 0,1-1 1 0 0,0 1-1 0 0,-1 0 0 0 0,0 0 1 0 0,1 0-1 0 0,-1 0 1 0 0,0 0-1 0 0,0 1 0 0 0,0-1 1 0 0,0 0-1 0 0,0 1 1 0 0,0 0-1 0 0,-1-1 0 0 0,1 1 1 0 0,0 0-1 0 0,-1 0 1 0 0,1 0-1 0 0,-1 1 0 0 0,1-1 1 0 0,-4 0-1 0 0,1 0 62 0 0,-1-1 0 0 0,1 2 0 0 0,-1-1 0 0 0,1 1 0 0 0,-1-1 0 0 0,1 1 0 0 0,-1 1 0 0 0,1-1 0 0 0,-8 2 0 0 0,10 0-230 0 0,1 0 0 0 0,-1 0 0 0 0,1 0 0 0 0,0 0 1 0 0,0 0-1 0 0,0 1 0 0 0,0-1 0 0 0,0 0 0 0 0,0 1 0 0 0,0 0 0 0 0,1-1 0 0 0,-1 1 0 0 0,1 0 0 0 0,0 0 0 0 0,-2 5 0 0 0,4-8 49 0 0,-1 1 0 0 0,0-1 0 0 0,1 0 0 0 0,-1 0-1 0 0,0 0 1 0 0,1 1 0 0 0,-1-1 0 0 0,0 0 0 0 0,1 0 0 0 0,-1 0-1 0 0,0 0 1 0 0,1 1 0 0 0,-1-1 0 0 0,1 0 0 0 0,-1 0 0 0 0,0 0-1 0 0,1 0 1 0 0,-1 0 0 0 0,0 0 0 0 0,1 0 0 0 0,-1 0 0 0 0,1 0-1 0 0,-1-1 1 0 0,1 1 0 0 0,1 0-964 0 0,4 0-1707 0 0</inkml:trace>
</inkml:ink>
</file>

<file path=ppt/ink/ink7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59.735"/>
    </inkml:context>
    <inkml:brush xml:id="br0">
      <inkml:brushProperty name="width" value="0.035" units="cm"/>
      <inkml:brushProperty name="height" value="0.035" units="cm"/>
      <inkml:brushProperty name="color" value="#E71224"/>
    </inkml:brush>
  </inkml:definitions>
  <inkml:trace contextRef="#ctx0" brushRef="#br0">19 3 2968 0 0,'0'0'10288'0'0,"-3"-1"-10030"0"0,3 1-241 0 0,-1 0 0 0 0,1 0 0 0 0,-1 0 0 0 0,1-1 0 0 0,0 1 0 0 0,-1 0 0 0 0,1 0 0 0 0,-1 0 0 0 0,1 0 0 0 0,-1 0 0 0 0,1 0 0 0 0,0 0-1 0 0,-1 0 1 0 0,1 0 0 0 0,-1 0 0 0 0,1 0 0 0 0,0 0 0 0 0,-1 0 0 0 0,1 0 0 0 0,-1 0 0 0 0,1 1 0 0 0,-1-1 0 0 0,1 0 0 0 0,0 0 0 0 0,-1 0 0 0 0,1 1 0 0 0,0-1 0 0 0,-1 0 0 0 0,1 0 0 0 0,0 1 0 0 0,-1-1 0 0 0,1 0 0 0 0,-1 1 0 0 0,0 18 1351 0 0,1-9-1058 0 0,2 13 88 0 0,1 0 0 0 0,0 0 0 0 0,2 0 0 0 0,1 0 0 0 0,10 25 0 0 0,8 37 143 0 0,-15-48-428 0 0,-3-16-113 0 0,-1 1-1 0 0,-1-1 1 0 0,2 36-1 0 0,6 19-3764 0 0,-7-71 1070 0 0</inkml:trace>
</inkml:ink>
</file>

<file path=ppt/ink/ink7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5:00.061"/>
    </inkml:context>
    <inkml:brush xml:id="br0">
      <inkml:brushProperty name="width" value="0.035" units="cm"/>
      <inkml:brushProperty name="height" value="0.035" units="cm"/>
      <inkml:brushProperty name="color" value="#E71224"/>
    </inkml:brush>
  </inkml:definitions>
  <inkml:trace contextRef="#ctx0" brushRef="#br0">1 28 6485 0 0,'0'0'7831'0'0,"22"-4"-7707"0"0,140-15 39 0 0,-66 14-1635 0 0,-95 6 1300 0 0,0-1-1 0 0,0 0 0 0 0,0 0 0 0 0,1 1 1 0 0,-1-1-1 0 0,0 0 0 0 0,0 1 1 0 0,0-1-1 0 0,0 1 0 0 0,0-1 1 0 0,0 1-1 0 0,0 0 0 0 0,0 0 1 0 0,0-1-1 0 0,0 1 0 0 0,0 0 1 0 0,0 0-1 0 0,-1 0 0 0 0,2 1 1 0 0,6 7-4859 0 0,-3-8 932 0 0</inkml:trace>
</inkml:ink>
</file>

<file path=ppt/ink/ink7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5:00.802"/>
    </inkml:context>
    <inkml:brush xml:id="br0">
      <inkml:brushProperty name="width" value="0.035" units="cm"/>
      <inkml:brushProperty name="height" value="0.035" units="cm"/>
      <inkml:brushProperty name="color" value="#E71224"/>
    </inkml:brush>
  </inkml:definitions>
  <inkml:trace contextRef="#ctx0" brushRef="#br0">1 138 4216 0 0,'0'0'7012'0'0,"4"9"-6666"0"0,33 73 912 0 0,-36-74-1222 0 0,-1-8-36 0 0,0 1 1 0 0,-1-1 0 0 0,1 0 0 0 0,0 0 0 0 0,0 0-1 0 0,0 1 1 0 0,0-1 0 0 0,0 0 0 0 0,0 0 0 0 0,0 0-1 0 0,0 1 1 0 0,0-1 0 0 0,0 0 0 0 0,0 0-1 0 0,1 0 1 0 0,-1 1 0 0 0,0-1 0 0 0,0 0 0 0 0,0 0-1 0 0,0 0 1 0 0,0 1 0 0 0,0-1 0 0 0,0 0 0 0 0,0 0-1 0 0,1 0 1 0 0,-1 0 0 0 0,0 1 0 0 0,0-1 0 0 0,0 0-1 0 0,0 0 1 0 0,1 0 0 0 0,-1 0 0 0 0,0 0-1 0 0,0 0 1 0 0,0 0 0 0 0,0 1 0 0 0,1-1 0 0 0,-1 0-1 0 0,0 0 1 0 0,0 0 0 0 0,0 0 0 0 0,1 0 0 0 0,-1 0-1 0 0,0 0 1 0 0,1 0 552 0 0,-1-8-326 0 0,-1 0-1 0 0,0 0 1 0 0,-1 0 0 0 0,0 0-1 0 0,-4-9 1 0 0,-4-20-641 0 0,7 15 527 0 0,0 0 0 0 0,2-27 0 0 0,1 47-125 0 0,0 0 0 0 0,1 0 0 0 0,-1 1 1 0 0,1-1-1 0 0,0 0 0 0 0,-1 0 0 0 0,1 1 1 0 0,0-1-1 0 0,0 0 0 0 0,0 1 0 0 0,0-1 1 0 0,0 1-1 0 0,1 0 0 0 0,-1-1 1 0 0,0 1-1 0 0,1 0 0 0 0,-1 0 0 0 0,1-1 1 0 0,-1 1-1 0 0,1 0 0 0 0,0 1 0 0 0,-1-1 1 0 0,1 0-1 0 0,0 0 0 0 0,2 0 0 0 0,7-3-171 0 0,1 0 0 0 0,19-3 0 0 0,-22 6 184 0 0,35-4-818 0 0,-18 9-6320 0 0</inkml:trace>
</inkml:ink>
</file>

<file path=ppt/ink/ink7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5:01.099"/>
    </inkml:context>
    <inkml:brush xml:id="br0">
      <inkml:brushProperty name="width" value="0.035" units="cm"/>
      <inkml:brushProperty name="height" value="0.035" units="cm"/>
      <inkml:brushProperty name="color" value="#E71224"/>
    </inkml:brush>
  </inkml:definitions>
  <inkml:trace contextRef="#ctx0" brushRef="#br0">1 33 3196 0 0,'0'0'9386'0'0,"19"-3"-9350"0"0,10-3 22 0 0,69-8 78 0 0,-27 5-8436 0 0</inkml:trace>
</inkml:ink>
</file>

<file path=ppt/ink/ink7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5:01.551"/>
    </inkml:context>
    <inkml:brush xml:id="br0">
      <inkml:brushProperty name="width" value="0.035" units="cm"/>
      <inkml:brushProperty name="height" value="0.035" units="cm"/>
      <inkml:brushProperty name="color" value="#E71224"/>
    </inkml:brush>
  </inkml:definitions>
  <inkml:trace contextRef="#ctx0" brushRef="#br0">1 1 2800 0 0,'0'0'11090'0'0,"6"16"-10759"0"0,40 114 649 0 0,-26-64-433 0 0,-3 0-1 0 0,7 71 0 0 0,-19-111-475 0 0,1 21 26 0 0,-5-33-155 0 0,0-1 0 0 0,1 1 0 0 0,0-1 0 0 0,1 1 0 0 0,5 13 0 0 0,-4-15-989 0 0,1 0-1 0 0,12 21 1 0 0,-13-29 414 0 0,-4-3 484 0 0,0-1 0 0 0,1 0 0 0 0,-1 0 1 0 0,0 0-1 0 0,0 0 0 0 0,1 0 1 0 0,-1 0-1 0 0,0 0 0 0 0,0 0 0 0 0,1 0 1 0 0,-1 0-1 0 0,0 0 0 0 0,0 0 1 0 0,1 0-1 0 0,-1-1 0 0 0,0 1 0 0 0,0 0 1 0 0,0 0-1 0 0,1 0 0 0 0,-1 0 1 0 0,0 0-1 0 0,0 0 0 0 0,0 0 0 0 0,1-1 1 0 0,-1 1-1 0 0,0 0 0 0 0,0 0 0 0 0,0 0 1 0 0,0-1-1 0 0,0 1 0 0 0,1 0 1 0 0,-1 0-1 0 0,0 0 0 0 0,0-1 0 0 0,0 1 1 0 0,0 0-1 0 0,0 0 0 0 0,0 0 1 0 0,0-1-1 0 0,0 1 0 0 0,0 0 0 0 0,0 0 1 0 0,0-1-1 0 0,0 1 0 0 0,0 0 1 0 0,0 0-1 0 0,0-1 0 0 0,0 1 0 0 0,0 0 1 0 0,0 0-1 0 0,0 0 0 0 0,0-1 0 0 0,0-15-2809 0 0</inkml:trace>
</inkml:ink>
</file>

<file path=ppt/ink/ink7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5:01.804"/>
    </inkml:context>
    <inkml:brush xml:id="br0">
      <inkml:brushProperty name="width" value="0.035" units="cm"/>
      <inkml:brushProperty name="height" value="0.035" units="cm"/>
      <inkml:brushProperty name="color" value="#E71224"/>
    </inkml:brush>
  </inkml:definitions>
  <inkml:trace contextRef="#ctx0" brushRef="#br0">0 10 2496 0 0,'0'0'10914'0'0,"19"0"-10868"0"0,4 1-44 0 0,88-4 81 0 0,-66 0-317 0 0,4 0-2192 0 0,-17 2-5213 0 0,-26 1 4557 0 0</inkml:trace>
</inkml:ink>
</file>

<file path=ppt/ink/ink7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5:02.619"/>
    </inkml:context>
    <inkml:brush xml:id="br0">
      <inkml:brushProperty name="width" value="0.035" units="cm"/>
      <inkml:brushProperty name="height" value="0.035" units="cm"/>
      <inkml:brushProperty name="color" value="#E71224"/>
    </inkml:brush>
  </inkml:definitions>
  <inkml:trace contextRef="#ctx0" brushRef="#br0">155 134 1100 0 0,'0'0'9523'0'0,"-7"0"-9357"0"0,-4 0-136 0 0,-1 0 339 0 0,1 0 0 0 0,-22 3 1 0 0,29-2-298 0 0,1-1 1 0 0,0 1 0 0 0,0 0 0 0 0,-1 0-1 0 0,1 1 1 0 0,0-1 0 0 0,0 0 0 0 0,0 1-1 0 0,0 0 1 0 0,1 0 0 0 0,-1 0 0 0 0,0 0-1 0 0,1 0 1 0 0,-1 0 0 0 0,-3 6 0 0 0,2-3-106 0 0,1-1 1 0 0,0 1 0 0 0,0 0 0 0 0,0 1 0 0 0,1-1 0 0 0,-1 0 0 0 0,1 1 0 0 0,0-1 0 0 0,1 1 0 0 0,0 0 0 0 0,0 0 0 0 0,0-1 0 0 0,0 1 0 0 0,1 8 0 0 0,0-13 27 0 0,0 1 1 0 0,1-1 0 0 0,-1 1-1 0 0,0-1 1 0 0,1 0 0 0 0,-1 1-1 0 0,1-1 1 0 0,-1 1 0 0 0,1-1-1 0 0,0 0 1 0 0,0 0 0 0 0,-1 1-1 0 0,1-1 1 0 0,0 0 0 0 0,0 0-1 0 0,0 0 1 0 0,0 0-1 0 0,0 0 1 0 0,1 0 0 0 0,-1 0-1 0 0,0 0 1 0 0,0 0 0 0 0,1-1-1 0 0,-1 1 1 0 0,0 0 0 0 0,1-1-1 0 0,-1 1 1 0 0,1-1 0 0 0,-1 0-1 0 0,0 1 1 0 0,1-1 0 0 0,1 0-1 0 0,9 2 63 0 0,-1-1 1 0 0,0-1-1 0 0,17-1 0 0 0,-10 1-99 0 0,-14 0 61 0 0,0-1 0 0 0,0 1 0 0 0,1-1 1 0 0,-1 0-1 0 0,0 1 0 0 0,0-2 0 0 0,0 1 1 0 0,0-1-1 0 0,-1 1 0 0 0,1-1 0 0 0,0 0 0 0 0,-1 0 1 0 0,1-1-1 0 0,-1 1 0 0 0,1-1 0 0 0,-1 1 1 0 0,0-1-1 0 0,0 0 0 0 0,-1 0 0 0 0,5-6 0 0 0,-4 4 9 0 0,1-1-1 0 0,-1 0 1 0 0,0 0-1 0 0,0 0 1 0 0,-1-1-1 0 0,0 1 1 0 0,0 0 0 0 0,-1-1-1 0 0,1 0 1 0 0,-1 1-1 0 0,0-14 1 0 0,-1 13-52 0 0,-1 0 0 0 0,0 0 0 0 0,0-1 0 0 0,0 1 0 0 0,-1 0 0 0 0,0 1 0 0 0,0-1 0 0 0,-1 0 0 0 0,1 0 0 0 0,-6-6 0 0 0,0 0 26 0 0,-1 0 0 0 0,0 1 0 0 0,-19-19 0 0 0,19 25 793 0 0,6 9 222 0 0,4-2-985 0 0,-1 1 0 0 0,0-1 0 0 0,0 0 1 0 0,0 1-1 0 0,1-1 0 0 0,-1 0 1 0 0,1 1-1 0 0,-1-1 0 0 0,1 0 1 0 0,-1 0-1 0 0,1 0 0 0 0,1 2 1 0 0,21 28 999 0 0,36 36 1 0 0,-42-49-888 0 0,84 92-556 0 0,-100-107 169 0 0,1-1 0 0 0,-1 1 0 0 0,0-1 0 0 0,0 1 0 0 0,0-1 0 0 0,0 1 0 0 0,0 0 0 0 0,0 3 0 0 0,1 13-5807 0 0</inkml:trace>
</inkml:ink>
</file>

<file path=ppt/ink/ink7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5:04.478"/>
    </inkml:context>
    <inkml:brush xml:id="br0">
      <inkml:brushProperty name="width" value="0.035" units="cm"/>
      <inkml:brushProperty name="height" value="0.035" units="cm"/>
      <inkml:brushProperty name="color" value="#E71224"/>
    </inkml:brush>
  </inkml:definitions>
  <inkml:trace contextRef="#ctx0" brushRef="#br0">1 151 892 0 0,'0'0'10588'0'0,"6"-3"-6407"0"0,-6 0-4240 0 0,1-1-1 0 0,0 0 1 0 0,0 0-1 0 0,0 0 1 0 0,1 0-1 0 0,0 1 1 0 0,-1-1-1 0 0,1 1 1 0 0,3-5-1 0 0,10-22-469 0 0,-12 22 491 0 0,1-1 0 0 0,1 1 0 0 0,6-11-1 0 0,-5 9 44 0 0,-6 10 3 0 0,1-2-63 0 0,-1 1-1 0 0,1 0 1 0 0,0 0 0 0 0,-1-1 0 0 0,1 1 0 0 0,0 0 0 0 0,0 0 0 0 0,0 0-1 0 0,0 0 1 0 0,0 0 0 0 0,0 0 0 0 0,0 0 0 0 0,0 0 0 0 0,0 0 0 0 0,0 0 0 0 0,1 1-1 0 0,-1-1 1 0 0,0 1 0 0 0,0-1 0 0 0,1 0 0 0 0,-1 1 0 0 0,0 0 0 0 0,1-1-1 0 0,-1 1 1 0 0,1 0 0 0 0,-1 0 0 0 0,1 0 0 0 0,1 0 0 0 0,-2 0 34 0 0,0 0-15 0 0,0 0-1 0 0,1 0 1 0 0,-1 0 0 0 0,0 0 0 0 0,0 0 0 0 0,0 0 0 0 0,1 1 0 0 0,-1-1 0 0 0,0 0 0 0 0,0 1 0 0 0,0-1 0 0 0,0 1 0 0 0,0-1 0 0 0,2 2 0 0 0,6 5 5 0 0,-6-5 85 0 0,0 0 1 0 0,0 0-1 0 0,-1 0 0 0 0,1 1 1 0 0,0-1-1 0 0,-1 1 1 0 0,1 0-1 0 0,1 3 0 0 0,20 18 376 0 0,-22-21-356 0 0,0 0 0 0 0,0 0 0 0 0,0 0 0 0 0,0-1 0 0 0,0 1 0 0 0,1-1 0 0 0,-1 1 0 0 0,1-1 0 0 0,0 0 0 0 0,-1 0 0 0 0,1 0 1 0 0,0 0-1 0 0,0-1 0 0 0,1 1 0 0 0,-1-1 0 0 0,0 0 0 0 0,7 2 0 0 0,-7-2-31 0 0,-1-1 0 0 0,1 1 1 0 0,0-1-1 0 0,-1 0 0 0 0,1 0 1 0 0,0 0-1 0 0,-1 0 0 0 0,1 0 1 0 0,0-1-1 0 0,-1 1 0 0 0,1-1 0 0 0,0 1 1 0 0,-1-1-1 0 0,1 0 0 0 0,-1 0 1 0 0,1-1-1 0 0,-1 1 0 0 0,0 0 1 0 0,1-1-1 0 0,-1 1 0 0 0,0-1 1 0 0,0 0-1 0 0,0 0 0 0 0,2-2 0 0 0,25-38 251 0 0,-24 37-376 0 0,-3 3 51 0 0,-1 1 1 0 0,0 0-1 0 0,0 0 0 0 0,0-1 1 0 0,1 1-1 0 0,-2-1 0 0 0,1 1 1 0 0,0-1-1 0 0,0 1 1 0 0,0-1-1 0 0,-1 0 0 0 0,1-1 1 0 0,-1 3-9 0 0,0 0 0 0 0,1-1 1 0 0,-1 1-1 0 0,0 0 0 0 0,0-1 1 0 0,0 1-1 0 0,0 0 1 0 0,0 0-1 0 0,0-1 0 0 0,1 1 1 0 0,-1 0-1 0 0,0 0 0 0 0,0 0 1 0 0,0-1-1 0 0,1 1 0 0 0,-1 0 1 0 0,0 0-1 0 0,0 0 0 0 0,1 0 1 0 0,-1-1-1 0 0,0 1 0 0 0,0 0 1 0 0,1 0-1 0 0,-1 0 0 0 0,0 0 1 0 0,0 0-1 0 0,1 0 1 0 0,-1 0-1 0 0,1 0 0 0 0,-1 0-189 0 0,0 0 1 0 0,1-1-1 0 0,-1 1 0 0 0,1 0 0 0 0,-1 0 1 0 0,0 0-1 0 0,1 0 0 0 0,-1 0 0 0 0,1 0 1 0 0,-1 1-1 0 0,0-1 0 0 0,1 0 0 0 0,-1 0 1 0 0,0 0-1 0 0,1 0 0 0 0,-1 0 0 0 0,1 1 1 0 0,-1-1-1 0 0,0 0 0 0 0,1 0 0 0 0,-1 1 1 0 0,0-1-1 0 0,0 0 0 0 0,1 0 0 0 0,-1 1 1 0 0,0-1-1 0 0,0 0 0 0 0,1 1 0 0 0,-1-1 1 0 0,0 0-1 0 0,0 1 0 0 0,0-1 0 0 0,1 0 1 0 0,-1 1-1 0 0,0-1 0 0 0,0 1 0 0 0,0-1 1 0 0,0 0-1 0 0,0 1 0 0 0,0-1 0 0 0,0 1 1 0 0,-12-8-4401 0 0</inkml:trace>
</inkml:ink>
</file>

<file path=ppt/ink/ink7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5:06.427"/>
    </inkml:context>
    <inkml:brush xml:id="br0">
      <inkml:brushProperty name="width" value="0.035" units="cm"/>
      <inkml:brushProperty name="height" value="0.035" units="cm"/>
      <inkml:brushProperty name="color" value="#E71224"/>
    </inkml:brush>
  </inkml:definitions>
  <inkml:trace contextRef="#ctx0" brushRef="#br0">1 220 932 0 0,'0'3'14427'0'0,"0"-10"-14306"0"0,0 3-153 0 0,0 0-1 0 0,-1 0 1 0 0,2 0-1 0 0,-1-1 1 0 0,0 1-1 0 0,1 0 1 0 0,0 0-1 0 0,0 0 1 0 0,0 0-1 0 0,0 0 1 0 0,1 0-1 0 0,-1 0 1 0 0,1 0-1 0 0,0 1 1 0 0,4-7-1 0 0,17-23-119 0 0,-18 24 158 0 0,0 1 1 0 0,1 0-1 0 0,0 0 1 0 0,9-8 0 0 0,-1 3 28 0 0,24-21-298 0 0,-35 32 180 0 0,0 0 0 0 0,0 0 0 0 0,1 0 0 0 0,-1 1 0 0 0,0-1 1 0 0,1 1-1 0 0,-1 0 0 0 0,1 0 0 0 0,-1 0 0 0 0,1 1 0 0 0,6-1 1 0 0,3 25 548 0 0,3 6 95 0 0,-10-16-523 0 0,1-1 0 0 0,0-1 0 0 0,11 15-1 0 0,-17-26-8 0 0,0 1 0 0 0,0-1 0 0 0,1 0 0 0 0,-1 1 0 0 0,0-1 0 0 0,1 0 0 0 0,-1 0 0 0 0,1 0 0 0 0,0 0 0 0 0,-1 0 0 0 0,1 0 0 0 0,0-1 0 0 0,-1 1 0 0 0,1 0 0 0 0,0-1 0 0 0,0 0-1 0 0,0 1 1 0 0,-1-1 0 0 0,1 0 0 0 0,0 0 0 0 0,0 0 0 0 0,0 0 0 0 0,0 0 0 0 0,0 0 0 0 0,-1 0 0 0 0,1-1 0 0 0,0 1 0 0 0,0-1 0 0 0,0 1 0 0 0,2-2 0 0 0,30-19-547 0 0,-14 5-3143 0 0,-14 11 1583 0 0,-2 1-723 0 0,-16 10-1354 0 0,-53 36 1673 0 0</inkml:trace>
</inkml:ink>
</file>

<file path=ppt/ink/ink7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5:06.894"/>
    </inkml:context>
    <inkml:brush xml:id="br0">
      <inkml:brushProperty name="width" value="0.035" units="cm"/>
      <inkml:brushProperty name="height" value="0.035" units="cm"/>
      <inkml:brushProperty name="color" value="#E71224"/>
    </inkml:brush>
  </inkml:definitions>
  <inkml:trace contextRef="#ctx0" brushRef="#br0">1 63 720 0 0,'0'0'10154'0'0,"17"-6"-7659"0"0,-1-2-2238 0 0,0 0 1 0 0,1 0-1 0 0,0 1 0 0 0,0 2 1 0 0,0-1-1 0 0,26-3 0 0 0,-26 7-1331 0 0,-1 0 0 0 0,1 1 0 0 0,18 1 0 0 0,-13 0-3820 0 0,-16 0 1866 0 0</inkml:trace>
</inkml:ink>
</file>

<file path=ppt/ink/ink7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5:07.232"/>
    </inkml:context>
    <inkml:brush xml:id="br0">
      <inkml:brushProperty name="width" value="0.035" units="cm"/>
      <inkml:brushProperty name="height" value="0.035" units="cm"/>
      <inkml:brushProperty name="color" value="#E71224"/>
    </inkml:brush>
  </inkml:definitions>
  <inkml:trace contextRef="#ctx0" brushRef="#br0">1 40 552 0 0,'0'0'12322'0'0,"17"-2"-12147"0"0,115-23 311 0 0,-113 21-1023 0 0,-1 1 1 0 0,1 0-1 0 0,24 0 1 0 0,-42 3 457 0 0,-1 0 0 0 0,0 0 0 0 0,1 0 0 0 0,-1 0 0 0 0,1 0 0 0 0,-1 0-1 0 0,0 0 1 0 0,1 0 0 0 0,-1 0 0 0 0,0 0 0 0 0,1 1 0 0 0,-1-1 0 0 0,1 0 0 0 0,-1 0 0 0 0,0 0 0 0 0,1 0 0 0 0,-1 0 0 0 0,0 1-1 0 0,1-1 1 0 0,-1 0 0 0 0,0 0 0 0 0,0 1 0 0 0,1-1 0 0 0,-1 0 0 0 0,0 0 0 0 0,0 1 0 0 0,1-1 0 0 0,-1 0 0 0 0,0 1 0 0 0,0-1 0 0 0,0 0-1 0 0,1 1 1 0 0,-1 0 0 0 0,3 4-2402 0 0,2-2-42 0 0</inkml:trace>
</inkml:ink>
</file>

<file path=ppt/ink/ink7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5:09.132"/>
    </inkml:context>
    <inkml:brush xml:id="br0">
      <inkml:brushProperty name="width" value="0.035" units="cm"/>
      <inkml:brushProperty name="height" value="0.035" units="cm"/>
      <inkml:brushProperty name="color" value="#E71224"/>
    </inkml:brush>
  </inkml:definitions>
  <inkml:trace contextRef="#ctx0" brushRef="#br0">1 0 6053 0 0,'0'0'8146'0'0,"2"2"-9148"0"0,34 31 2233 0 0,-18-16-51 0 0,39 28 1 0 0,-29-27-958 0 0,74 45 165 0 0,-90-56-361 0 0,-1 1-1 0 0,0 1 0 0 0,0-1 1 0 0,-1 2-1 0 0,15 16 0 0 0,20 17-563 0 0,-45-43 309 0 0,10 9-1171 0 0</inkml:trace>
</inkml:ink>
</file>

<file path=ppt/ink/ink7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5:09.562"/>
    </inkml:context>
    <inkml:brush xml:id="br0">
      <inkml:brushProperty name="width" value="0.035" units="cm"/>
      <inkml:brushProperty name="height" value="0.035" units="cm"/>
      <inkml:brushProperty name="color" value="#E71224"/>
    </inkml:brush>
  </inkml:definitions>
  <inkml:trace contextRef="#ctx0" brushRef="#br0">0 442 2464 0 0,'0'0'7951'0'0,"17"-21"-7596"0"0,54-71 7 0 0,-14 28 200 0 0,-28 32-216 0 0,-15 16-193 0 0,10-12 399 0 0,-1-1-1 0 0,22-38 1 0 0,-33 47-180 0 0,-2 0-1 0 0,10-26 1 0 0,-17 39-4215 0 0,-1 12 1694 0 0,-2 16-148 0 0,0-16 1126 0 0,0 9-1360 0 0</inkml:trace>
</inkml:ink>
</file>

<file path=ppt/ink/ink7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5:10.243"/>
    </inkml:context>
    <inkml:brush xml:id="br0">
      <inkml:brushProperty name="width" value="0.035" units="cm"/>
      <inkml:brushProperty name="height" value="0.035" units="cm"/>
      <inkml:brushProperty name="color" value="#E71224"/>
    </inkml:brush>
  </inkml:definitions>
  <inkml:trace contextRef="#ctx0" brushRef="#br0">70 48 1424 0 0,'0'0'12135'0'0,"-7"3"-11943"0"0,-21 9 83 0 0,26-10-191 0 0,-1 0-1 0 0,1 0 1 0 0,0 0-1 0 0,0 0 1 0 0,0 1-1 0 0,0-1 1 0 0,0 1-1 0 0,1-1 1 0 0,-1 1-1 0 0,1-1 1 0 0,0 1 0 0 0,-1 0-1 0 0,1 0 1 0 0,1 0-1 0 0,-1 0 1 0 0,-1 5-1 0 0,0 0-4 0 0,1-4-82 0 0,0-1 0 0 0,0 1-1 0 0,1 0 1 0 0,-1-1 0 0 0,1 1-1 0 0,0 0 1 0 0,0 0 0 0 0,0-1 0 0 0,0 1-1 0 0,1 0 1 0 0,-1 0 0 0 0,1-1-1 0 0,0 1 1 0 0,0-1 0 0 0,0 1-1 0 0,1-1 1 0 0,3 7 0 0 0,-3-7 1 0 0,0-1 0 0 0,0 1-1 0 0,0-1 1 0 0,0 0 0 0 0,0 0 0 0 0,1 0 0 0 0,-1 0 0 0 0,1 0 0 0 0,-1 0 0 0 0,1-1 0 0 0,0 1 0 0 0,0-1 0 0 0,0 0 0 0 0,0 0 0 0 0,-1 0 0 0 0,2 0 0 0 0,-1 0 0 0 0,0-1 0 0 0,0 0 0 0 0,0 1 0 0 0,5-1 0 0 0,-6 0 32 0 0,1 0 0 0 0,0 0 0 0 0,-1-1 0 0 0,1 1 0 0 0,0-1 1 0 0,-1 1-1 0 0,1-1 0 0 0,0 0 0 0 0,-1 0 0 0 0,1 0 0 0 0,-1 0 0 0 0,0 0 1 0 0,1-1-1 0 0,-1 1 0 0 0,0-1 0 0 0,0 0 0 0 0,4-3 0 0 0,-4 2-1 0 0,1 0-1 0 0,-1-1 1 0 0,0 0 0 0 0,1 0-1 0 0,-2 1 1 0 0,1-1-1 0 0,0 0 1 0 0,-1 0-1 0 0,0-1 1 0 0,2-7-1 0 0,-2 7-54 0 0,0 0-1 0 0,0 0 1 0 0,0-1-1 0 0,-1 1 1 0 0,0 0-1 0 0,0-1 1 0 0,0 1-1 0 0,-1 0 1 0 0,1-1-1 0 0,-1 1 0 0 0,-1 0 1 0 0,1 0-1 0 0,-1-1 1 0 0,0 1-1 0 0,0 1 1 0 0,0-1-1 0 0,-1 0 1 0 0,1 0-1 0 0,-1 1 0 0 0,0 0 1 0 0,-1-1-1 0 0,-6-6 1 0 0,7 8-16 0 0,0 0 0 0 0,0 1 0 0 0,0-1 0 0 0,0 1 0 0 0,0 0 0 0 0,-1-1 0 0 0,1 1 0 0 0,-1 1 0 0 0,0-1 0 0 0,1 1 0 0 0,-1-1 0 0 0,0 1 0 0 0,0 0 0 0 0,0 0 0 0 0,0 1 0 0 0,-6-1 0 0 0,9 1-51 0 0,0 1 0 0 0,0 0 0 0 0,0-1 0 0 0,0 1 0 0 0,0 0 0 0 0,1 0 0 0 0,-1 0 0 0 0,0 0 0 0 0,0 0-1 0 0,1-1 1 0 0,-1 1 0 0 0,1 0 0 0 0,-1 0 0 0 0,1 1 0 0 0,-1-1 0 0 0,1 0 0 0 0,0 0 0 0 0,-1 0 0 0 0,1 0-1 0 0,0 0 1 0 0,0 0 0 0 0,0 0 0 0 0,0 1 0 0 0,0-1 0 0 0,0 2 0 0 0,0-2-135 0 0,0 0 0 0 0,0 0 1 0 0,0 0-1 0 0,0 0 0 0 0,0 0 0 0 0,0 0 1 0 0,0 1-1 0 0,0-1 0 0 0,1 0 0 0 0,-1 0 1 0 0,0 0-1 0 0,1 0 0 0 0,-1 0 0 0 0,1 0 1 0 0,-1 0-1 0 0,1 0 0 0 0,-1 0 0 0 0,1 0 0 0 0,0-1 1 0 0,-1 1-1 0 0,1 0 0 0 0,0 0 0 0 0,0 0 1 0 0,0-1-1 0 0,0 1 0 0 0,0 0 0 0 0,-1-1 1 0 0,1 1-1 0 0,0-1 0 0 0,0 1 0 0 0,0-1 1 0 0,1 0-1 0 0,1 1 0 0 0,13 0-2549 0 0</inkml:trace>
</inkml:ink>
</file>

<file path=ppt/ink/ink7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5:11.401"/>
    </inkml:context>
    <inkml:brush xml:id="br0">
      <inkml:brushProperty name="width" value="0.035" units="cm"/>
      <inkml:brushProperty name="height" value="0.035" units="cm"/>
      <inkml:brushProperty name="color" value="#E71224"/>
    </inkml:brush>
  </inkml:definitions>
  <inkml:trace contextRef="#ctx0" brushRef="#br0">134 1 1672 0 0,'0'0'9615'0'0,"-8"1"-9269"0"0,-5 0 34 0 0,1 2 0 0 0,-1-1 0 0 0,1 2-1 0 0,0-1 1 0 0,0 2 0 0 0,-12 6 0 0 0,22-11-373 0 0,1 1 0 0 0,0 0-1 0 0,0 0 1 0 0,-1 0 0 0 0,1 0 0 0 0,0 0-1 0 0,0 0 1 0 0,0 0 0 0 0,0 0 0 0 0,0 1 0 0 0,0-1-1 0 0,1 0 1 0 0,-1 1 0 0 0,0-1 0 0 0,1 0 0 0 0,-1 1-1 0 0,0 2 1 0 0,-5 10-192 0 0,6-14 172 0 0,-1 1 1 0 0,1 0 0 0 0,-1 0-1 0 0,1 0 1 0 0,0-1 0 0 0,-1 1-1 0 0,1 0 1 0 0,0 0 0 0 0,0 0-1 0 0,-1 0 1 0 0,1 0 0 0 0,0 0 0 0 0,0 0-1 0 0,0 0 1 0 0,0-1 0 0 0,0 1-1 0 0,1 0 1 0 0,-1 0 0 0 0,0 0-1 0 0,0 0 1 0 0,1 0 0 0 0,-1 0-1 0 0,1 0 1 0 0,0 1 2 0 0,0 0 1 0 0,0-1-1 0 0,1 1 0 0 0,-1 0 0 0 0,1-1 0 0 0,-1 0 1 0 0,1 1-1 0 0,-1-1 0 0 0,1 0 0 0 0,2 1 0 0 0,5 3 16 0 0,1 0 0 0 0,-1-1 0 0 0,14 3 0 0 0,-16-5-8 0 0,39 9 198 0 0,-35-9-108 0 0,0 0 1 0 0,0 1 0 0 0,11 4 0 0 0,-19-5-36 0 0,1 0 0 0 0,-1 0-1 0 0,0 0 1 0 0,1 0 0 0 0,-1 0-1 0 0,0 1 1 0 0,0-1 0 0 0,0 1 0 0 0,0 0-1 0 0,-1 0 1 0 0,1 0 0 0 0,3 6-1 0 0,-4-5-25 0 0,1 0 0 0 0,-1 0 0 0 0,0 0 0 0 0,-1 1 0 0 0,1-1 0 0 0,-1 1 0 0 0,0-1 0 0 0,0 1-1 0 0,0-1 1 0 0,0 1 0 0 0,-1 0 0 0 0,0 0 0 0 0,0-1 0 0 0,0 1 0 0 0,-1 0 0 0 0,1-1 0 0 0,-1 1 0 0 0,0 0-1 0 0,-1-1 1 0 0,1 1 0 0 0,-1-1 0 0 0,0 0 0 0 0,0 1 0 0 0,0-1 0 0 0,0 0 0 0 0,-1 0 0 0 0,0 0 0 0 0,1-1-1 0 0,-2 1 1 0 0,1-1 0 0 0,0 1 0 0 0,-1-1 0 0 0,1 0 0 0 0,-1 0 0 0 0,0-1 0 0 0,0 1 0 0 0,0-1 0 0 0,0 0 0 0 0,-1 0-1 0 0,1 0 1 0 0,0-1 0 0 0,-1 1 0 0 0,0-1 0 0 0,1 0 0 0 0,-1 0 0 0 0,0-1 0 0 0,1 0 0 0 0,-6 1 0 0 0,5-1-120 0 0,0 0 1 0 0,0-1-1 0 0,0 1 1 0 0,1-1 0 0 0,-1 0-1 0 0,0 0 1 0 0,-6-2 0 0 0,10 2-65 0 0,-1 1 1 0 0,1-1 0 0 0,0 0-1 0 0,-1 0 1 0 0,1 0 0 0 0,0 0 0 0 0,0 0-1 0 0,0 0 1 0 0,0 0 0 0 0,0 0 0 0 0,0-1-1 0 0,0 1 1 0 0,0 0 0 0 0,0-1-1 0 0,1 1 1 0 0,-1 0 0 0 0,1-1 0 0 0,-1 1-1 0 0,1-1 1 0 0,-1 1 0 0 0,1-1-1 0 0,0 1 1 0 0,-1-1 0 0 0,1 1 0 0 0,0-1-1 0 0,0-2 1 0 0,0 2-258 0 0,0 1 0 0 0,1-1 0 0 0,-1 0 0 0 0,0 1 0 0 0,0-1 0 0 0,1 0 0 0 0,-1 1 0 0 0,1-1 0 0 0,0 1 0 0 0,-1-1 0 0 0,1 1 0 0 0,0-1 1 0 0,0 1-1 0 0,0-1 0 0 0,0 1 0 0 0,0 0 0 0 0,2-3 0 0 0,8-7-2618 0 0</inkml:trace>
</inkml:ink>
</file>

<file path=ppt/ink/ink7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5:11.739"/>
    </inkml:context>
    <inkml:brush xml:id="br0">
      <inkml:brushProperty name="width" value="0.035" units="cm"/>
      <inkml:brushProperty name="height" value="0.035" units="cm"/>
      <inkml:brushProperty name="color" value="#E71224"/>
    </inkml:brush>
  </inkml:definitions>
  <inkml:trace contextRef="#ctx0" brushRef="#br0">0 0 7913 0 0,'0'0'9135'0'0,"3"16"-9007"0"0,19 89 142 0 0,-8-64-228 0 0,-4-18-348 0 0,1-5-1447 0 0,-11-18 1566 0 0,0 0 1 0 0,1 1-1 0 0,-1-1 1 0 0,0 1 0 0 0,0-1-1 0 0,1 0 1 0 0,-1 1-1 0 0,0-1 1 0 0,1 0 0 0 0,-1 0-1 0 0,0 1 1 0 0,1-1-1 0 0,-1 0 1 0 0,1 0 0 0 0,-1 1-1 0 0,0-1 1 0 0,1 0-1 0 0,-1 0 1 0 0,1 0 0 0 0,-1 0-1 0 0,1 1 1 0 0,-1-1-1 0 0,0 0 1 0 0,1 0 0 0 0,-1 0-1 0 0,1 0 1 0 0,-1 0-1 0 0,1 0 1 0 0,-1 0 0 0 0,1 0-1 0 0,-1-1 1 0 0,1 1-1 0 0,-1 0 1 0 0,0 0-1 0 0,1 0 1 0 0,-1 0 0 0 0,1-1-1 0 0,-1 1 1 0 0,0 0-1 0 0,1-1 1 0 0,0-5-4196 0 0</inkml:trace>
</inkml:ink>
</file>

<file path=ppt/ink/ink7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5:11.921"/>
    </inkml:context>
    <inkml:brush xml:id="br0">
      <inkml:brushProperty name="width" value="0.035" units="cm"/>
      <inkml:brushProperty name="height" value="0.035" units="cm"/>
      <inkml:brushProperty name="color" value="#E71224"/>
    </inkml:brush>
  </inkml:definitions>
  <inkml:trace contextRef="#ctx0" brushRef="#br0">0 18 3516 0 0,'0'0'11635'0'0,"9"-3"-13342"0"0,28-10 1018 0 0,-36 13 617 0 0,-1-1 0 0 0,1 1 1 0 0,0 0-1 0 0,0 0 1 0 0,0 0-1 0 0,0 0 1 0 0,-1 0-1 0 0,1 0 0 0 0,0 0 1 0 0,0 0-1 0 0,0 0 1 0 0,0 0-1 0 0,-1 0 1 0 0,1 0-1 0 0,0 1 1 0 0,0-1-1 0 0,0 0 0 0 0,-1 1 1 0 0,1-1-1 0 0,0 1 1 0 0,0-1-1 0 0,-1 0 1 0 0,1 1-1 0 0,0 0 0 0 0,-1-1 1 0 0,1 1-1 0 0,-1-1 1 0 0,1 1-1 0 0,0 1 1 0 0,7 19-2225 0 0,-6-17 1370 0 0,-1-1 144 0 0,2 5-1106 0 0,-3-7 1826 0 0,-1-1 1 0 0,1 0-1 0 0,-1 0 0 0 0,1 1 0 0 0,0-1 0 0 0,-1 0 0 0 0,1 0 0 0 0,-1 0 0 0 0,1 1 1 0 0,0-1-1 0 0,-1 0 0 0 0,1 0 0 0 0,-1 0 0 0 0,1 0 0 0 0,-1 0 0 0 0,1 0 0 0 0,-1 0 1 0 0,1 0-1 0 0,0 0 0 0 0,-1 0 0 0 0,1 0 0 0 0,-1 0 0 0 0,1-1 0 0 0,-1 1 0 0 0,1 0 1 0 0,0 0-1 0 0,-1 0 0 0 0,1-1 0 0 0,-1 1 0 0 0,1 0 0 0 0,-70-29-2736 0 0</inkml:trace>
</inkml:ink>
</file>

<file path=ppt/ink/ink7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5:12.445"/>
    </inkml:context>
    <inkml:brush xml:id="br0">
      <inkml:brushProperty name="width" value="0.035" units="cm"/>
      <inkml:brushProperty name="height" value="0.035" units="cm"/>
      <inkml:brushProperty name="color" value="#E71224"/>
    </inkml:brush>
  </inkml:definitions>
  <inkml:trace contextRef="#ctx0" brushRef="#br0">12 163 2480 0 0,'0'0'9838'0'0,"9"18"-9646"0"0,27 53-95 0 0,-31-61 1277 0 0,-7-12-889 0 0,-9-18-762 0 0,5 10 318 0 0,1 2 58 0 0,0 0 0 0 0,0 0 0 0 0,0 0 0 0 0,1-1 0 0 0,1 0 0 0 0,-1 0 0 0 0,1 0 0 0 0,1 0 0 0 0,0 0 0 0 0,0 0 0 0 0,0-19 0 0 0,2 26-78 0 0,0-1-1 0 0,1 1 1 0 0,0 0 0 0 0,-1 0-1 0 0,1 0 1 0 0,0 1 0 0 0,0-1-1 0 0,0 0 1 0 0,0 0 0 0 0,0 0-1 0 0,1 1 1 0 0,2-4 0 0 0,22-21 298 0 0,-18 18-192 0 0,-2 3-17 0 0,-1 1 0 0 0,1-1 0 0 0,0 1 0 0 0,1 0 0 0 0,-1 0 1 0 0,1 1-1 0 0,9-4 0 0 0,-11 5-71 0 0,-1 0 0 0 0,1 1 1 0 0,-1 0-1 0 0,1 0 0 0 0,0 0 0 0 0,-1 1 1 0 0,1 0-1 0 0,0 0 0 0 0,0 0 0 0 0,-1 0 1 0 0,1 1-1 0 0,8 1 0 0 0,-9 0-19 0 0,1 1-1 0 0,0-1 0 0 0,-1 1 1 0 0,0 0-1 0 0,1 0 1 0 0,-1 0-1 0 0,-1 1 0 0 0,1-1 1 0 0,0 1-1 0 0,5 8 0 0 0,-1-1 26 0 0,0 0-1 0 0,11 22 1 0 0,-13-20-93 0 0,0 1-1 0 0,-1 0 1 0 0,-1 0-1 0 0,0 0 1 0 0,2 17 0 0 0,-3-9-4000 0 0,-3 1-4081 0 0</inkml:trace>
</inkml:ink>
</file>

<file path=ppt/ink/ink7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5:13.291"/>
    </inkml:context>
    <inkml:brush xml:id="br0">
      <inkml:brushProperty name="width" value="0.035" units="cm"/>
      <inkml:brushProperty name="height" value="0.035" units="cm"/>
      <inkml:brushProperty name="color" value="#E71224"/>
    </inkml:brush>
  </inkml:definitions>
  <inkml:trace contextRef="#ctx0" brushRef="#br0">398 1 2464 0 0,'0'0'12629'0'0,"-2"2"-12059"0"0,2-2-561 0 0,-6 7 392 0 0,0 0 1 0 0,1 1-1 0 0,0-1 1 0 0,0 1-1 0 0,0 0 1 0 0,1 1 0 0 0,1-1-1 0 0,-4 12 1 0 0,1-1-235 0 0,0 0 1 0 0,-16 32-1 0 0,8-19-105 0 0,-27 53-70 0 0,36-75-37 0 0,1-1-1 0 0,-1 1 0 0 0,-1-1 0 0 0,1 0 0 0 0,-8 8 0 0 0,10-14-25 0 0,1 0 1 0 0,-1-1 0 0 0,1 1-1 0 0,-1-1 1 0 0,0 1-1 0 0,0-1 1 0 0,0 0-1 0 0,0 0 1 0 0,0-1-1 0 0,-1 1 1 0 0,1 0-1 0 0,0-1 1 0 0,-1 0-1 0 0,1 0 1 0 0,-1 0-1 0 0,0 0 1 0 0,-6 0-1 0 0,7-1 1 0 0,-1-1 0 0 0,1 1 0 0 0,0-1 0 0 0,0 0 0 0 0,1 0-1 0 0,-1 0 1 0 0,0 0 0 0 0,0-1 0 0 0,0 1 0 0 0,1-1 0 0 0,-1 1-1 0 0,1-1 1 0 0,-1 0 0 0 0,-2-3 0 0 0,-34-38-354 0 0,17 18 99 0 0,16 18 267 0 0,0 0 1 0 0,1 0-1 0 0,0 0 0 0 0,1 0 1 0 0,-1-1-1 0 0,2 0 1 0 0,-1 0-1 0 0,1 0 0 0 0,0 0 1 0 0,0 0-1 0 0,1-1 1 0 0,0 1-1 0 0,1-1 0 0 0,-1-13 1 0 0,3 19 50 0 0,-1 1 0 0 0,1 0 0 0 0,0-1 1 0 0,-1 1-1 0 0,1 0 0 0 0,0-1 0 0 0,1 1 0 0 0,-1 0 1 0 0,0 0-1 0 0,1 0 0 0 0,-1 0 0 0 0,1 0 1 0 0,-1 0-1 0 0,1 0 0 0 0,0 1 0 0 0,0-1 0 0 0,0 1 1 0 0,0-1-1 0 0,0 1 0 0 0,0 0 0 0 0,0-1 0 0 0,1 1 1 0 0,-1 0-1 0 0,3 0 0 0 0,4-3 72 0 0,0 1 0 0 0,0 0 1 0 0,0 1-1 0 0,1 0 0 0 0,11-1 0 0 0,11 1 180 0 0,53 4 1 0 0,-80-2-184 0 0,0 1 0 0 0,0 1 0 0 0,0-1 1 0 0,0 1-1 0 0,0 0 0 0 0,-1 0 0 0 0,1 0 0 0 0,0 1 0 0 0,-1-1 1 0 0,0 1-1 0 0,6 5 0 0 0,6 6 304 0 0,21 24-1 0 0,-16-15-173 0 0,-7-10-107 0 0,-1 0-1 0 0,2-1 0 0 0,-1-1 0 0 0,21 12 1 0 0,-4-3 33 0 0,-21-13-86 0 0,1 0-1 0 0,20 9 1 0 0,27 5 101 0 0,-53-19-388 0 0,1-1 0 0 0,0 0 0 0 0,0 0 0 0 0,0 0 0 0 0,-1-1 0 0 0,1 0 0 0 0,0 0 0 0 0,8-2 1 0 0,-13 2-7 0 0,0 0 0 0 0,0-1 1 0 0,-1 1-1 0 0,1-1 0 0 0,-1 1 1 0 0,1-1-1 0 0,0 1 0 0 0,-1-1 1 0 0,1 1-1 0 0,-1-1 1 0 0,1 1-1 0 0,-1-1 0 0 0,1 0 1 0 0,-1 1-1 0 0,0-1 0 0 0,1 0 1 0 0,-1 0-1 0 0,0 1 1 0 0,1-1-1 0 0,-1 0 0 0 0,0-1 1 0 0,1-15-4465 0 0</inkml:trace>
</inkml:ink>
</file>

<file path=ppt/ink/ink7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7:05:59.521"/>
    </inkml:context>
    <inkml:brush xml:id="br0">
      <inkml:brushProperty name="width" value="0.035" units="cm"/>
      <inkml:brushProperty name="height" value="0.035" units="cm"/>
      <inkml:brushProperty name="color" value="#E71224"/>
    </inkml:brush>
  </inkml:definitions>
  <inkml:trace contextRef="#ctx0" brushRef="#br0">179 350 1112 0 0,'0'0'11276'0'0,"-6"12"-9771"0"0,6-18-1539 0 0,1 0-1 0 0,1 0 1 0 0,-1 0-1 0 0,1 0 1 0 0,0 0-1 0 0,0 1 1 0 0,1-1-1 0 0,-1 1 1 0 0,6-7-1 0 0,10-27-235 0 0,-11 24-15 0 0,5-18-172 0 0,-11 31 461 0 0,-1 0 0 0 0,0 1 1 0 0,1-1-1 0 0,-1 0 0 0 0,0 0 0 0 0,0 1 1 0 0,0-1-1 0 0,0 0 0 0 0,0 0 0 0 0,0 1 1 0 0,-1-1-1 0 0,1 0 0 0 0,0 0 0 0 0,-1 1 1 0 0,-1-4-1 0 0,1 4 3 0 0,0 0 0 0 0,0 0 0 0 0,0 0 0 0 0,0 0 0 0 0,0 0 0 0 0,-1 1-1 0 0,1-1 1 0 0,0 0 0 0 0,0 1 0 0 0,-1-1 0 0 0,1 0 0 0 0,-1 1 0 0 0,1 0 0 0 0,0-1 0 0 0,-1 1 0 0 0,1 0 0 0 0,-3 0 0 0 0,-28-1 78 0 0,25 1 8 0 0,2 0-37 0 0,1 1-1 0 0,-1 0 1 0 0,1 0 0 0 0,-1 0-1 0 0,1 1 1 0 0,-1-1-1 0 0,1 1 1 0 0,0 0-1 0 0,0 0 1 0 0,0 1 0 0 0,0-1-1 0 0,0 1 1 0 0,1 0-1 0 0,-1 0 1 0 0,-3 4 0 0 0,-7 7 186 0 0,1 1 1 0 0,-13 19 0 0 0,19-25-177 0 0,3-4-77 0 0,0 0 0 0 0,0 0 1 0 0,1 1-1 0 0,0-1 0 0 0,0 1 0 0 0,0 0 1 0 0,0 0-1 0 0,1 0 0 0 0,0 0 1 0 0,1 1-1 0 0,-1-1 0 0 0,1 1 0 0 0,0 10 1 0 0,1-16 4 0 0,1 0-1 0 0,-1 0 1 0 0,1 0 0 0 0,0 0 0 0 0,-1 0 0 0 0,1-1 0 0 0,0 1 0 0 0,0 0 0 0 0,0 0-1 0 0,0-1 1 0 0,0 1 0 0 0,0-1 0 0 0,0 1 0 0 0,0-1 0 0 0,0 1 0 0 0,0-1 0 0 0,0 1-1 0 0,0-1 1 0 0,0 0 0 0 0,0 0 0 0 0,0 1 0 0 0,0-1 0 0 0,1 0 0 0 0,-1 0 0 0 0,0 0-1 0 0,0 0 1 0 0,2-1 0 0 0,33 0 136 0 0,-29 0-90 0 0,0-1-1 0 0,0 1 0 0 0,0-1 1 0 0,-1-1-1 0 0,1 0 1 0 0,-1 1-1 0 0,1-2 0 0 0,7-4 1 0 0,44-37-46 0 0,-42 31-39 0 0,4-3-115 0 0,-2-1 1 0 0,29-34 0 0 0,-38 41 66 0 0,-1 0 0 0 0,-1-1 0 0 0,1 0 0 0 0,-2 0 0 0 0,0-1 0 0 0,7-19 1 0 0,-12 31 105 0 0,-1-1 0 0 0,1 0 0 0 0,-1 1 1 0 0,0-1-1 0 0,1 0 0 0 0,-1 0 0 0 0,0 1 1 0 0,0-1-1 0 0,0 0 0 0 0,0 0 0 0 0,0 0 1 0 0,-1 1-1 0 0,1-1 0 0 0,0 0 0 0 0,-1 0 1 0 0,1 1-1 0 0,-1-1 0 0 0,0 0 0 0 0,0 1 1 0 0,1-1-1 0 0,-1 1 0 0 0,-2-3 0 0 0,1 2-10 0 0,0 0-1 0 0,0 1 1 0 0,-1-1-1 0 0,1 1 1 0 0,0-1 0 0 0,-1 1-1 0 0,1 0 1 0 0,-1 0-1 0 0,0 0 1 0 0,1 0-1 0 0,-1 0 1 0 0,0 0-1 0 0,-3 0 1 0 0,-1 1-29 0 0,-1-1 0 0 0,0 1 0 0 0,1 0 0 0 0,-1 0 0 0 0,1 1 0 0 0,-1 0 0 0 0,0 0 0 0 0,1 1 0 0 0,-14 5 0 0 0,15-4 12 0 0,-1 1 0 0 0,1 0-1 0 0,-1 1 1 0 0,1-1 0 0 0,1 1 0 0 0,-1 1-1 0 0,1-1 1 0 0,0 1 0 0 0,0 0 0 0 0,0 0-1 0 0,-3 7 1 0 0,-4 8-45 0 0,1 0-1 0 0,-9 25 1 0 0,18-39 92 0 0,1 0 1 0 0,-1 0-1 0 0,1 0 1 0 0,0 0-1 0 0,1 0 1 0 0,-1 0-1 0 0,2 11 1 0 0,0-1 69 0 0,-1-16-91 0 0,0 1 0 0 0,0-1 0 0 0,1 0 0 0 0,-1 0 0 0 0,1 0 0 0 0,-1 0 0 0 0,1 0-1 0 0,0 0 1 0 0,-1 0 0 0 0,1 0 0 0 0,0 0 0 0 0,0 0 0 0 0,0 0 0 0 0,-1 0 0 0 0,1 0 0 0 0,0-1 0 0 0,0 1-1 0 0,0 0 1 0 0,0 0 0 0 0,1-1 0 0 0,-1 1 0 0 0,0-1 0 0 0,0 1 0 0 0,0-1 0 0 0,0 0 0 0 0,0 1 0 0 0,1-1-1 0 0,-1 0 1 0 0,0 0 0 0 0,0 0 0 0 0,1 0 0 0 0,-1 0 0 0 0,2 0 0 0 0,0 0 45 0 0,1 0 1 0 0,-1 0 0 0 0,1 0-1 0 0,-1 0 1 0 0,1-1-1 0 0,0 0 1 0 0,-1 1 0 0 0,1-1-1 0 0,-1 0 1 0 0,6-3-1 0 0,3-4-33 0 0,-1-1 0 0 0,0 0-1 0 0,0-1 1 0 0,0 0-1 0 0,-2-1 1 0 0,1 0 0 0 0,-1-1-1 0 0,-1 0 1 0 0,0 0-1 0 0,-1-1 1 0 0,10-22 0 0 0,-15 30-76 0 0,0 1 0 0 0,-1-1 0 0 0,0 1 0 0 0,0-1 0 0 0,0 1 0 0 0,-1-1 0 0 0,1 0 0 0 0,-1 0 0 0 0,0 1 0 0 0,-1-1 1 0 0,1 0-1 0 0,-1 1 0 0 0,-2-10 0 0 0,2 11 39 0 0,0 1 1 0 0,0 0-1 0 0,0-1 0 0 0,-1 1 1 0 0,1 0-1 0 0,-1 0 1 0 0,1-1-1 0 0,-1 1 0 0 0,0 0 1 0 0,1 1-1 0 0,-1-1 0 0 0,0 0 1 0 0,0 0-1 0 0,0 1 1 0 0,-1-1-1 0 0,1 1 0 0 0,0 0 1 0 0,-1 0-1 0 0,1 0 1 0 0,-1 0-1 0 0,1 0 0 0 0,-1 0 1 0 0,1 1-1 0 0,-1-1 1 0 0,1 1-1 0 0,-5-1 0 0 0,-1 1-20 0 0,5-1 25 0 0,0 1 0 0 0,0-1 0 0 0,-1 1 0 0 0,1 0 0 0 0,0 0 0 0 0,-1 0 0 0 0,1 0 0 0 0,0 1 0 0 0,0-1-1 0 0,0 1 1 0 0,-1 0 0 0 0,1 0 0 0 0,0 0 0 0 0,0 0 0 0 0,0 1 0 0 0,0-1 0 0 0,1 1 0 0 0,-4 2 0 0 0,-3 6 16 0 0,0 1-1 0 0,1 0 1 0 0,1 0-1 0 0,0 1 1 0 0,-6 13-1 0 0,10-18 11 0 0,1-1 0 0 0,0 0 0 0 0,0 1 0 0 0,0-1 0 0 0,1 1 0 0 0,0 0 0 0 0,0 0 0 0 0,1-1 0 0 0,-1 1 0 0 0,2 0 0 0 0,-1 0 0 0 0,2 9 0 0 0,-1-15-5 0 0,-1 1 1 0 0,1 0-1 0 0,0-1 1 0 0,-1 1-1 0 0,1-1 1 0 0,0 1-1 0 0,0-1 0 0 0,0 1 1 0 0,0-1-1 0 0,0 0 1 0 0,0 1-1 0 0,0-1 1 0 0,1 0-1 0 0,-1 0 0 0 0,0 0 1 0 0,1 0-1 0 0,-1 0 1 0 0,1 0-1 0 0,-1 0 1 0 0,1-1-1 0 0,-1 1 1 0 0,1 0-1 0 0,0-1 0 0 0,-1 1 1 0 0,1-1-1 0 0,0 0 1 0 0,-1 0-1 0 0,1 1 1 0 0,0-1-1 0 0,-1 0 0 0 0,1 0 1 0 0,0-1-1 0 0,2 1 1 0 0,2-1 76 0 0,0 0 1 0 0,0 0-1 0 0,0 0 1 0 0,0-1-1 0 0,0 0 1 0 0,-1 0-1 0 0,1 0 1 0 0,6-5-1 0 0,-2 0-45 0 0,0 0 0 0 0,-1-1 1 0 0,0 0-1 0 0,0 0 0 0 0,-1-1 0 0 0,0 0 0 0 0,11-17 0 0 0,-14 19-75 0 0,0-1 0 0 0,-1 0-1 0 0,0 0 1 0 0,0 0 0 0 0,-1 0 0 0 0,0-1 0 0 0,-1 1 0 0 0,0-1 0 0 0,0 0 0 0 0,-1 0 0 0 0,1-9 0 0 0,-2 16 14 0 0,-1-1 0 0 0,1 1 0 0 0,0 0 0 0 0,-1 0 1 0 0,0 0-1 0 0,1 0 0 0 0,-1 0 0 0 0,0 0 0 0 0,0 0 0 0 0,0 0 1 0 0,-1 0-1 0 0,1 0 0 0 0,0 1 0 0 0,-1-1 0 0 0,1 0 0 0 0,-1 1 1 0 0,1-1-1 0 0,-1 1 0 0 0,0 0 0 0 0,0-1 0 0 0,0 1 0 0 0,0 0 1 0 0,0 0-1 0 0,0 0 0 0 0,0 0 0 0 0,0 1 0 0 0,0-1 0 0 0,0 0 1 0 0,-4 0-1 0 0,3 1-22 0 0,-1-1 0 0 0,1 0 1 0 0,0 1-1 0 0,0 0 0 0 0,0 0 1 0 0,-1 0-1 0 0,1 0 0 0 0,0 0 0 0 0,0 1 1 0 0,-1-1-1 0 0,1 1 0 0 0,0 0 1 0 0,0 0-1 0 0,0 0 0 0 0,0 1 0 0 0,0-1 1 0 0,0 1-1 0 0,0-1 0 0 0,1 1 1 0 0,-4 2-1 0 0,1 2 31 0 0,0 0-1 0 0,0 0 1 0 0,1 1 0 0 0,0-1-1 0 0,0 1 1 0 0,0 0 0 0 0,1 0-1 0 0,0 0 1 0 0,0 1 0 0 0,1-1-1 0 0,-2 10 1 0 0,1 6 154 0 0,0-1 0 0 0,2 38 0 0 0,1-60-141 0 0,0 1-1 0 0,0 0 0 0 0,1-1 0 0 0,-1 1 0 0 0,0 0 0 0 0,1-1 1 0 0,-1 1-1 0 0,1-1 0 0 0,-1 1 0 0 0,0 0 0 0 0,1-1 1 0 0,-1 1-1 0 0,1-1 0 0 0,0 1 0 0 0,-1-1 0 0 0,1 0 1 0 0,-1 1-1 0 0,1-1 0 0 0,0 0 0 0 0,-1 1 0 0 0,1-1 1 0 0,0 0-1 0 0,-1 0 0 0 0,1 1 0 0 0,0-1 0 0 0,-1 0 1 0 0,1 0-1 0 0,0 0 0 0 0,-1 0 0 0 0,2 0 0 0 0,0 0 31 0 0,-1 0 0 0 0,1 0 0 0 0,-1 0 0 0 0,1 0 0 0 0,-1 0 0 0 0,0 0 0 0 0,1 0 0 0 0,-1-1 1 0 0,1 1-1 0 0,-1 0 0 0 0,1-1 0 0 0,-1 1 0 0 0,0-1 0 0 0,1 0 0 0 0,-1 1 0 0 0,1-2 0 0 0,4-3 3 0 0,0-1 0 0 0,0 1 0 0 0,-1-1 0 0 0,0-1 0 0 0,-1 1 0 0 0,1-1 0 0 0,-1 1 0 0 0,0-1 0 0 0,-1 0 0 0 0,0-1 0 0 0,0 1 0 0 0,0-1 0 0 0,-1 1 0 0 0,0-1 0 0 0,2-15 0 0 0,-4 21-42 0 0,0 1 0 0 0,-1-1 0 0 0,1 0 0 0 0,0 1 0 0 0,-1-1 0 0 0,1 1 0 0 0,-1-1 0 0 0,1 1 0 0 0,-1 0 0 0 0,1-1 0 0 0,-1 1 0 0 0,0-1 0 0 0,0 1 0 0 0,0 0 0 0 0,0 0 0 0 0,0 0 0 0 0,0-1 0 0 0,0 1 0 0 0,0 0 0 0 0,0 0 0 0 0,-1 0 0 0 0,1 1 0 0 0,0-1 0 0 0,-1 0 0 0 0,1 0 0 0 0,-1 1 0 0 0,1-1 0 0 0,-1 1 0 0 0,1-1 0 0 0,-1 1 0 0 0,1 0 0 0 0,-3-1 0 0 0,2 1-23 0 0,-1 0-1 0 0,1-1 1 0 0,0 1 0 0 0,0 0 0 0 0,0 0-1 0 0,0 1 1 0 0,-1-1 0 0 0,1 0-1 0 0,0 1 1 0 0,0 0 0 0 0,0-1-1 0 0,0 1 1 0 0,0 0 0 0 0,0 0-1 0 0,0 0 1 0 0,0 0 0 0 0,0 0-1 0 0,1 0 1 0 0,-1 1 0 0 0,0-1-1 0 0,1 1 1 0 0,-3 2 0 0 0,0 3-1 0 0,1-1 0 0 0,1 0 0 0 0,-1 1-1 0 0,1 0 1 0 0,0-1 0 0 0,1 1 0 0 0,0 0 0 0 0,0 0 0 0 0,0 0 0 0 0,1 0 0 0 0,0 0 0 0 0,1 8 0 0 0,-1-2-79 0 0,0-12 99 0 0,0 0 0 0 0,0 0-1 0 0,1-1 1 0 0,-1 1 0 0 0,1 0-1 0 0,-1 0 1 0 0,0 0 0 0 0,1-1-1 0 0,-1 1 1 0 0,1 0 0 0 0,0 0 0 0 0,-1-1-1 0 0,1 1 1 0 0,0 0 0 0 0,-1-1-1 0 0,1 1 1 0 0,0-1 0 0 0,0 1-1 0 0,-1-1 1 0 0,1 1 0 0 0,0-1-1 0 0,0 0 1 0 0,0 1 0 0 0,0-1-1 0 0,0 0 1 0 0,-1 0 0 0 0,1 0-1 0 0,0 1 1 0 0,0-1 0 0 0,0 0-1 0 0,0 0 1 0 0,0 0 0 0 0,0 0-1 0 0,0-1 1 0 0,0 1 0 0 0,1 0 0 0 0,2-1-171 0 0,-1 1 0 0 0,1-1 0 0 0,-1 1 0 0 0,1-1 1 0 0,-1 0-1 0 0,0 0 0 0 0,1 0 0 0 0,-1-1 0 0 0,5-2 0 0 0,-3 1-594 0 0,-1-1 0 0 0,1 0 0 0 0,-1 0 0 0 0,0 0 0 0 0,0 0 0 0 0,0-1-1 0 0,-1 1 1 0 0,4-6 0 0 0,0-9-3387 0 0</inkml:trace>
</inkml:ink>
</file>

<file path=ppt/ink/ink7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7:06:00.562"/>
    </inkml:context>
    <inkml:brush xml:id="br0">
      <inkml:brushProperty name="width" value="0.035" units="cm"/>
      <inkml:brushProperty name="height" value="0.035" units="cm"/>
      <inkml:brushProperty name="color" value="#E71224"/>
    </inkml:brush>
  </inkml:definitions>
  <inkml:trace contextRef="#ctx0" brushRef="#br0">128 461 4460 0 0,'0'0'7409'0'0,"0"10"-7145"0"0,1-1-168 0 0,-1 0 0 0 0,1-1 0 0 0,0 1-1 0 0,1-1 1 0 0,0 1 0 0 0,1-1 0 0 0,-1 0 0 0 0,2 0 0 0 0,-1 0-1 0 0,8 12 1 0 0,-5-10 102 0 0,-1 0 0 0 0,-1 0 0 0 0,4 12 1 0 0,10 19 460 0 0,-17-37-591 0 0,1 0 0 0 0,-1 0 0 0 0,1 1-1 0 0,-1-1 1 0 0,1 7 0 0 0,-2-8-51 0 0,0-1 0 0 0,0 1 0 0 0,1-1 0 0 0,0 1 0 0 0,-1-1 0 0 0,1 0 0 0 0,0 1 0 0 0,0-1 0 0 0,0 1 0 0 0,0-1 0 0 0,1 0 0 0 0,-1 0 0 0 0,3 4 0 0 0,-3-5 298 0 0,0-3-302 0 0,-1 1-1 0 0,1 0 1 0 0,-1-1 0 0 0,0 1-1 0 0,1 0 1 0 0,-1-1-1 0 0,0 1 1 0 0,0-1-1 0 0,0 1 1 0 0,0 0-1 0 0,0-1 1 0 0,-1 1-1 0 0,1 0 1 0 0,0-1-1 0 0,-1 1 1 0 0,1 0 0 0 0,-1-2-1 0 0,-14-24-375 0 0,7 12 258 0 0,-65-113-625 0 0,-4-11 48 0 0,71 125 675 0 0,-1 2 13 0 0,1 0-1 0 0,1-1 1 0 0,0 1 0 0 0,1-1 0 0 0,0-1-1 0 0,1 1 1 0 0,1 0 0 0 0,-2-22-1 0 0,3 6 11 0 0,0 21-1 0 0,0-1 1 0 0,1 1-1 0 0,0-1 0 0 0,0 1 0 0 0,1 0 0 0 0,0-1 1 0 0,1 1-1 0 0,0 0 0 0 0,3-9 0 0 0,1 5 46 0 0,0 0-1 0 0,1 0 0 0 0,1 1 1 0 0,0 0-1 0 0,18-19 0 0 0,-22 26-51 0 0,2 0 0 0 0,-1 0-1 0 0,0 0 1 0 0,1 0-1 0 0,0 1 1 0 0,-1 0-1 0 0,1 0 1 0 0,1 0 0 0 0,-1 1-1 0 0,0 0 1 0 0,1 0-1 0 0,-1 1 1 0 0,1-1-1 0 0,8 1 1 0 0,-8 1-6 0 0,-1 0 1 0 0,1 1-1 0 0,0 0 1 0 0,-1 0-1 0 0,1 1 0 0 0,-1-1 1 0 0,1 1-1 0 0,-1 1 1 0 0,0-1-1 0 0,0 1 0 0 0,0 1 1 0 0,0-1-1 0 0,-1 1 1 0 0,1 0-1 0 0,-1 0 0 0 0,0 0 1 0 0,9 10-1 0 0,-4-3 10 0 0,-1 0 0 0 0,-1 0 0 0 0,1 1 0 0 0,-2 0 0 0 0,1 0 0 0 0,-2 1 0 0 0,8 19 0 0 0,-10-20 22 0 0,-1 0 0 0 0,0 0 0 0 0,-1 0 0 0 0,0 0 0 0 0,-1 0 0 0 0,0 0 0 0 0,-1 1 0 0 0,0-1 0 0 0,-1 0 0 0 0,-1 1 0 0 0,-5 22 0 0 0,4-28-101 0 0,0-1 1 0 0,0 0-1 0 0,0 0 1 0 0,-1-1 0 0 0,0 1-1 0 0,0-1 1 0 0,0 0-1 0 0,-7 6 1 0 0,8-8 8 0 0,0-1 0 0 0,0 1 0 0 0,0-1 1 0 0,-1 0-1 0 0,1 0 0 0 0,-1 0 0 0 0,1 0 0 0 0,-1-1 0 0 0,1 1 0 0 0,-1-1 1 0 0,0 0-1 0 0,0 0 0 0 0,0-1 0 0 0,-7 1 0 0 0,-6 0-81 0 0,9-1 83 0 0,0 0-1 0 0,-1 0 1 0 0,1 0 0 0 0,0-1 0 0 0,0-1 0 0 0,-1 1-1 0 0,-11-5 1 0 0,22 6 740 0 0,-1-1-654 0 0,0 1 0 0 0,0 0-1 0 0,0 0 1 0 0,0 0-1 0 0,0-1 1 0 0,0 1-1 0 0,0 0 1 0 0,0 1-1 0 0,0-1 1 0 0,0 0-1 0 0,0 0 1 0 0,0 0 0 0 0,0 0-1 0 0,2 1 1 0 0,27 12 469 0 0,14 4 71 0 0,-1 2 0 0 0,69 43 0 0 0,-105-58-560 0 0,2 2-2 0 0,1 1 1 0 0,-1 0-1 0 0,0 1 0 0 0,0 0 1 0 0,10 11-1 0 0,-18-16-226 0 0,0 0 0 0 0,0 0 1 0 0,0 0-1 0 0,0 0 0 0 0,-1 0 1 0 0,1 0-1 0 0,-1 0 0 0 0,1 0 0 0 0,-1 0 1 0 0,0 0-1 0 0,-1 6 0 0 0,1 3-3428 0 0,-18-9-4892 0 0</inkml:trace>
</inkml:ink>
</file>

<file path=ppt/ink/ink7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7:06:01.236"/>
    </inkml:context>
    <inkml:brush xml:id="br0">
      <inkml:brushProperty name="width" value="0.035" units="cm"/>
      <inkml:brushProperty name="height" value="0.035" units="cm"/>
      <inkml:brushProperty name="color" value="#E71224"/>
    </inkml:brush>
  </inkml:definitions>
  <inkml:trace contextRef="#ctx0" brushRef="#br0">125 1 1764 0 0,'0'0'6207'0'0,"-13"9"-5752"0"0,-39 29-59 0 0,48-35-312 0 0,1 0 1 0 0,0 0-1 0 0,0 0 0 0 0,0 0 0 0 0,1 0 0 0 0,-1 0 0 0 0,1 1 1 0 0,-1-1-1 0 0,1 1 0 0 0,0 0 0 0 0,1 0 0 0 0,-1 0 1 0 0,1 0-1 0 0,0 0 0 0 0,-2 7 0 0 0,-1 5 98 0 0,-1 0-117 0 0,1 0 0 0 0,1 0 0 0 0,1 1 0 0 0,0 0 1 0 0,0 19-1 0 0,2-34-50 0 0,0 0 1 0 0,0 0 0 0 0,1 0-1 0 0,-1 0 1 0 0,0 0 0 0 0,1 0 0 0 0,-1 0-1 0 0,1 0 1 0 0,-1 0 0 0 0,1 0-1 0 0,0 0 1 0 0,0 0 0 0 0,0-1 0 0 0,0 1-1 0 0,0 0 1 0 0,0-1 0 0 0,1 1-1 0 0,-1-1 1 0 0,1 1 0 0 0,-1-1-1 0 0,1 0 1 0 0,-1 1 0 0 0,1-1 0 0 0,0 0-1 0 0,-1 0 1 0 0,1 0 0 0 0,0 0-1 0 0,0-1 1 0 0,0 1 0 0 0,0 0 0 0 0,0-1-1 0 0,0 1 1 0 0,2-1 0 0 0,0 1 52 0 0,1-1 0 0 0,-1 0 1 0 0,0 0-1 0 0,0 0 1 0 0,0 0-1 0 0,0-1 0 0 0,0 0 1 0 0,1 0-1 0 0,-1 0 0 0 0,0 0 1 0 0,-1-1-1 0 0,1 1 1 0 0,0-1-1 0 0,0 0 0 0 0,5-4 1 0 0,-2 0-13 0 0,0 0-1 0 0,-1 0 1 0 0,0 0 0 0 0,0-1 0 0 0,-1 0 0 0 0,1 0 0 0 0,-2 0-1 0 0,1-1 1 0 0,-1 1 0 0 0,6-16 0 0 0,-5 10-50 0 0,-2 1 0 0 0,0-2 0 0 0,0 1 0 0 0,-1 0 0 0 0,-1 0 0 0 0,0-18 0 0 0,-1 26-33 0 0,-1 0 1 0 0,0 0-1 0 0,0 1 0 0 0,0-1 1 0 0,-1 1-1 0 0,0-1 1 0 0,0 1-1 0 0,0 0 0 0 0,0-1 1 0 0,-1 1-1 0 0,1 0 0 0 0,-1 1 1 0 0,-3-5-1 0 0,6 8 28 0 0,-1 0 0 0 0,1 0 0 0 0,0 0 0 0 0,0 0-1 0 0,0-1 1 0 0,0 1 0 0 0,0 0 0 0 0,0 0 0 0 0,0 0 0 0 0,-1 0 0 0 0,1 0-1 0 0,0 0 1 0 0,0 0 0 0 0,0 0 0 0 0,0 0 0 0 0,0 0 0 0 0,-1 0 0 0 0,1 0-1 0 0,0 0 1 0 0,0 0 0 0 0,0 0 0 0 0,0 0 0 0 0,-1 0 0 0 0,1 0 0 0 0,0 0 0 0 0,0 0-1 0 0,0 0 1 0 0,0 0 0 0 0,0 0 0 0 0,-1 0 0 0 0,1 0 0 0 0,0 0 0 0 0,0 0-1 0 0,0 0 1 0 0,0 0 0 0 0,0 0 0 0 0,0 0 0 0 0,-1 0 0 0 0,1 1 0 0 0,0-1-1 0 0,0 0 1 0 0,0 0 0 0 0,-2 9 255 0 0,5 12 389 0 0,0-15-523 0 0,1-1 0 0 0,-1 0 0 0 0,1 0 0 0 0,1 0 0 0 0,-1 0 0 0 0,1-1 0 0 0,-1 0 0 0 0,11 7 0 0 0,47 24 878 0 0,-49-28-837 0 0,-5-4-126 0 0,-1 0-1 0 0,1 0 0 0 0,-1-1 1 0 0,1 0-1 0 0,0 0 1 0 0,0-1-1 0 0,8 1 0 0 0,14-1-2538 0 0,-29-2 2246 0 0,0 1 1 0 0,0-1 0 0 0,-1 1 0 0 0,1-1 0 0 0,0 1-1 0 0,0-1 1 0 0,-1 0 0 0 0,1 1 0 0 0,0-1 0 0 0,-1 0 0 0 0,1 0-1 0 0,-1 1 1 0 0,1-1 0 0 0,-1 0 0 0 0,0 0 0 0 0,1-1-1 0 0,2-5-4317 0 0,2-5 64 0 0</inkml:trace>
</inkml:ink>
</file>

<file path=ppt/ink/ink7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7:06:02.003"/>
    </inkml:context>
    <inkml:brush xml:id="br0">
      <inkml:brushProperty name="width" value="0.035" units="cm"/>
      <inkml:brushProperty name="height" value="0.035" units="cm"/>
      <inkml:brushProperty name="color" value="#E71224"/>
    </inkml:brush>
  </inkml:definitions>
  <inkml:trace contextRef="#ctx0" brushRef="#br0">167 463 3724 0 0,'0'0'8390'0'0,"-9"-4"-8136"0"0,5 2-250 0 0,-36-12 188 0 0,38 13-169 0 0,-1 0-1 0 0,0 1 1 0 0,0-1 0 0 0,1 1-1 0 0,-1 0 1 0 0,0 0-1 0 0,0 0 1 0 0,0 0 0 0 0,1 0-1 0 0,-1 1 1 0 0,0-1-1 0 0,0 1 1 0 0,1 0 0 0 0,-1-1-1 0 0,-4 4 1 0 0,2-1-19 0 0,1 0 1 0 0,-1 1-1 0 0,1-1 0 0 0,0 1 1 0 0,0 1-1 0 0,1-1 0 0 0,-1 0 1 0 0,1 1-1 0 0,0 0 1 0 0,0-1-1 0 0,0 1 0 0 0,1 1 1 0 0,0-1-1 0 0,-3 10 0 0 0,1 0-37 0 0,1-1 0 0 0,1 1-1 0 0,1-1 1 0 0,-1 24 0 0 0,2-34 42 0 0,1 0 1 0 0,-1 0-1 0 0,1 0 1 0 0,-1 0 0 0 0,1-1-1 0 0,0 1 1 0 0,0 0-1 0 0,1 0 1 0 0,-1-1 0 0 0,1 1-1 0 0,0 0 1 0 0,0-1-1 0 0,0 0 1 0 0,0 1 0 0 0,1-1-1 0 0,-1 0 1 0 0,1 0 0 0 0,0-1-1 0 0,0 1 1 0 0,0 0-1 0 0,0-1 1 0 0,0 0 0 0 0,1 0-1 0 0,-1 0 1 0 0,1 0-1 0 0,-1 0 1 0 0,1-1 0 0 0,0 0-1 0 0,0 1 1 0 0,4 0-1 0 0,-2-1 42 0 0,0 0 0 0 0,0 0 0 0 0,0-1 0 0 0,0 1 0 0 0,0-1 0 0 0,-1-1 0 0 0,1 1 0 0 0,0-1 0 0 0,0 0 0 0 0,0 0 0 0 0,-1-1 0 0 0,1 1 0 0 0,0-1-1 0 0,-1-1 1 0 0,1 1 0 0 0,-1-1 0 0 0,0 0 0 0 0,0 0 0 0 0,0 0 0 0 0,4-5 0 0 0,-1 0-1 0 0,-1 0 0 0 0,0-1 0 0 0,0 0 0 0 0,-1 0 0 0 0,0-1 0 0 0,-1 1 0 0 0,0-1 0 0 0,-1-1 0 0 0,0 1 0 0 0,0 0 0 0 0,-1-1 0 0 0,2-11 0 0 0,0-11-105 0 0,-1 0 1 0 0,-2-57 0 0 0,-2 75-25 0 0,-2 0 0 0 0,0 1 0 0 0,0-1 0 0 0,-2 0 1 0 0,0 1-1 0 0,0 0 0 0 0,-1 0 0 0 0,-1 0 0 0 0,-10-17 0 0 0,-9-11-150 0 0,-45-56 0 0 0,69 96 224 0 0,-65-72 878 0 0,55 64-51 0 0,10 18-233 0 0,14 21 24 0 0,51 72 659 0 0,83 178-1 0 0,-87-147-1112 0 0,-30-19-352 0 0,-25-93-141 0 0,-5-19 213 0 0,0 1 0 0 0,0 0 1 0 0,1-1-1 0 0,-1 1 0 0 0,0 0 0 0 0,1-1 1 0 0,-1 1-1 0 0,1 0 0 0 0,0-1 1 0 0,0 1-1 0 0,-1-1 0 0 0,1 1 1 0 0,0-1-1 0 0,0 0 0 0 0,0 1 1 0 0,2 1-1 0 0,-3-3 5 0 0,1 0-1 0 0,-1 0 1 0 0,0 0 0 0 0,0 0 0 0 0,1 0-1 0 0,-1 0 1 0 0,0 0 0 0 0,0 0 0 0 0,0 0-1 0 0,1 0 1 0 0,-1 0 0 0 0,0 0 0 0 0,0 0-1 0 0,1 0 1 0 0,-1 0 0 0 0,0 0 0 0 0,0 0-1 0 0,0 0 1 0 0,1 0 0 0 0,-1 0 0 0 0,0 0-1 0 0,0 0 1 0 0,0 0 0 0 0,1 0 0 0 0,-1-1-1 0 0,0 1 1 0 0,0 0 0 0 0,0 0 0 0 0,1 0-1 0 0,-1 0 1 0 0,0 0 0 0 0,0-1 0 0 0,0 1-1 0 0,0 0 1 0 0,0 0 0 0 0,0 0 0 0 0,1-1-1 0 0,-1 1 1 0 0,0 0 0 0 0,0 0-1 0 0,0 0 1 0 0,0-1 0 0 0,0 1 0 0 0,0 0-1 0 0,0 0 1 0 0,0-1 0 0 0,0 1 0 0 0,0 0-1 0 0,0 0 1 0 0,4-16-2382 0 0,-4 13 1549 0 0,1-10-2934 0 0</inkml:trace>
</inkml:ink>
</file>

<file path=ppt/ink/ink8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7:06:02.661"/>
    </inkml:context>
    <inkml:brush xml:id="br0">
      <inkml:brushProperty name="width" value="0.035" units="cm"/>
      <inkml:brushProperty name="height" value="0.035" units="cm"/>
      <inkml:brushProperty name="color" value="#E71224"/>
    </inkml:brush>
  </inkml:definitions>
  <inkml:trace contextRef="#ctx0" brushRef="#br0">149 0 16 0 0,'0'0'10121'0'0,"-19"10"-9827"0"0,-58 32-147 0 0,74-40-131 0 0,0-1 0 0 0,0 1 0 0 0,0 0 0 0 0,0 0 0 0 0,0 0 0 0 0,1 1 0 0 0,-1-1 1 0 0,1 0-1 0 0,0 1 0 0 0,-1 0 0 0 0,1 0 0 0 0,0-1 0 0 0,1 1 0 0 0,-1 0 0 0 0,0 1 0 0 0,1-1 0 0 0,0 0 0 0 0,0 0 0 0 0,0 1 0 0 0,0-1 0 0 0,0 0 0 0 0,1 1 0 0 0,-1 5 0 0 0,-1 4 93 0 0,0-3 10 0 0,1 0 0 0 0,0 0 1 0 0,0 1-1 0 0,1-1 1 0 0,0 0-1 0 0,1 1 0 0 0,3 14 1 0 0,-3-22-86 0 0,0 1 1 0 0,0-1-1 0 0,0 0 1 0 0,1 0-1 0 0,-1 0 1 0 0,1 0-1 0 0,0 0 0 0 0,0 0 1 0 0,0 0-1 0 0,0 0 1 0 0,0-1-1 0 0,0 1 1 0 0,1-1-1 0 0,0 0 1 0 0,-1 1-1 0 0,1-1 1 0 0,0 0-1 0 0,0-1 1 0 0,0 1-1 0 0,0-1 0 0 0,0 1 1 0 0,0-1-1 0 0,1 0 1 0 0,-1 0-1 0 0,0 0 1 0 0,5 0-1 0 0,-1 0 26 0 0,0 0 0 0 0,0 0-1 0 0,0-1 1 0 0,0 1 0 0 0,1-2 0 0 0,-1 1-1 0 0,0-1 1 0 0,0 0 0 0 0,0-1-1 0 0,13-4 1 0 0,-16 4-77 0 0,-1 1 1 0 0,1-1-1 0 0,-1 0 0 0 0,0 0 0 0 0,1-1 0 0 0,-1 1 0 0 0,0-1 1 0 0,-1 0-1 0 0,1 1 0 0 0,0-1 0 0 0,-1 0 0 0 0,0 0 0 0 0,1-1 1 0 0,-1 1-1 0 0,0 0 0 0 0,-1-1 0 0 0,1 0 0 0 0,-1 1 1 0 0,1-1-1 0 0,-1 0 0 0 0,0 1 0 0 0,0-7 0 0 0,0 3-142 0 0,-1 0-1 0 0,0 0 0 0 0,0 0 1 0 0,0 0-1 0 0,-1-1 0 0 0,0 1 1 0 0,-1 0-1 0 0,1 0 1 0 0,-1 0-1 0 0,-1 1 0 0 0,1-1 1 0 0,-1 0-1 0 0,0 1 0 0 0,-1 0 1 0 0,0-1-1 0 0,-6-8 1 0 0,-18-13-63 0 0,44 44 1233 0 0,1-1 1 0 0,1-1 0 0 0,1 0 0 0 0,30 17 0 0 0,-40-26-1063 0 0,0 0 1 0 0,0-1-1 0 0,0-1 1 0 0,1 1-1 0 0,0-1 0 0 0,0-1 1 0 0,0 0-1 0 0,0 0 1 0 0,0-1-1 0 0,11 0 1 0 0,-20-2-110 0 0,0 1 0 0 0,0-1 1 0 0,0 0-1 0 0,0 1 0 0 0,-1-1 1 0 0,1 0-1 0 0,0 0 0 0 0,-1 1 1 0 0,1-1-1 0 0,0 0 0 0 0,-1 0 1 0 0,1 0-1 0 0,-1 0 0 0 0,1 0 1 0 0,-1 0-1 0 0,0 0 0 0 0,1-2 1 0 0,5-24-5095 0 0,-6 7 1451 0 0</inkml:trace>
</inkml:ink>
</file>

<file path=ppt/ink/ink8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7:06:02.963"/>
    </inkml:context>
    <inkml:brush xml:id="br0">
      <inkml:brushProperty name="width" value="0.035" units="cm"/>
      <inkml:brushProperty name="height" value="0.035" units="cm"/>
      <inkml:brushProperty name="color" value="#E71224"/>
    </inkml:brush>
  </inkml:definitions>
  <inkml:trace contextRef="#ctx0" brushRef="#br0">30 346 1124 0 0,'0'0'9500'0'0,"12"9"-9103"0"0,36 25 71 0 0,-48-34-462 0 0,0 0-1 0 0,0 1 1 0 0,0-1-1 0 0,1 0 1 0 0,-1 0-1 0 0,0 0 1 0 0,0 0-1 0 0,1 0 1 0 0,-1 1-1 0 0,0-1 1 0 0,0 0-1 0 0,1 0 1 0 0,-1 0-1 0 0,0 0 1 0 0,0 0-1 0 0,1 0 1 0 0,-1 0-1 0 0,0 0 1 0 0,1 0-1 0 0,-1 0 1 0 0,0 0-1 0 0,0 0 1 0 0,1 0-1 0 0,-1 0 1 0 0,0 0-1 0 0,0 0 1 0 0,1 0-1 0 0,-1-1 1 0 0,0 1-1 0 0,0 0 1 0 0,1 0-1 0 0,-1 0 1 0 0,0 0-1 0 0,0 0 1 0 0,1-1-1 0 0,-1 1 1 0 0,0 0-1 0 0,0 0 1 0 0,0 0-1 0 0,1-1 1 0 0,0-13 210 0 0,-7-18 10 0 0,-4 15-112 0 0,-19-27-1 0 0,18 27 136 0 0,-16-28-1 0 0,24 39-192 0 0,0 0 0 0 0,1-1 0 0 0,0 1 0 0 0,0-1 0 0 0,0 0 0 0 0,1 0 0 0 0,0 0 0 0 0,0-10 0 0 0,0 14 45 0 0,1 0 0 0 0,0 0 1 0 0,0 0-1 0 0,0 0 0 0 0,1 0 1 0 0,-1 0-1 0 0,1 0 1 0 0,0 0-1 0 0,-1 0 0 0 0,1 0 1 0 0,1 0-1 0 0,-1 0 0 0 0,0 1 1 0 0,1-1-1 0 0,-1 1 0 0 0,1-1 1 0 0,0 1-1 0 0,0-1 1 0 0,0 1-1 0 0,0 0 0 0 0,0 0 1 0 0,0 0-1 0 0,1 0 0 0 0,-1 0 1 0 0,4-1-1 0 0,11-8 22 0 0,0 1-1 0 0,1 0 1 0 0,0 2 0 0 0,0 0-1 0 0,0 1 1 0 0,21-5-1 0 0,-21 8-997 0 0,0 1-1 0 0,1 0 0 0 0,32 0 0 0 0,-44 4-535 0 0,-1 1-3412 0 0,-4-1 2663 0 0</inkml:trace>
</inkml:ink>
</file>

<file path=ppt/ink/ink8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7:06:03.699"/>
    </inkml:context>
    <inkml:brush xml:id="br0">
      <inkml:brushProperty name="width" value="0.035" units="cm"/>
      <inkml:brushProperty name="height" value="0.035" units="cm"/>
      <inkml:brushProperty name="color" value="#E71224"/>
    </inkml:brush>
  </inkml:definitions>
  <inkml:trace contextRef="#ctx0" brushRef="#br0">12 6 2724 0 0,'0'0'11263'0'0,"-3"-2"-11678"0"0,-6-2 373 0 0,12 10 117 0 0,7 11 192 0 0,19 33 349 0 0,-19-34-345 0 0,15 33 1 0 0,21 68 657 0 0,26 60-226 0 0,-67-165-769 0 0,-5-10-32 0 0,0 0 0 0 0,1 0 0 0 0,0 0 0 0 0,-1 0 0 0 0,1-1 0 0 0,0 1 0 0 0,0 0 0 0 0,0 0 0 0 0,0-1 0 0 0,0 1 0 0 0,0-1 0 0 0,1 1 0 0 0,-1-1 0 0 0,1 1 0 0 0,-1-1 0 0 0,3 2 0 0 0,-3-3-867 0 0,0-14-2144 0 0,-1 11 2564 0 0,0 0 1 0 0,1 0-1 0 0,-1 0 1 0 0,-1 0 0 0 0,1 0-1 0 0,0 1 1 0 0,-1-1 0 0 0,1 0-1 0 0,-1 0 1 0 0,-1-3-1 0 0,-13-24-2867 0 0</inkml:trace>
</inkml:ink>
</file>

<file path=ppt/ink/ink8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7:06:03.904"/>
    </inkml:context>
    <inkml:brush xml:id="br0">
      <inkml:brushProperty name="width" value="0.035" units="cm"/>
      <inkml:brushProperty name="height" value="0.035" units="cm"/>
      <inkml:brushProperty name="color" value="#E71224"/>
    </inkml:brush>
  </inkml:definitions>
  <inkml:trace contextRef="#ctx0" brushRef="#br0">1 95 1060 0 0,'0'0'14765'0'0,"21"-5"-14521"0"0,8-1-187 0 0,100-18 66 0 0,-65 18-96 0 0,-33 3-1056 0 0,0-1 1 0 0,31-8-1 0 0,-61 12 710 0 0,0-1-1 0 0,-1 1 1 0 0,1-1 0 0 0,0 1 0 0 0,0-1 0 0 0,0 1-1 0 0,-1-1 1 0 0,1 0 0 0 0,0 0 0 0 0,-1 1 0 0 0,1-1-1 0 0,-1 0 1 0 0,1 0 0 0 0,0 0 0 0 0,-1 0 0 0 0,0 0-1 0 0,1 1 1 0 0,-1-1 0 0 0,0 0 0 0 0,1 0 0 0 0,-1 0-1 0 0,0 0 1 0 0,0 0 0 0 0,0 0 0 0 0,0 0 0 0 0,0 0-1 0 0,0 0 1 0 0,0-2 0 0 0,0-6-3418 0 0</inkml:trace>
</inkml:ink>
</file>

<file path=ppt/ink/ink8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7:06:04.227"/>
    </inkml:context>
    <inkml:brush xml:id="br0">
      <inkml:brushProperty name="width" value="0.035" units="cm"/>
      <inkml:brushProperty name="height" value="0.035" units="cm"/>
      <inkml:brushProperty name="color" value="#E71224"/>
    </inkml:brush>
  </inkml:definitions>
  <inkml:trace contextRef="#ctx0" brushRef="#br0">0 0 2664 0 0,'0'0'10777'0'0,"7"2"-10490"0"0,-3-1-237 0 0,-1 0-1 0 0,1 0 1 0 0,-1 1 0 0 0,0-1-1 0 0,0 1 1 0 0,1 0 0 0 0,-1 0-1 0 0,0 0 1 0 0,-1 0 0 0 0,1 1-1 0 0,3 2 1 0 0,30 42 614 0 0,69 128 659 0 0,-73-126-954 0 0,-22-35-224 0 0,15 28-1 0 0,43 124 135 0 0,-35-51-271 0 0,-23-77-87 0 0,4 25-919 0 0,-5-38 309 0 0,-8-22 219 0 0,1 0 1 0 0,-1 1-1 0 0,0-1 1 0 0,0 0-1 0 0,0 1 1 0 0,0 5-1 0 0,-1-9 381 0 0,0 0-1 0 0,0 0 1 0 0,0 0-1 0 0,0 1 1 0 0,0-1-1 0 0,0 0 1 0 0,0 0-1 0 0,0 0 1 0 0,0 0-1 0 0,0 0 1 0 0,0 0-1 0 0,0 0 1 0 0,0 1-1 0 0,1-1 1 0 0,-1 0 0 0 0,0 0-1 0 0,0 0 1 0 0,0 0-1 0 0,0 0 1 0 0,0 0-1 0 0,0 0 1 0 0,0 0-1 0 0,0 0 1 0 0,0 0-1 0 0,0 1 1 0 0,1-1-1 0 0,-1 0 1 0 0,0 0-1 0 0,0 0 1 0 0,0 0-1 0 0,0 0 1 0 0,0 0-1 0 0,0 0 1 0 0,0 0 0 0 0,1 0-1 0 0,-1 0 1 0 0,0 0-1 0 0,0 0 1 0 0,0 0-1 0 0,0 0 1 0 0,0 0-1 0 0,0 0 1 0 0,0 0-1 0 0,1 0 1 0 0,-1 0-1 0 0,0 0 1 0 0,0 0-1 0 0,0 0 1 0 0,0 0-1 0 0,0-1 1 0 0,0 1-1 0 0,0 0 1 0 0,1 0-1 0 0,-1 0 1 0 0,0 0 0 0 0,0 0-1 0 0,0 0 1 0 0,0 0-1 0 0,0 0 1 0 0,1-7-3874 0 0</inkml:trace>
</inkml:ink>
</file>

<file path=ppt/ink/ink8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7:06:04.741"/>
    </inkml:context>
    <inkml:brush xml:id="br0">
      <inkml:brushProperty name="width" value="0.035" units="cm"/>
      <inkml:brushProperty name="height" value="0.035" units="cm"/>
      <inkml:brushProperty name="color" value="#E71224"/>
    </inkml:brush>
  </inkml:definitions>
  <inkml:trace contextRef="#ctx0" brushRef="#br0">7 247 1740 0 0,'0'0'9066'0'0,"24"-7"-8600"0"0,77-25-74 0 0,-95 31-332 0 0,-1-1 0 0 0,0 0 0 0 0,0-1 0 0 0,0 1 0 0 0,0-1 0 0 0,5-4 0 0 0,4-12 194 0 0,-4 3-161 0 0,-6 11-58 0 0,1-1 0 0 0,-1 0-1 0 0,0 0 1 0 0,0 0 0 0 0,-1-1 0 0 0,0 1 0 0 0,0-1-1 0 0,-1 0 1 0 0,1 0 0 0 0,-1 0 0 0 0,-1 0 0 0 0,1 0-1 0 0,-1 0 1 0 0,-1 0 0 0 0,1 0 0 0 0,-2-10 0 0 0,1 16-41 0 0,0-1 0 0 0,-1 1 1 0 0,1 0-1 0 0,-1 0 0 0 0,1-1 1 0 0,-1 1-1 0 0,1 0 0 0 0,-1 0 1 0 0,0 0-1 0 0,1 0 0 0 0,-1 0 1 0 0,0 0-1 0 0,0 0 1 0 0,0 0-1 0 0,0 0 0 0 0,0 1 1 0 0,0-1-1 0 0,0 0 0 0 0,0 0 1 0 0,0 1-1 0 0,0-1 0 0 0,0 1 1 0 0,-1-1-1 0 0,1 1 0 0 0,0-1 1 0 0,0 1-1 0 0,-2 0 1 0 0,-3-2-73 0 0,-1 1 0 0 0,1-1 0 0 0,0 2 1 0 0,-10-1-1 0 0,11 1 59 0 0,-1 0 0 0 0,1 1 0 0 0,-1-1 0 0 0,1 1 0 0 0,0 1 0 0 0,0-1 0 0 0,-1 1 0 0 0,1 0 0 0 0,0 0 0 0 0,1 0 0 0 0,-1 1 0 0 0,-9 5 0 0 0,7-1 158 0 0,-1-1 0 0 0,1 1 0 0 0,1 0 0 0 0,-1 1 0 0 0,1-1 0 0 0,-7 13 0 0 0,4-5 214 0 0,5-11-205 0 0,0 1 0 0 0,1 0 0 0 0,0 1 0 0 0,0-1-1 0 0,0 0 1 0 0,1 1 0 0 0,0-1 0 0 0,0 1 0 0 0,0 0 0 0 0,1 0-1 0 0,0 0 1 0 0,0 0 0 0 0,0 0 0 0 0,1 6 0 0 0,0-5-23 0 0,0-1 1 0 0,0 1-1 0 0,1-1 1 0 0,-1 1-1 0 0,2-1 1 0 0,2 9-1 0 0,-3-11-65 0 0,1 0-1 0 0,0-1 0 0 0,0 1 0 0 0,1-1 0 0 0,-1 1 0 0 0,1-1 1 0 0,0 0-1 0 0,0 0 0 0 0,0 0 0 0 0,0 0 0 0 0,4 2 1 0 0,3 2 17 0 0,0 0 0 0 0,0-1 1 0 0,1-1-1 0 0,-1 0 0 0 0,1 0 1 0 0,0-1-1 0 0,1-1 1 0 0,19 5-1 0 0,-11-5-40 0 0,-1-1 1 0 0,1-1-1 0 0,-1-1 0 0 0,31-3 0 0 0,-42 2-220 0 0,0 0 0 0 0,0 0 0 0 0,0-1 0 0 0,0 0-1 0 0,0-1 1 0 0,0 0 0 0 0,0 0 0 0 0,-1-1 0 0 0,1 0-1 0 0,-1 0 1 0 0,0-1 0 0 0,-1 0 0 0 0,1 0 0 0 0,-1 0 0 0 0,0-1-1 0 0,0 0 1 0 0,0 0 0 0 0,-1-1 0 0 0,7-10 0 0 0,-10 12-580 0 0,0 0 1 0 0,0 1 0 0 0,-1-1 0 0 0,0 0-1 0 0,1-7 1 0 0,0 3-1704 0 0,-1-8-1927 0 0</inkml:trace>
</inkml:ink>
</file>

<file path=ppt/ink/ink8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7:06:05.125"/>
    </inkml:context>
    <inkml:brush xml:id="br0">
      <inkml:brushProperty name="width" value="0.035" units="cm"/>
      <inkml:brushProperty name="height" value="0.035" units="cm"/>
      <inkml:brushProperty name="color" value="#E71224"/>
    </inkml:brush>
  </inkml:definitions>
  <inkml:trace contextRef="#ctx0" brushRef="#br0">54 149 3484 0 0,'0'0'7049'0'0,"8"20"-6726"0"0,24 63-86 0 0,-24-63-139 0 0,-7-17 1 0 0,0 0-1 0 0,0 0 1 0 0,1-1 0 0 0,-1 1 0 0 0,0 0 0 0 0,1 0-1 0 0,3 4 1 0 0,-3-5 31 0 0,0 4 516 0 0,-3-9 461 0 0,0-1-1085 0 0,-1 1 1 0 0,1 0-1 0 0,-1 0 1 0 0,0 0-1 0 0,0 0 0 0 0,0 0 1 0 0,0 0-1 0 0,-5-4 1 0 0,-4-6-104 0 0,-8-12-51 0 0,9 14-16 0 0,1-1 0 0 0,1-1 0 0 0,-14-24 0 0 0,19 30 195 0 0,0 0 0 0 0,0-1 0 0 0,0 0 0 0 0,1 1 0 0 0,1-1 0 0 0,-1 0 0 0 0,0-13 0 0 0,2 18-19 0 0,0 0-1 0 0,0 0 0 0 0,1 0 0 0 0,-1 0 0 0 0,1 0 0 0 0,0 0 0 0 0,0 0 0 0 0,0 0 1 0 0,0 0-1 0 0,0 1 0 0 0,1-1 0 0 0,-1 0 0 0 0,1 1 0 0 0,-1-1 0 0 0,1 1 1 0 0,0-1-1 0 0,0 1 0 0 0,0 0 0 0 0,1 0 0 0 0,-1 0 0 0 0,0 0 0 0 0,1 0 1 0 0,3-1-1 0 0,1-1-136 0 0,0 0 1 0 0,1 1-1 0 0,-1 0 1 0 0,1 1-1 0 0,-1 0 1 0 0,1 0 0 0 0,0 0-1 0 0,0 1 1 0 0,0 1-1 0 0,0-1 1 0 0,15 2-1 0 0,-15 0-581 0 0,1 0 0 0 0,-1 1 0 0 0,1 0-1 0 0,-1 0 1 0 0,0 1 0 0 0,13 6-1 0 0,-12-5-311 0 0,18 11-3911 0 0,-16-7 2673 0 0</inkml:trace>
</inkml:ink>
</file>

<file path=ppt/ink/ink8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7:06:05.526"/>
    </inkml:context>
    <inkml:brush xml:id="br0">
      <inkml:brushProperty name="width" value="0.035" units="cm"/>
      <inkml:brushProperty name="height" value="0.035" units="cm"/>
      <inkml:brushProperty name="color" value="#E71224"/>
    </inkml:brush>
  </inkml:definitions>
  <inkml:trace contextRef="#ctx0" brushRef="#br0">74 188 1584 0 0,'0'0'10715'0'0,"18"-4"-10376"0"0,55-12-62 0 0,-70 15-239 0 0,1 1 0 0 0,-1-1 0 0 0,1 0 0 0 0,-1 0 0 0 0,0-1 1 0 0,1 1-1 0 0,-1-1 0 0 0,0 1 0 0 0,0-1 0 0 0,0 0 0 0 0,0 0 0 0 0,0-1 0 0 0,-1 1 0 0 0,1 0 0 0 0,0-1 0 0 0,-1 0 0 0 0,3-4 0 0 0,0 1 69 0 0,-2 3-67 0 0,-1 0 0 0 0,0 0 0 0 0,0 0 0 0 0,0 0 0 0 0,0-1 0 0 0,0 1 0 0 0,-1-1 0 0 0,1 1 0 0 0,-1-1 0 0 0,0 1-1 0 0,0-1 1 0 0,0 0 0 0 0,0-3 0 0 0,-2 5-30 0 0,1-1-1 0 0,0 1 0 0 0,-1 0 0 0 0,1 0 1 0 0,-1 0-1 0 0,0-1 0 0 0,1 1 0 0 0,-1 0 0 0 0,0 0 1 0 0,0 0-1 0 0,-1 0 0 0 0,1 0 0 0 0,0 0 1 0 0,-1 1-1 0 0,1-1 0 0 0,-1 0 0 0 0,1 1 1 0 0,-1-1-1 0 0,0 1 0 0 0,0-1 0 0 0,0 1 0 0 0,-3-2 1 0 0,-3-1-89 0 0,0 0 1 0 0,0 0 0 0 0,0 0 0 0 0,-1 1 0 0 0,0 0-1 0 0,0 1 1 0 0,1 0 0 0 0,-1 1 0 0 0,-1-1 0 0 0,1 2-1 0 0,0-1 1 0 0,-14 2 0 0 0,19 0 42 0 0,1 0-1 0 0,0 1 1 0 0,-1-1 0 0 0,1 1 0 0 0,0 0-1 0 0,0 0 1 0 0,1 0 0 0 0,-1 0-1 0 0,0 1 1 0 0,1-1 0 0 0,-1 1 0 0 0,-3 4-1 0 0,-23 34 229 0 0,26-33-50 0 0,-1-1 1 0 0,1 1-1 0 0,1 0 1 0 0,-1 0-1 0 0,1 1 1 0 0,1-1-1 0 0,-2 16 1 0 0,2-5 255 0 0,1 1 0 0 0,4 24-1 0 0,-3-37-284 0 0,1 0 0 0 0,0 0 0 0 0,0 0 0 0 0,1 0 0 0 0,0 0 0 0 0,0 0 0 0 0,1-1 0 0 0,-1 0 0 0 0,1 0-1 0 0,1 0 1 0 0,-1 0 0 0 0,1 0 0 0 0,0-1 0 0 0,1 0 0 0 0,-1 0 0 0 0,9 5 0 0 0,-3-2 54 0 0,1 0 1 0 0,0-1 0 0 0,0 0-1 0 0,1-1 1 0 0,-1-1-1 0 0,1 0 1 0 0,25 6 0 0 0,-24-8-93 0 0,-1-1 0 0 0,1 0 0 0 0,-1-1 0 0 0,1 0 0 0 0,0-2 0 0 0,20-1 1 0 0,-29 1-126 0 0,-1 0-1 0 0,1 0 1 0 0,-1 0 0 0 0,1-1 0 0 0,-1 1 0 0 0,0-1 0 0 0,0 0 0 0 0,0 0 0 0 0,0 0 0 0 0,0-1 0 0 0,0 0 0 0 0,-1 1 0 0 0,1-1 0 0 0,-1-1 0 0 0,0 1 0 0 0,1 0 0 0 0,-2-1 0 0 0,1 1 0 0 0,0-1 0 0 0,-1 0-1 0 0,1 0 1 0 0,-1 0 0 0 0,1-5 0 0 0,1 0-587 0 0,-2 0 0 0 0,1-1-1 0 0,-1 0 1 0 0,1-17 0 0 0,-6-19-6745 0 0,-2 27 2870 0 0</inkml:trace>
</inkml:ink>
</file>

<file path=ppt/ink/ink8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7:06:10.331"/>
    </inkml:context>
    <inkml:brush xml:id="br0">
      <inkml:brushProperty name="width" value="0.035" units="cm"/>
      <inkml:brushProperty name="height" value="0.035" units="cm"/>
      <inkml:brushProperty name="color" value="#E71224"/>
    </inkml:brush>
  </inkml:definitions>
  <inkml:trace contextRef="#ctx0" brushRef="#br0">0 1732 13109,'3450'-1732'0</inkml:trace>
</inkml:ink>
</file>

<file path=ppt/ink/ink8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3:51.885"/>
    </inkml:context>
    <inkml:brush xml:id="br0">
      <inkml:brushProperty name="width" value="0.035" units="cm"/>
      <inkml:brushProperty name="height" value="0.035" units="cm"/>
      <inkml:brushProperty name="color" value="#E71224"/>
    </inkml:brush>
  </inkml:definitions>
  <inkml:trace contextRef="#ctx0" brushRef="#br0">595 8 5140 0 0,'0'0'6531'0'0,"-3"-1"-6451"0"0,-8-1 403 0 0,0 0 0 0 0,0 1 0 0 0,-1 0 1 0 0,1 0-1 0 0,0 1 0 0 0,-1 1 0 0 0,-12 2 0 0 0,12 2-438 0 0,-1 0-1 0 0,1 1 1 0 0,0 1 0 0 0,1 0-1 0 0,0 1 1 0 0,0 0 0 0 0,-13 12 0 0 0,-13 10 314 0 0,27-21-330 0 0,0 0-1 0 0,1 0 1 0 0,1 1-1 0 0,-1 1 1 0 0,-11 21-1 0 0,15-26 20 0 0,-20 40 281 0 0,19-33-163 0 0,-1-1 0 0 0,-15 22 1 0 0,13-22-83 0 0,1 1 1 0 0,1 0 0 0 0,0 0-1 0 0,-10 25 1 0 0,5 3-97 0 0,-15 76 0 0 0,20-80 32 0 0,4 3-12 0 0,0 2-23 0 0,-3 24 93 0 0,5-59-29 0 0,0 0-1 0 0,0 0 1 0 0,1 0-1 0 0,1 14 1 0 0,0-1 190 0 0,-1-20 222 0 0,0-27 370 0 0,-1 22-859 0 0,1 0 0 0 0,-1 0-1 0 0,-1 0 1 0 0,1 0-1 0 0,-1 0 1 0 0,-4-7 0 0 0,-6-23-247 0 0,8 17 138 0 0,-2-1-1 0 0,-12-28 0 0 0,0 1-39 0 0,11 27 144 0 0,4 6 83 0 0,-1 1 0 0 0,-11-20 0 0 0,10 24-66 0 0,2 9-223 0 0,3 17-412 0 0,1-2 493 0 0,6 20 287 0 0,-1-13-84 0 0,-4-17-21 0 0,0 1-1 0 0,0-1 0 0 0,0 0 1 0 0,7 11-1 0 0,-6-11-4 0 0,0 0 0 0 0,0 1 0 0 0,-1-1 0 0 0,4 13 0 0 0,-5-12-4 0 0,0 0 0 0 0,1-1 0 0 0,0 0 0 0 0,0 1 0 0 0,1-1 0 0 0,0 0 0 0 0,0 0 0 0 0,0 0 0 0 0,1 0 0 0 0,-1-1 0 0 0,2 1-1 0 0,-1-1 1 0 0,0 0 0 0 0,1 0 0 0 0,0-1 0 0 0,0 1 0 0 0,11 6 0 0 0,-12-9 17 0 0,0 0 1 0 0,0 0-1 0 0,1-1 1 0 0,-1 1-1 0 0,0-1 1 0 0,1 0-1 0 0,-1 0 1 0 0,1 0-1 0 0,-1-1 1 0 0,1 1-1 0 0,-1-1 1 0 0,1 0-1 0 0,-1-1 1 0 0,1 1-1 0 0,0-1 1 0 0,-1 0-1 0 0,0 0 1 0 0,1 0-1 0 0,-1-1 1 0 0,6-2-1 0 0,0-1 16 0 0,0-1 0 0 0,0 0 0 0 0,-1-1 0 0 0,0 0 0 0 0,-1 0 0 0 0,1-1 0 0 0,8-11-1 0 0,-5 7-449 0 0,1 1 0 0 0,0 1-1 0 0,15-11 1 0 0,1 1-1902 0 0,-15 10 792 0 0,-9 8 453 0 0,-1-1 0 0 0,0 0 1 0 0,1 0-1 0 0,-1-1 0 0 0,-1 1 1 0 0,5-5-1 0 0,3-10-4155 0 0</inkml:trace>
</inkml:ink>
</file>

<file path=ppt/ink/ink8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3:53.205"/>
    </inkml:context>
    <inkml:brush xml:id="br0">
      <inkml:brushProperty name="width" value="0.035" units="cm"/>
      <inkml:brushProperty name="height" value="0.035" units="cm"/>
      <inkml:brushProperty name="color" value="#E71224"/>
    </inkml:brush>
  </inkml:definitions>
  <inkml:trace contextRef="#ctx0" brushRef="#br0">67 276 916 0 0,'0'0'7853'0'0,"0"0"-7773"0"0,0 0-1 0 0,0 0 1 0 0,0 0-1 0 0,-1 0 1 0 0,1 0-1 0 0,0 0 0 0 0,0 0 1 0 0,0 0-1 0 0,0-1 1 0 0,-1 1-1 0 0,1 0 0 0 0,0 0 1 0 0,0 0-1 0 0,0 0 1 0 0,-1 0-1 0 0,1 0 1 0 0,0 0-1 0 0,0 0 0 0 0,0 0 1 0 0,0 0-1 0 0,-1 0 1 0 0,1 0-1 0 0,0 0 0 0 0,0 0 1 0 0,0 0-1 0 0,0 1 1 0 0,-1-1-1 0 0,1 0 1 0 0,0 0-1 0 0,0 0 0 0 0,0 0 1 0 0,0 0-1 0 0,-1 0 1 0 0,1 0-1 0 0,0 1-36 0 0,0 3 129 0 0,0-1 0 0 0,0 1 0 0 0,0-1 0 0 0,0 1 0 0 0,0-1 0 0 0,1 1-1 0 0,0-1 1 0 0,-1 1 0 0 0,1-1 0 0 0,1 0 0 0 0,-1 1 0 0 0,0-1 0 0 0,3 4 0 0 0,26 39 874 0 0,-22-34-912 0 0,0 0-1 0 0,0 1 1 0 0,-2-1-1 0 0,1 2 1 0 0,-2-1-1 0 0,1 1 1 0 0,5 27-1 0 0,-10-9-28 0 0,-1-21 121 0 0,0-10 566 0 0,-12-14 74 0 0,-31-48-1204 0 0,32 47 237 0 0,0 0 0 0 0,1-1 0 0 0,1 0 0 0 0,-15-33 1 0 0,21 39 64 0 0,-3-7-20 0 0,0-1 0 0 0,1 1 0 0 0,0-1-1 0 0,2 0 1 0 0,-3-29 0 0 0,3 1 98 0 0,1 37-15 0 0,1-1 0 0 0,0 1-1 0 0,1 0 1 0 0,0 0 0 0 0,0 0 0 0 0,1-1 0 0 0,0 1 0 0 0,0 0-1 0 0,1 0 1 0 0,0 0 0 0 0,4-7 0 0 0,-3 8-71 0 0,0 0 0 0 0,1 0-1 0 0,0 1 1 0 0,0 0 0 0 0,1 0 0 0 0,0 0 0 0 0,8-8-1 0 0,-10 11 2 0 0,0 1-1 0 0,1 0 0 0 0,0-1 0 0 0,-1 1 0 0 0,1 0 0 0 0,0 1 1 0 0,0-1-1 0 0,0 1 0 0 0,0 0 0 0 0,1-1 0 0 0,-1 2 1 0 0,0-1-1 0 0,0 1 0 0 0,8-1 0 0 0,-6 2 34 0 0,-1 0 0 0 0,0 0-1 0 0,0 1 1 0 0,0-1 0 0 0,0 1 0 0 0,0 0-1 0 0,0 1 1 0 0,-1-1 0 0 0,1 1 0 0 0,-1 0-1 0 0,1 0 1 0 0,-1 0 0 0 0,0 1-1 0 0,-1 0 1 0 0,1-1 0 0 0,4 7 0 0 0,0-1 63 0 0,-1 1 0 0 0,0-1-1 0 0,0 1 1 0 0,-1 1 0 0 0,0-1 0 0 0,5 16 0 0 0,-7-14 19 0 0,-1 0 0 0 0,0 0 0 0 0,-1 0 0 0 0,-1 0 0 0 0,0 0 1 0 0,0 0-1 0 0,-1 1 0 0 0,0-1 0 0 0,-2 0 0 0 0,1 0 0 0 0,-4 13 0 0 0,4-23-42 0 0,0 1 0 0 0,-1-1 0 0 0,1 1 0 0 0,-1-1 0 0 0,0 0 0 0 0,1 0 0 0 0,-1 1 0 0 0,0-1 0 0 0,0-1 0 0 0,-1 1 0 0 0,1 0 0 0 0,0 0 1 0 0,0-1-1 0 0,-1 1 0 0 0,1-1 0 0 0,-1 0 0 0 0,1 0 0 0 0,-5 1 0 0 0,-48 14 132 0 0,54-16-164 0 0,-42 2-593 0 0,43-2 394 0 0,0 0-21 0 0,0-1 0 0 0,0 0 0 0 0,0 1 0 0 0,0-1 1 0 0,0 1-1 0 0,0-1 0 0 0,1 0 0 0 0,-1 1 0 0 0,0-1 1 0 0,0 0-1 0 0,1 1 0 0 0,-1-1 0 0 0,1 1 1 0 0,-1-1-1 0 0,0 1 0 0 0,1-1 0 0 0,-1 1 0 0 0,1-1 1 0 0,0 0-1 0 0,15-3-1831 0 0,-1-1 1 0 0,0 0 0 0 0,23-12-1 0 0,-30 12 593 0 0,-16 9 109 0 0,-82 40-428 0 0</inkml:trace>
</inkml:ink>
</file>

<file path=ppt/ink/ink8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3:53.732"/>
    </inkml:context>
    <inkml:brush xml:id="br0">
      <inkml:brushProperty name="width" value="0.035" units="cm"/>
      <inkml:brushProperty name="height" value="0.035" units="cm"/>
      <inkml:brushProperty name="color" value="#E71224"/>
    </inkml:brush>
  </inkml:definitions>
  <inkml:trace contextRef="#ctx0" brushRef="#br0">0 0 1620 0 0,'0'0'10983'0'0,"0"7"-11354"0"0,0 1 389 0 0,0 5 374 0 0,0 1 0 0 0,1-1 0 0 0,4 24 0 0 0,8 35 1049 0 0,33 116 42 0 0,-43-175-1308 0 0,0 1-1 0 0,2 26 0 0 0,3 13 91 0 0,-2-26-208 0 0,-2 1 0 0 0,0 0 0 0 0,-1 36 0 0 0,0-34-20 0 0,0 2-3215 0 0,8-34-6146 0 0,-10-11 5555 0 0</inkml:trace>
</inkml:ink>
</file>

<file path=ppt/ink/ink8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3:54.654"/>
    </inkml:context>
    <inkml:brush xml:id="br0">
      <inkml:brushProperty name="width" value="0.035" units="cm"/>
      <inkml:brushProperty name="height" value="0.035" units="cm"/>
      <inkml:brushProperty name="color" value="#E71224"/>
    </inkml:brush>
  </inkml:definitions>
  <inkml:trace contextRef="#ctx0" brushRef="#br0">244 13 736 0 0,'0'0'11390'0'0,"-11"-1"-11182"0"0,-54-3 281 0 0,51 1-149 0 0,-39-1 1912 0 0,49 5-2230 0 0,1 0 0 0 0,0 1 1 0 0,-1 0-1 0 0,1-1 0 0 0,0 1 0 0 0,0 1 1 0 0,1-1-1 0 0,-1 0 0 0 0,-3 4 0 0 0,-25 28 16 0 0,26-24-45 0 0,0 0-1 0 0,0 0 0 0 0,1 1 1 0 0,0-1-1 0 0,1 1 0 0 0,0 0 0 0 0,1 0 1 0 0,0 0-1 0 0,0 0 0 0 0,1 0 0 0 0,2 22 1 0 0,-1-30-9 0 0,0-1 1 0 0,0 1-1 0 0,0-1 0 0 0,1 0 1 0 0,0 1-1 0 0,-1-1 1 0 0,1 0-1 0 0,0 0 1 0 0,0 1-1 0 0,0-1 0 0 0,0 0 1 0 0,0 0-1 0 0,1 0 1 0 0,-1 0-1 0 0,1 0 1 0 0,-1 0-1 0 0,1-1 0 0 0,0 1 1 0 0,0 0-1 0 0,3 2 1 0 0,-1-2 22 0 0,-1 0 0 0 0,1 0 0 0 0,0 0 0 0 0,-1-1 0 0 0,1 1 0 0 0,0-1 0 0 0,0 0-1 0 0,0 0 1 0 0,0-1 0 0 0,0 1 0 0 0,6-1 0 0 0,-7 0 20 0 0,1 0 0 0 0,0 0 1 0 0,-1 0-1 0 0,1-1 0 0 0,-1 0 0 0 0,1 1 0 0 0,-1-1 0 0 0,0-1 0 0 0,1 1 0 0 0,-1 0 0 0 0,0-1 0 0 0,0 0 0 0 0,0 1 0 0 0,0-1 0 0 0,0-1 0 0 0,0 1 0 0 0,0 0 0 0 0,-1-1 0 0 0,1 1 0 0 0,-1-1 0 0 0,0 0 0 0 0,0 0 0 0 0,0 0 0 0 0,0 0 0 0 0,0 0 0 0 0,0 0 0 0 0,-1 0 1 0 0,0-1-1 0 0,2-6 0 0 0,1-6-52 0 0,-1-1 1 0 0,0 0-1 0 0,-2 0 1 0 0,0-33-1 0 0,-1 42-1 0 0,-3 11 337 0 0,0 6-523 0 0,3-6 223 0 0,1 0 0 0 0,-1 0 0 0 0,1 0 0 0 0,0 0 0 0 0,-1 0 0 0 0,2 0 0 0 0,-1 0 0 0 0,0 0-1 0 0,0 0 1 0 0,1-1 0 0 0,2 5 0 0 0,26 29 242 0 0,-8-10-156 0 0,-7-4-21 0 0,-9-13-114 0 0,-1-1 0 0 0,1 1 0 0 0,1-1 0 0 0,13 12 0 0 0,-19-19-230 0 0,0 0 1 0 0,0 0-1 0 0,0 0 0 0 0,1 0 1 0 0,-1 0-1 0 0,0 0 0 0 0,1-1 1 0 0,-1 1-1 0 0,1-1 0 0 0,-1 1 0 0 0,3 0 1 0 0,11-1-5284 0 0,-13 0 4603 0 0,4 0-2029 0 0</inkml:trace>
</inkml:ink>
</file>

<file path=ppt/ink/ink8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3:55.363"/>
    </inkml:context>
    <inkml:brush xml:id="br0">
      <inkml:brushProperty name="width" value="0.035" units="cm"/>
      <inkml:brushProperty name="height" value="0.035" units="cm"/>
      <inkml:brushProperty name="color" value="#E71224"/>
    </inkml:brush>
  </inkml:definitions>
  <inkml:trace contextRef="#ctx0" brushRef="#br0">7 104 1336 0 0,'0'0'8016'0'0,"6"20"-7598"0"0,24 95 246 0 0,-19-89-300 0 0,-9-23-164 0 0,0 0 1 0 0,-1 0-1 0 0,1 0 0 0 0,-1 0 1 0 0,0 1-1 0 0,0-1 1 0 0,0 0-1 0 0,-1 0 0 0 0,1 5 1 0 0,-11-30 495 0 0,2 9-843 0 0,0-6 160 0 0,0-1 1 0 0,1 0 0 0 0,1-1 0 0 0,0 0-1 0 0,2 0 1 0 0,1 0 0 0 0,0 0 0 0 0,1-26 0 0 0,2 45-21 0 0,1-1 0 0 0,-1 1 1 0 0,1 0-1 0 0,-1 0 0 0 0,1 0 1 0 0,0 0-1 0 0,0-1 1 0 0,0 1-1 0 0,0 1 0 0 0,1-1 1 0 0,-1 0-1 0 0,0 0 0 0 0,1 0 1 0 0,0 1-1 0 0,-1-1 1 0 0,1 1-1 0 0,3-4 0 0 0,-2 3 25 0 0,0 0 0 0 0,-1 1 0 0 0,1-1-1 0 0,0 0 1 0 0,0 1 0 0 0,0 0 0 0 0,1-1 0 0 0,-1 1-1 0 0,0 0 1 0 0,0 1 0 0 0,7-2 0 0 0,-1 2 41 0 0,-1 1 0 0 0,1 0 0 0 0,-1 1 1 0 0,0-1-1 0 0,0 1 0 0 0,1 1 1 0 0,-1 0-1 0 0,-1 0 0 0 0,1 0 0 0 0,0 1 1 0 0,-1 0-1 0 0,8 6 0 0 0,-7-5-24 0 0,1 0-1 0 0,-1 0 1 0 0,0 1-1 0 0,-1 0 1 0 0,0 1-1 0 0,0 0 1 0 0,0 0-1 0 0,-1 0 1 0 0,0 1-1 0 0,10 16 1 0 0,-12-16 61 0 0,-1 1 1 0 0,-1-1 0 0 0,1 1-1 0 0,-1 0 1 0 0,-1 0-1 0 0,1 0 1 0 0,-1 17 0 0 0,-1 13-4094 0 0,0-18-1788 0 0</inkml:trace>
</inkml:ink>
</file>

<file path=ppt/ink/ink8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3:55.936"/>
    </inkml:context>
    <inkml:brush xml:id="br0">
      <inkml:brushProperty name="width" value="0.035" units="cm"/>
      <inkml:brushProperty name="height" value="0.035" units="cm"/>
      <inkml:brushProperty name="color" value="#E71224"/>
    </inkml:brush>
  </inkml:definitions>
  <inkml:trace contextRef="#ctx0" brushRef="#br0">48 140 852 0 0,'0'0'8872'0'0,"12"0"-8994"0"0,3 1 166 0 0,-8 0-1 0 0,0-1 1 0 0,0 0-1 0 0,0 0 1 0 0,0-1-1 0 0,0 1 1 0 0,7-3-1 0 0,-4 0 133 0 0,0 0 0 0 0,0 0-1 0 0,-1-1 1 0 0,16-7 0 0 0,-21 8-143 0 0,0 1 0 0 0,1-1 0 0 0,-1 0 0 0 0,0 0 0 0 0,-1 0 0 0 0,1 0 0 0 0,0-1 0 0 0,-1 1 0 0 0,0-1 0 0 0,0 0 0 0 0,4-6 0 0 0,-7 9-47 0 0,1 0 0 0 0,-1 0 0 0 0,0 0 1 0 0,1 0-1 0 0,-1 0 0 0 0,0 0 0 0 0,0 0 0 0 0,1 0 0 0 0,-1 0 1 0 0,0 0-1 0 0,0 0 0 0 0,0 0 0 0 0,-1 0 0 0 0,1 0 0 0 0,0 0 0 0 0,0-1 1 0 0,-1 1-1 0 0,1 0 0 0 0,0 0 0 0 0,-1 0 0 0 0,1 1 0 0 0,-1-3 0 0 0,-1 1-84 0 0,0 0 0 0 0,0 0 0 0 0,1 0-1 0 0,-1 0 1 0 0,0 0 0 0 0,-1 1-1 0 0,1-1 1 0 0,-4-2 0 0 0,-2 0-173 0 0,0 0 1 0 0,0 1 0 0 0,0 0-1 0 0,-13-3 1 0 0,16 5 394 0 0,0 0-1 0 0,0 0 0 0 0,0 0 1 0 0,0 1-1 0 0,0 0 0 0 0,0 0 1 0 0,0 0-1 0 0,0 1 1 0 0,0-1-1 0 0,0 1 0 0 0,0 0 1 0 0,0 1-1 0 0,1-1 1 0 0,-1 1-1 0 0,0 0 0 0 0,1 0 1 0 0,-1 1-1 0 0,1-1 0 0 0,0 1 1 0 0,0 0-1 0 0,0 0 1 0 0,0 0-1 0 0,1 1 0 0 0,-1-1 1 0 0,1 1-1 0 0,0 0 1 0 0,0 0-1 0 0,0 0 0 0 0,0 0 1 0 0,1 1-1 0 0,-3 4 0 0 0,-3 8 103 0 0,-3 13 132 0 0,6-10-36 0 0,4-14-177 0 0,-1 0 0 0 0,1 0 0 0 0,0 0 0 0 0,0 10 0 0 0,1-11-29 0 0,0 1-1 0 0,1-1 0 0 0,-1 1 0 0 0,1-1 0 0 0,0 1 1 0 0,0-1-1 0 0,1 1 0 0 0,3 6 0 0 0,-4-9-85 0 0,1 0 0 0 0,0 0-1 0 0,0 0 1 0 0,0 0 0 0 0,1 0-1 0 0,-1-1 1 0 0,1 1 0 0 0,-1-1-1 0 0,1 0 1 0 0,0 0 0 0 0,0 0-1 0 0,0 0 1 0 0,0 0-1 0 0,0-1 1 0 0,4 2 0 0 0,7 1 1 0 0,0-1-1 0 0,0 0 1 0 0,0-1 0 0 0,1 0 0 0 0,-1-1 0 0 0,1-1 0 0 0,16-2-1 0 0,2 2-1199 0 0,-31 0 762 0 0,0 0 0 0 0,0 0 0 0 0,0 0 1 0 0,1 0-1 0 0,-1 0 0 0 0,0-1 0 0 0,0 1 0 0 0,0-1 0 0 0,0 1 0 0 0,0-1 1 0 0,0 0-1 0 0,0 1 0 0 0,0-1 0 0 0,-1 0 0 0 0,1-1 0 0 0,2 0 0 0 0,-3-3-3382 0 0</inkml:trace>
</inkml:ink>
</file>

<file path=ppt/ink/ink8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3:57.318"/>
    </inkml:context>
    <inkml:brush xml:id="br0">
      <inkml:brushProperty name="width" value="0.035" units="cm"/>
      <inkml:brushProperty name="height" value="0.035" units="cm"/>
      <inkml:brushProperty name="color" value="#E71224"/>
    </inkml:brush>
  </inkml:definitions>
  <inkml:trace contextRef="#ctx0" brushRef="#br0">19 74 5749 0 0,'0'0'5739'0'0,"-6"10"-2348"0"0,-6 103-1306 0 0,12-102-2060 0 0,0-1-1 0 0,1 1 1 0 0,0-1-1 0 0,0 0 1 0 0,1 0 0 0 0,5 13-1 0 0,-6-20-33 0 0,0 0-1 0 0,1 0 1 0 0,-1 0-1 0 0,1 0 1 0 0,-1 0-1 0 0,1-1 1 0 0,0 1 0 0 0,0-1-1 0 0,0 1 1 0 0,1-1-1 0 0,-1 0 1 0 0,0 0-1 0 0,1 0 1 0 0,-1 0 0 0 0,1 0-1 0 0,0-1 1 0 0,0 1-1 0 0,0-1 1 0 0,0 1-1 0 0,0-1 1 0 0,0 0 0 0 0,0 0-1 0 0,0-1 1 0 0,0 1-1 0 0,5 0 1 0 0,-4-1-2 0 0,1 1 1 0 0,0-1-1 0 0,-1 0 1 0 0,1 0-1 0 0,-1 0 0 0 0,1 0 1 0 0,-1-1-1 0 0,1 0 1 0 0,-1 0-1 0 0,1 0 0 0 0,-1-1 1 0 0,0 1-1 0 0,0-1 1 0 0,1 0-1 0 0,-1 0 0 0 0,0-1 1 0 0,-1 1-1 0 0,1-1 1 0 0,0 0-1 0 0,-1 0 1 0 0,0 0-1 0 0,1 0 0 0 0,-1 0 1 0 0,4-7-1 0 0,4-7-94 0 0,-6 11 74 0 0,0-1 1 0 0,-1 0 0 0 0,0 0 0 0 0,0 0 0 0 0,0 0-1 0 0,-1 0 1 0 0,0-1 0 0 0,-1 1 0 0 0,1-1 0 0 0,-2 0 0 0 0,1 0-1 0 0,0-13 1 0 0,-1 18 42 0 0,-1 0 1 0 0,0 0-1 0 0,0 0 0 0 0,0 0 1 0 0,-1 0-1 0 0,1 0 0 0 0,0 0 0 0 0,-1 0 1 0 0,0 0-1 0 0,0 0 0 0 0,0 0 1 0 0,0 1-1 0 0,0-1 0 0 0,-1 0 0 0 0,1 1 1 0 0,-1-1-1 0 0,0 1 0 0 0,0-1 1 0 0,0 1-1 0 0,-3-4 0 0 0,-1 0 7 0 0,5 6 0 0 0,1 0 1 0 0,0-1 0 0 0,-1 1-1 0 0,1 0 1 0 0,-1-1-1 0 0,1 1 1 0 0,0 0-1 0 0,-1 0 1 0 0,1-1 0 0 0,-1 1-1 0 0,1 0 1 0 0,-1 0-1 0 0,1 0 1 0 0,-1-1-1 0 0,1 1 1 0 0,-1 0 0 0 0,1 0-1 0 0,-1 0 1 0 0,1 0-1 0 0,-1 0 1 0 0,1 0-1 0 0,-1 0 1 0 0,1 0 0 0 0,-1 0-1 0 0,0 25-736 0 0,1-20 718 0 0,1-1 0 0 0,-1 1-1 0 0,1 0 1 0 0,0-1 0 0 0,1 1 0 0 0,-1-1 0 0 0,1 0 0 0 0,0 1 0 0 0,0-1 0 0 0,0 0 0 0 0,1 0-1 0 0,-1 0 1 0 0,1-1 0 0 0,0 1 0 0 0,0 0 0 0 0,0-1 0 0 0,1 0 0 0 0,-1 0 0 0 0,1 0 0 0 0,0 0-1 0 0,0-1 1 0 0,4 3 0 0 0,0 0 16 0 0,1-1 1 0 0,-1 0-1 0 0,1 0 0 0 0,0-1 1 0 0,0 0-1 0 0,1-1 0 0 0,-1 0 1 0 0,0 0-1 0 0,19 0 0 0 0,-27-2 0 0 0,0-1 0 0 0,0 1 0 0 0,0 0 0 0 0,0-1 0 0 0,-1 1 0 0 0,1-1 0 0 0,0 1 0 0 0,0-1 0 0 0,0 1 0 0 0,0-1 0 0 0,-1 1 0 0 0,1-1 0 0 0,0 0 0 0 0,-1 0-1 0 0,1 1 1 0 0,-1-1 0 0 0,1 0 0 0 0,0 0 0 0 0,-1 0 0 0 0,0 0 0 0 0,1 1 0 0 0,-1-1 0 0 0,0 0 0 0 0,1 0 0 0 0,-1 0 0 0 0,0 0 0 0 0,0 0 0 0 0,0 0 0 0 0,0 0 0 0 0,1 0 0 0 0,-2-1 0 0 0,2-41 488 0 0,-1 31-420 0 0,0 0-71 0 0,0-5-87 0 0,0 1 0 0 0,-1-1 0 0 0,0 0 0 0 0,-8-30 0 0 0,2 16-2464 0 0,19 31-9147 0 0,-6 7 8753 0 0</inkml:trace>
</inkml:ink>
</file>

<file path=ppt/ink/ink8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3:58.096"/>
    </inkml:context>
    <inkml:brush xml:id="br0">
      <inkml:brushProperty name="width" value="0.035" units="cm"/>
      <inkml:brushProperty name="height" value="0.035" units="cm"/>
      <inkml:brushProperty name="color" value="#E71224"/>
    </inkml:brush>
  </inkml:definitions>
  <inkml:trace contextRef="#ctx0" brushRef="#br0">137 1 3588 0 0,'0'0'6583'0'0,"-12"4"-6206"0"0,5-1-335 0 0,0 0 126 0 0,0-1 0 0 0,0 1 0 0 0,0 0 0 0 0,0 1-1 0 0,0 0 1 0 0,1 0 0 0 0,-1 1 0 0 0,1-1 0 0 0,0 1 0 0 0,-9 10-1 0 0,6-3 57 0 0,8-10-213 0 0,-1 0 1 0 0,0 1-1 0 0,0-1 1 0 0,1 1-1 0 0,-1-1 1 0 0,1 1-1 0 0,0 0 1 0 0,0 0-1 0 0,-1 4 1 0 0,-2 5-102 0 0,2 1 1 0 0,0-1 0 0 0,-1 26 0 0 0,3-36 88 0 0,0-1 0 0 0,0 0 0 0 0,0 0 0 0 0,0 1 0 0 0,0-1 0 0 0,1 0 0 0 0,-1 0 0 0 0,1 1 0 0 0,-1-1 0 0 0,1 0 0 0 0,-1 0 0 0 0,1 0 0 0 0,-1 0 0 0 0,1 0 0 0 0,0 0 0 0 0,0 0 0 0 0,0 0 0 0 0,-1 0 1 0 0,1 0-1 0 0,0 0 0 0 0,0 0 0 0 0,2 1 0 0 0,0-1 44 0 0,0 0 1 0 0,-1 0-1 0 0,1 0 1 0 0,-1 0-1 0 0,1 0 1 0 0,0-1-1 0 0,0 1 1 0 0,0-1-1 0 0,-1 0 1 0 0,5 0-1 0 0,-3 0 25 0 0,0 0 0 0 0,0 0 0 0 0,-1 0 0 0 0,1-1-1 0 0,0 0 1 0 0,-1 0 0 0 0,1 0 0 0 0,0 0 0 0 0,-1 0 0 0 0,0-1 0 0 0,1 0 0 0 0,-1 1-1 0 0,0-1 1 0 0,0-1 0 0 0,0 1 0 0 0,5-5 0 0 0,-3 0-20 0 0,-1 0 0 0 0,0-1 0 0 0,-1 1 0 0 0,0-1-1 0 0,0 0 1 0 0,3-14 0 0 0,-5 17-103 0 0,0 0-1 0 0,0 0 1 0 0,-1-1-1 0 0,0 1 0 0 0,0-1 1 0 0,0 1-1 0 0,0 0 1 0 0,-1-1-1 0 0,0 1 1 0 0,-3-10-1 0 0,1 4 214 0 0,7 10 17 0 0,12 13 179 0 0,-9-6-229 0 0,8 5-28 0 0,1-1 0 0 0,0-1 1 0 0,1 0-1 0 0,18 6 0 0 0,-29-12-409 0 0,33 11-82 0 0,-26-12-2573 0 0,0-1-3390 0 0</inkml:trace>
</inkml:ink>
</file>

<file path=ppt/ink/ink8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3:58.554"/>
    </inkml:context>
    <inkml:brush xml:id="br0">
      <inkml:brushProperty name="width" value="0.035" units="cm"/>
      <inkml:brushProperty name="height" value="0.035" units="cm"/>
      <inkml:brushProperty name="color" value="#E71224"/>
    </inkml:brush>
  </inkml:definitions>
  <inkml:trace contextRef="#ctx0" brushRef="#br0">0 65 1072 0 0,'0'0'12944'0'0,"4"7"-13684"0"0,13 26 816 0 0,-3-6 360 0 0,0 0-1 0 0,32 42 0 0 0,-37-59-391 0 0,-8-7-47 0 0,1-1 1 0 0,0 1-1 0 0,0-1 0 0 0,-1 0 0 0 0,2 1 0 0 0,-1-1 0 0 0,0 0 1 0 0,0 0-1 0 0,1-1 0 0 0,-1 1 0 0 0,1 0 0 0 0,-1-1 1 0 0,1 0-1 0 0,0 1 0 0 0,0-1 0 0 0,0 0 0 0 0,-1 0 1 0 0,1-1-1 0 0,5 2 0 0 0,-8-3 28 0 0,1 1 0 0 0,0-1 0 0 0,0 0 1 0 0,0 1-1 0 0,0-1 0 0 0,-1 0 0 0 0,1 0 0 0 0,0 1 0 0 0,-1-1 0 0 0,1 0 1 0 0,0 0-1 0 0,-1 0 0 0 0,1 0 0 0 0,-1 0 0 0 0,1 0 0 0 0,-1 0 0 0 0,0 0 1 0 0,1 0-1 0 0,-1 0 0 0 0,0 0 0 0 0,0 0 0 0 0,0-1 0 0 0,4-30 58 0 0,-4-186-3655 0 0,1 218 3496 0 0,-1-1-1 0 0,0 1 1 0 0,0 0 0 0 0,0 0-1 0 0,0 0 1 0 0,1 0 0 0 0,-1 0-1 0 0,0 0 1 0 0,0-1 0 0 0,0 1-1 0 0,1 0 1 0 0,-1 0 0 0 0,0 0 0 0 0,0 0-1 0 0,1 0 1 0 0,-1 0 0 0 0,0 0-1 0 0,0 0 1 0 0,1 0 0 0 0,-1 0-1 0 0,0 0 1 0 0,0 0 0 0 0,0 0-1 0 0,1 0 1 0 0,-1 0 0 0 0,0 0-1 0 0,0 0 1 0 0,1 1 0 0 0,-1-1-1 0 0,0 0 1 0 0,0 0 0 0 0,0 0-1 0 0,1 0 1 0 0,-1 0 0 0 0,0 0-1 0 0,0 1 1 0 0,0-1 0 0 0,0 0-1 0 0,1 0 1 0 0,-1 1 0 0 0,9 5-1536 0 0,-2 11-2453 0 0,-2-10 1136 0 0</inkml:trace>
</inkml:ink>
</file>

<file path=ppt/ink/ink8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3:59.062"/>
    </inkml:context>
    <inkml:brush xml:id="br0">
      <inkml:brushProperty name="width" value="0.035" units="cm"/>
      <inkml:brushProperty name="height" value="0.035" units="cm"/>
      <inkml:brushProperty name="color" value="#E71224"/>
    </inkml:brush>
  </inkml:definitions>
  <inkml:trace contextRef="#ctx0" brushRef="#br0">1 182 824 0 0,'0'0'9632'0'0,"21"-1"-9439"0"0,65-7-31 0 0,-82 8-126 0 0,-1-1-1 0 0,1 1 1 0 0,0-1 0 0 0,0 0-1 0 0,0 0 1 0 0,0 0 0 0 0,-1 0 0 0 0,1 0-1 0 0,0-1 1 0 0,-1 0 0 0 0,0 0-1 0 0,1 0 1 0 0,-1 0 0 0 0,0 0-1 0 0,0-1 1 0 0,0 0 0 0 0,0 1-1 0 0,0-1 1 0 0,-1 0 0 0 0,0 0 0 0 0,5-7-1 0 0,-5 3 51 0 0,1 1 1 0 0,-1-1-1 0 0,-1 0 0 0 0,1 0 0 0 0,-1 0 1 0 0,0 0-1 0 0,-1 0 0 0 0,0-11 0 0 0,-1 15-167 0 0,1 1-1 0 0,0 0 1 0 0,-1-1-1 0 0,0 1 1 0 0,1 0-1 0 0,-1-1 1 0 0,0 1-1 0 0,0 0 1 0 0,-1 0-1 0 0,1 0 1 0 0,0 0-1 0 0,-1 0 1 0 0,1 0-1 0 0,-1 1 0 0 0,1-1 1 0 0,-1 0-1 0 0,0 1 1 0 0,0-1-1 0 0,0 1 1 0 0,0-1-1 0 0,0 1 1 0 0,0 0-1 0 0,-4-2 1 0 0,4 2 122 0 0,-1 0 0 0 0,1 0 0 0 0,0 1 1 0 0,0-1-1 0 0,-1 0 0 0 0,1 1 1 0 0,0-1-1 0 0,-1 1 0 0 0,1 0 0 0 0,0 0 1 0 0,-1 0-1 0 0,1 0 0 0 0,0 0 1 0 0,-1 1-1 0 0,1-1 0 0 0,0 1 0 0 0,-1-1 1 0 0,1 1-1 0 0,0 0 0 0 0,0 0 1 0 0,0 0-1 0 0,0 0 0 0 0,-1 0 0 0 0,-1 3 1 0 0,-3 2 138 0 0,1 1 1 0 0,-1 0-1 0 0,2 1 0 0 0,-1 0 1 0 0,1 0-1 0 0,0 0 1 0 0,1 0-1 0 0,0 1 1 0 0,0-1-1 0 0,1 1 0 0 0,0 0 1 0 0,0 1-1 0 0,1-1 1 0 0,1 0-1 0 0,-1 0 1 0 0,1 1-1 0 0,1-1 0 0 0,0 1 1 0 0,0-1-1 0 0,3 17 1 0 0,-2-23-128 0 0,0-1 0 0 0,0 1 0 0 0,1-1 0 0 0,-1 1 0 0 0,0-1 0 0 0,1 0 1 0 0,0 0-1 0 0,-1 1 0 0 0,1-1 0 0 0,0 0 0 0 0,0 0 0 0 0,0-1 0 0 0,0 1 0 0 0,4 2 0 0 0,-1-1 9 0 0,1 0-1 0 0,-1 0 1 0 0,0 0-1 0 0,1-1 1 0 0,-1 0-1 0 0,7 2 1 0 0,4-1-100 0 0,1 1 0 0 0,0-2 1 0 0,1-1-1 0 0,-1 0 1 0 0,0-1-1 0 0,21-2 1 0 0,-16-5-1485 0 0,-13-1-6143 0 0,-9 4 2919 0 0</inkml:trace>
</inkml:ink>
</file>

<file path=ppt/ink/ink8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3:59.899"/>
    </inkml:context>
    <inkml:brush xml:id="br0">
      <inkml:brushProperty name="width" value="0.035" units="cm"/>
      <inkml:brushProperty name="height" value="0.035" units="cm"/>
      <inkml:brushProperty name="color" value="#E71224"/>
    </inkml:brush>
  </inkml:definitions>
  <inkml:trace contextRef="#ctx0" brushRef="#br0">234 45 5593 0 0,'0'0'5293'0'0,"-15"-7"-5092"0"0,-46-23 90 0 0,58 29-206 0 0,1 0 1 0 0,-1 0 0 0 0,0 0 0 0 0,0 0 0 0 0,0 0-1 0 0,0 1 1 0 0,0-1 0 0 0,1 1 0 0 0,-1 0-1 0 0,0 0 1 0 0,0 0 0 0 0,0 0 0 0 0,0 0 0 0 0,0 1-1 0 0,0-1 1 0 0,0 1 0 0 0,0 0 0 0 0,0 0 0 0 0,0 0-1 0 0,1 0 1 0 0,-1 0 0 0 0,0 1 0 0 0,-4 2-1 0 0,1 2 9 0 0,0-1 0 0 0,1 1 0 0 0,0 0 0 0 0,0 0 0 0 0,0 0 0 0 0,-5 11 0 0 0,5-10-59 0 0,-1 4 13 0 0,1 1 0 0 0,0-1 0 0 0,0 1 0 0 0,1 0 0 0 0,1 1 0 0 0,0-1 0 0 0,1 0 0 0 0,0 1-1 0 0,1 0 1 0 0,0-1 0 0 0,1 1 0 0 0,3 24 0 0 0,-1-27 12 0 0,0 1 0 0 0,1-1-1 0 0,0 0 1 0 0,1 0 0 0 0,0 0 0 0 0,10 18 0 0 0,41 54 726 0 0,-19-30-100 0 0,-17-25-523 0 0,-14-21-150 0 0,0 0 0 0 0,0 0 0 0 0,-1 1 0 0 0,0 0 0 0 0,-1 0 1 0 0,1 0-1 0 0,2 9 0 0 0,-2 0-7 0 0,-2-12-375 0 0,-1 0 0 0 0,0 0 0 0 0,0 1 0 0 0,0-1 0 0 0,0 9 0 0 0,-1-12-322 0 0,-12-15-11053 0 0</inkml:trace>
</inkml:ink>
</file>

<file path=ppt/ink/ink8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00.188"/>
    </inkml:context>
    <inkml:brush xml:id="br0">
      <inkml:brushProperty name="width" value="0.035" units="cm"/>
      <inkml:brushProperty name="height" value="0.035" units="cm"/>
      <inkml:brushProperty name="color" value="#E71224"/>
    </inkml:brush>
  </inkml:definitions>
  <inkml:trace contextRef="#ctx0" brushRef="#br0">0 103 4156 0 0,'0'0'7446'0'0,"27"-11"-7144"0"0,84-35-7 0 0,-90 38-8 0 0,0 0 1 0 0,1 0-1 0 0,34-5 0 0 0,-34 8-332 0 0,16 1-988 0 0,-36 4 621 0 0,0 0 1 0 0,0 0-1 0 0,0 0 0 0 0,0 0 0 0 0,0 0 0 0 0,0 1 0 0 0,0-1 0 0 0,0 1 1 0 0,0-1-1 0 0,0 1 0 0 0,0 0 0 0 0,0-1 0 0 0,0 1 0 0 0,-1 0 0 0 0,4 2 1 0 0,0 0-2358 0 0</inkml:trace>
</inkml:ink>
</file>

<file path=ppt/ink/ink8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00.637"/>
    </inkml:context>
    <inkml:brush xml:id="br0">
      <inkml:brushProperty name="width" value="0.035" units="cm"/>
      <inkml:brushProperty name="height" value="0.035" units="cm"/>
      <inkml:brushProperty name="color" value="#E71224"/>
    </inkml:brush>
  </inkml:definitions>
  <inkml:trace contextRef="#ctx0" brushRef="#br0">1 270 1204 0 0,'0'0'7359'0'0,"8"14"-7307"0"0,23 44-38 0 0,-20-43 312 0 0,-11-15-311 0 0,0 0 0 0 0,0 0 0 0 0,0 0 0 0 0,1 0 0 0 0,-1 0 0 0 0,0 0 0 0 0,0 1 0 0 0,0-1 0 0 0,0 0 0 0 0,0 0 1 0 0,0 0-1 0 0,0 0 0 0 0,1 0 0 0 0,-1 0 0 0 0,0-1 0 0 0,0 1 0 0 0,0 0 0 0 0,0 0 0 0 0,0 0 0 0 0,0 0 0 0 0,0 0 1 0 0,1 0-1 0 0,-1 0 0 0 0,0 0 0 0 0,0 0 0 0 0,0 0 0 0 0,0 0 0 0 0,0 0 0 0 0,0 0 0 0 0,0 0 0 0 0,0 0 0 0 0,0-1 1 0 0,0 1-1 0 0,0 0 0 0 0,1 0 0 0 0,-1 0 0 0 0,0 0 0 0 0,0 0 0 0 0,0 0 0 0 0,0 0 0 0 0,0 0 0 0 0,0-1 0 0 0,0 1 1 0 0,0 0-1 0 0,0 0 0 0 0,0 0 0 0 0,0 0 0 0 0,0 0 0 0 0,0 0 0 0 0,0 0 0 0 0,0-1 0 0 0,0 1 0 0 0,0 0 0 0 0,0 0 1 0 0,-2-20 803 0 0,2 19-1016 0 0,-17-54 496 0 0,11 36 159 0 0,0 0-1 0 0,1 0 1 0 0,1 0-1 0 0,0-1 1 0 0,0-26-1 0 0,4 39-299 0 0,-1 2-107 0 0,1-1 1 0 0,0 1-1 0 0,0-1 0 0 0,0 1 1 0 0,1-1-1 0 0,-1 1 0 0 0,1-1 1 0 0,1 1-1 0 0,-1 0 1 0 0,1-1-1 0 0,0 1 0 0 0,0 0 1 0 0,1 0-1 0 0,-1 0 0 0 0,5-6 1 0 0,-4 7-97 0 0,0 1-1 0 0,1-1 1 0 0,-1 1 0 0 0,1-1 0 0 0,-1 1 0 0 0,1 0 0 0 0,0 0 0 0 0,5-2 0 0 0,-7 4-17 0 0,1 0 1 0 0,-1 0-1 0 0,0 0 1 0 0,1 1-1 0 0,-1-1 1 0 0,1 1-1 0 0,-1 0 1 0 0,1 0-1 0 0,0 0 1 0 0,-1 0-1 0 0,1 0 0 0 0,-1 0 1 0 0,1 1-1 0 0,-1-1 1 0 0,1 1-1 0 0,-1-1 1 0 0,0 1-1 0 0,4 1 1 0 0,6 5-961 0 0,0-1-1 0 0,15 12 1 0 0,15 7-5576 0 0,-31-20 3815 0 0</inkml:trace>
</inkml:ink>
</file>

<file path=ppt/ink/ink8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01.180"/>
    </inkml:context>
    <inkml:brush xml:id="br0">
      <inkml:brushProperty name="width" value="0.035" units="cm"/>
      <inkml:brushProperty name="height" value="0.035" units="cm"/>
      <inkml:brushProperty name="color" value="#E71224"/>
    </inkml:brush>
  </inkml:definitions>
  <inkml:trace contextRef="#ctx0" brushRef="#br0">103 40 824 0 0,'0'0'10389'0'0,"-6"1"-10062"0"0,-1 0-32 0 0,0 0 0 0 0,0 1-1 0 0,0 0 1 0 0,-12 5-1 0 0,16-6-216 0 0,0 0-1 0 0,1 1 1 0 0,-1-1 0 0 0,1 1-1 0 0,0 0 1 0 0,-1 0 0 0 0,1 0-1 0 0,0 0 1 0 0,0 0-1 0 0,0 0 1 0 0,0 0 0 0 0,0 1-1 0 0,1-1 1 0 0,-1 1-1 0 0,1-1 1 0 0,-2 5 0 0 0,0 0-136 0 0,1-1 0 0 0,0 1 0 0 0,0 0 0 0 0,1-1 0 0 0,0 1 0 0 0,0 0 0 0 0,0 0 0 0 0,1 0 0 0 0,0 0 0 0 0,1 0 0 0 0,1 9 0 0 0,-1-15 56 0 0,0 1-1 0 0,0-1 1 0 0,0 1-1 0 0,1-1 1 0 0,-1 1-1 0 0,0-1 1 0 0,1 1-1 0 0,-1-1 1 0 0,1 0-1 0 0,0 0 1 0 0,-1 0-1 0 0,1 0 1 0 0,0 0-1 0 0,0 0 1 0 0,0-1-1 0 0,-1 1 0 0 0,1-1 1 0 0,0 1-1 0 0,0-1 1 0 0,0 1-1 0 0,0-1 1 0 0,4 0-1 0 0,46 0 282 0 0,-51 0-263 0 0,5-1 41 0 0,0 0 0 0 0,0-1 0 0 0,1 0 0 0 0,-1 0 0 0 0,-1 0 0 0 0,1-1 1 0 0,0 1-1 0 0,0-1 0 0 0,9-8 0 0 0,-6 5-52 0 0,-1 0 0 0 0,0-1 0 0 0,-1-1 0 0 0,0 1 0 0 0,8-11 0 0 0,-13 15-33 0 0,-1-1 1 0 0,1 1 0 0 0,-1 0 0 0 0,0-1 0 0 0,0 1-1 0 0,-1-1 1 0 0,1 1 0 0 0,-1-1 0 0 0,1 1-1 0 0,-1-1 1 0 0,0 1 0 0 0,-1-1 0 0 0,1 1 0 0 0,0-1-1 0 0,-1 1 1 0 0,0-1 0 0 0,0 1 0 0 0,0 0-1 0 0,0-1 1 0 0,-1 1 0 0 0,1 0 0 0 0,-4-6 0 0 0,1 6-122 0 0,0-1 0 0 0,0 0-1 0 0,0 1 1 0 0,0 0 0 0 0,0 0 0 0 0,0 0 0 0 0,-1 1 0 0 0,1-1 0 0 0,-1 1 0 0 0,0 0 0 0 0,0 1 0 0 0,0-1 0 0 0,0 1 0 0 0,0 0 0 0 0,0 0 0 0 0,0 0 0 0 0,-8 1 0 0 0,12 0 59 0 0,0 1 1 0 0,0 0-1 0 0,1 0 0 0 0,-1 0 1 0 0,0 0-1 0 0,0 0 1 0 0,0 0-1 0 0,1 0 0 0 0,-1 0 1 0 0,0 0-1 0 0,1 0 1 0 0,-1 0-1 0 0,1 0 0 0 0,-1 0 1 0 0,1 1-1 0 0,0-1 1 0 0,-1 0-1 0 0,1 0 0 0 0,0 0 1 0 0,0 1-1 0 0,0 1 1 0 0,0-1-174 0 0,-1-1-1 0 0,1 0 1 0 0,0 1 0 0 0,0-1 0 0 0,0 0 0 0 0,0 1 0 0 0,0-1 0 0 0,0 0 0 0 0,0 1 0 0 0,0-1 0 0 0,0 1 0 0 0,1-1 0 0 0,-1 0 0 0 0,1 0 0 0 0,-1 1-1 0 0,1-1 1 0 0,-1 0 0 0 0,1 0 0 0 0,0 1 0 0 0,-1-1 0 0 0,3 1 0 0 0,2-1-1648 0 0</inkml:trace>
</inkml:ink>
</file>

<file path=ppt/ink/ink8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01.735"/>
    </inkml:context>
    <inkml:brush xml:id="br0">
      <inkml:brushProperty name="width" value="0.035" units="cm"/>
      <inkml:brushProperty name="height" value="0.035" units="cm"/>
      <inkml:brushProperty name="color" value="#E71224"/>
    </inkml:brush>
  </inkml:definitions>
  <inkml:trace contextRef="#ctx0" brushRef="#br0">0 185 3028 0 0,'0'0'4158'0'0,"8"6"-4254"0"0,24 17-105 0 0,-32-23 202 0 0,0 0 0 0 0,0 0 0 0 0,0 0 0 0 0,0 0 1 0 0,1 0-1 0 0,-1 0 0 0 0,0 0 0 0 0,0 1 0 0 0,0-1 0 0 0,0 0 0 0 0,0 0 0 0 0,1 0 0 0 0,-1 0 0 0 0,0 0 0 0 0,0 0 0 0 0,0 0 0 0 0,0 0 0 0 0,0 0 0 0 0,1 0 0 0 0,-1 0 0 0 0,0 0 0 0 0,0 0 0 0 0,0 0 0 0 0,0 0 0 0 0,1 0 1 0 0,-1 0-1 0 0,0 0 0 0 0,0 0 0 0 0,0 0 0 0 0,0 0 0 0 0,0 0 0 0 0,1 0 0 0 0,-1-1 0 0 0,0 1 0 0 0,0 0 0 0 0,0 0 0 0 0,0 0 0 0 0,0 0 0 0 0,0 0 0 0 0,1 0 0 0 0,-1-1 0 0 0,2-8-222 0 0,-3-8-176 0 0,-4-3 163 0 0,4 14 499 0 0,0 1-1 0 0,0 0 1 0 0,-1 0 0 0 0,1 0-1 0 0,-4-5 1 0 0,4 5 136 0 0,0 1 0 0 0,1 0-1 0 0,-1 0 1 0 0,1-1 0 0 0,0 1 0 0 0,0 0 0 0 0,1-1 0 0 0,-1 1 0 0 0,1 0 0 0 0,0 0 0 0 0,3-8 0 0 0,-3 10-326 0 0,0-2 156 0 0,0 0 0 0 0,0 0 1 0 0,1 0-1 0 0,0 0 0 0 0,0 1 0 0 0,0-1 1 0 0,0 0-1 0 0,1 1 0 0 0,5-6 0 0 0,-1 0 31 0 0,-6 8-256 0 0,0 0 0 0 0,0 0 0 0 0,0-1 0 0 0,0 1 0 0 0,0 0 0 0 0,1 0 0 0 0,-1 0 0 0 0,0 0 0 0 0,1 0 0 0 0,-1 1 0 0 0,0-1 0 0 0,1 0 0 0 0,-1 0 0 0 0,1 1 0 0 0,-1-1 0 0 0,1 1 0 0 0,0 0 0 0 0,-1-1 0 0 0,3 1 0 0 0,-1 0 1 0 0,-1-1 0 0 0,1 1 0 0 0,-1 0 0 0 0,1 0 0 0 0,0 0 0 0 0,-1 0 0 0 0,1 0 0 0 0,-1 1 0 0 0,1-1 0 0 0,-1 1 0 0 0,1 0 0 0 0,-1 0 0 0 0,4 1 0 0 0,-2 1 23 0 0,0 0-1 0 0,0 0 1 0 0,0 1-1 0 0,0-1 1 0 0,3 6-1 0 0,3 2 19 0 0,4 6-9 0 0,-1 0 1 0 0,-1 1-1 0 0,0 1 0 0 0,-2 0 1 0 0,17 40-1 0 0,-25-54-59 0 0,2 11-273 0 0,-4-14 130 0 0,1 0 0 0 0,-1 0 1 0 0,1 0-1 0 0,-1 0 0 0 0,1 0 0 0 0,0 0 1 0 0,0 0-1 0 0,0 0 0 0 0,2 3 1 0 0,-3-5-86 0 0,1 1 0 0 0,0 0 0 0 0,-1-1 1 0 0,1 1-1 0 0,0-1 0 0 0,0 0 0 0 0,-1 1 1 0 0,1-1-1 0 0,0 0 0 0 0,0 1 0 0 0,0-1 1 0 0,0 0-1 0 0,-1 0 0 0 0,1 0 0 0 0,0 1 1 0 0,0-1-1 0 0,1 0 0 0 0,5-13-6608 0 0</inkml:trace>
</inkml:ink>
</file>

<file path=ppt/ink/ink8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02.196"/>
    </inkml:context>
    <inkml:brush xml:id="br0">
      <inkml:brushProperty name="width" value="0.035" units="cm"/>
      <inkml:brushProperty name="height" value="0.035" units="cm"/>
      <inkml:brushProperty name="color" value="#E71224"/>
    </inkml:brush>
  </inkml:definitions>
  <inkml:trace contextRef="#ctx0" brushRef="#br0">0 1 4812 0 0,'0'0'6875'0'0,"3"20"-6431"0"0,10 66 16 0 0,-11-73-190 0 0,1-1 0 0 0,0 0 0 0 0,0 0-1 0 0,9 18 1 0 0,-9-22-56 0 0,1 0 1 0 0,-2 0-1 0 0,4 12 0 0 0,15 70 908 0 0,-9-43-812 0 0,7 60 1 0 0,-12-49-296 0 0,5 88-621 0 0,-11-138-589 0 0,4-22-5274 0 0,-5 1 3529 0 0,0-9-1409 0 0</inkml:trace>
</inkml:ink>
</file>

<file path=ppt/ink/ink8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02.492"/>
    </inkml:context>
    <inkml:brush xml:id="br0">
      <inkml:brushProperty name="width" value="0.035" units="cm"/>
      <inkml:brushProperty name="height" value="0.035" units="cm"/>
      <inkml:brushProperty name="color" value="#E71224"/>
    </inkml:brush>
  </inkml:definitions>
  <inkml:trace contextRef="#ctx0" brushRef="#br0">1 35 3072 0 0,'0'0'10531'0'0,"19"-4"-10298"0"0,-8 1-152 0 0,131-23 575 0 0,-51 24-6943 0 0,-64 2 4101 0 0,-20 0-2194 0 0</inkml:trace>
</inkml:ink>
</file>

<file path=ppt/ink/ink8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7:06:12.443"/>
    </inkml:context>
    <inkml:brush xml:id="br0">
      <inkml:brushProperty name="width" value="0.035" units="cm"/>
      <inkml:brushProperty name="height" value="0.035" units="cm"/>
      <inkml:brushProperty name="color" value="#E71224"/>
    </inkml:brush>
  </inkml:definitions>
  <inkml:trace contextRef="#ctx0" brushRef="#br0">96 1 136 0 0,'0'0'8141'0'0,"0"30"-5772"0"0,1-20-2011 0 0,-2 1 0 0 0,1 0 1 0 0,-1-1-1 0 0,-1 1 0 0 0,0-1 0 0 0,-1 1 0 0 0,1-1 0 0 0,-2 0 0 0 0,0 0 0 0 0,0 0 0 0 0,-1 0 0 0 0,-10 16 0 0 0,-37 40-633 0 0,52-66 175 0 0,0 0 0 0 0,0 0 0 0 0,0 0 0 0 0,0 0 0 0 0,0 0 0 0 0,-1 0 0 0 0,1 1 0 0 0,0-1 0 0 0,0 0-1 0 0,0 0 1 0 0,0 0 0 0 0,0 0 0 0 0,0 0 0 0 0,0 1 0 0 0,0-1 0 0 0,0 0 0 0 0,0 0 0 0 0,0 0 0 0 0,0 0 0 0 0,0 0 0 0 0,0 1 0 0 0,0-1 0 0 0,0 0 0 0 0,0 0 0 0 0,0 0-1 0 0,0 0 1 0 0,0 1 0 0 0,0-1 0 0 0,0 0 0 0 0,0 0 0 0 0,0 0 0 0 0,0 0 0 0 0,0 0 0 0 0,0 1 0 0 0,0-1 0 0 0,0 0 0 0 0,0 0 0 0 0,1 0 0 0 0,-1 0 0 0 0,0 0 0 0 0,0 0 0 0 0,0 0-1 0 0,0 1 1 0 0,9 1-2256 0 0,11-3-1217 0 0,-8-1 871 0 0</inkml:trace>
</inkml:ink>
</file>

<file path=ppt/ink/ink8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7:06:13.026"/>
    </inkml:context>
    <inkml:brush xml:id="br0">
      <inkml:brushProperty name="width" value="0.035" units="cm"/>
      <inkml:brushProperty name="height" value="0.035" units="cm"/>
      <inkml:brushProperty name="color" value="#E71224"/>
    </inkml:brush>
  </inkml:definitions>
  <inkml:trace contextRef="#ctx0" brushRef="#br0">0 3 408 0 0,'0'0'9400'0'0,"7"-2"-5855"0"0,45 51-1763 0 0,-38-29-1504 0 0,0 1-1 0 0,-2 0 0 0 0,0 1 1 0 0,-1 0-1 0 0,11 35 0 0 0,-5-16 58 0 0,17 65 216 0 0,-16-44-455 0 0,-5-7-93 0 0,-7-29-34 0 0,-6-22-85 0 0,1 1-1 0 0,0-1 1 0 0,0 0-1 0 0,0 0 0 0 0,1 0 1 0 0,-1 0-1 0 0,4 6 1 0 0,-1 0-420 0 0,0 0-1018 0 0,0-19-10197 0 0</inkml:trace>
</inkml:ink>
</file>

<file path=ppt/ink/ink8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7:06:13.317"/>
    </inkml:context>
    <inkml:brush xml:id="br0">
      <inkml:brushProperty name="width" value="0.035" units="cm"/>
      <inkml:brushProperty name="height" value="0.035" units="cm"/>
      <inkml:brushProperty name="color" value="#E71224"/>
    </inkml:brush>
  </inkml:definitions>
  <inkml:trace contextRef="#ctx0" brushRef="#br0">0 87 2544 0 0,'0'0'10819'0'0,"24"-6"-10747"0"0,74-22-19 0 0,-86 24-47 0 0,1 0 0 0 0,-2 0 0 0 0,13-7-1 0 0,-5 2-3 0 0,-17 8 3 0 0,8-3-118 0 0,0 0-1 0 0,0 1 1 0 0,16-4-1 0 0,-22 6-104 0 0,-1 1-1 0 0,1 0 1 0 0,-1 0 0 0 0,0 0-1 0 0,1 0 1 0 0,-1 1-1 0 0,1-1 1 0 0,-1 1-1 0 0,0 0 1 0 0,1 0-1 0 0,-1 0 1 0 0,0 0-1 0 0,0 0 1 0 0,6 4 0 0 0,27 17-4604 0 0,-24-17 2584 0 0</inkml:trace>
</inkml:ink>
</file>

<file path=ppt/ink/ink8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7:06:13.983"/>
    </inkml:context>
    <inkml:brush xml:id="br0">
      <inkml:brushProperty name="width" value="0.035" units="cm"/>
      <inkml:brushProperty name="height" value="0.035" units="cm"/>
      <inkml:brushProperty name="color" value="#E71224"/>
    </inkml:brush>
  </inkml:definitions>
  <inkml:trace contextRef="#ctx0" brushRef="#br0">1 137 1360 0 0,'0'0'7606'0'0,"4"12"-7157"0"0,12 41-72 0 0,-12-23 538 0 0,-4-29-882 0 0,0-1 1 0 0,0 1-1 0 0,0-1 0 0 0,0 1 1 0 0,0 0-1 0 0,0-1 1 0 0,0 1-1 0 0,1 0 1 0 0,-1-1-1 0 0,0 1 1 0 0,0 0-1 0 0,0-1 1 0 0,1 1-1 0 0,-1-1 0 0 0,0 1 1 0 0,1-1-1 0 0,-1 1 1 0 0,1-1-1 0 0,0 2 1 0 0,2 3-56 0 0,0-2 1618 0 0,-2-12-552 0 0,-2-28-966 0 0,1-38-310 0 0,1 68 247 0 0,0-1 0 0 0,0 0 0 0 0,1 1 0 0 0,-1-1 0 0 0,2 1 0 0 0,-1-1 0 0 0,5-8 0 0 0,-4 11 25 0 0,0-1 1 0 0,0 1-1 0 0,1 0 0 0 0,-1 0 1 0 0,1 0-1 0 0,0 1 1 0 0,6-6-1 0 0,-7 8-92 0 0,0 0 1 0 0,0 0-1 0 0,0 0 0 0 0,1 1 1 0 0,-1-1-1 0 0,0 1 0 0 0,1 0 1 0 0,-1 0-1 0 0,1 0 0 0 0,-1 0 1 0 0,1 1-1 0 0,-1-1 0 0 0,1 1 1 0 0,3 0-1 0 0,2 0-251 0 0,0 1 0 0 0,0 1 0 0 0,-1-1 0 0 0,1 1-1 0 0,0 1 1 0 0,-1-1 0 0 0,0 1 0 0 0,11 6 0 0 0,1 0-2605 0 0,-8-7-1040 0 0,-6-2 1564 0 0</inkml:trace>
</inkml:ink>
</file>

<file path=ppt/ink/ink8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7:06:15.483"/>
    </inkml:context>
    <inkml:brush xml:id="br0">
      <inkml:brushProperty name="width" value="0.035" units="cm"/>
      <inkml:brushProperty name="height" value="0.035" units="cm"/>
      <inkml:brushProperty name="color" value="#E71224"/>
    </inkml:brush>
  </inkml:definitions>
  <inkml:trace contextRef="#ctx0" brushRef="#br0">1 0 616 0 0,'0'0'5842'0'0,"0"18"697"0"0,0-11-6973 0 0,0 19 772 0 0,0 0-1 0 0,2 1 1 0 0,1-1-1 0 0,1 0 1 0 0,7 25-1 0 0,13 12 269 0 0,-15-42-300 0 0,9 33-1 0 0,-10-27-111 0 0,3 17-33 0 0,0 13-5 0 0,-7-40-139 0 0,-1-1 0 0 0,-1 1 0 0 0,1 19-1 0 0,-3-28-1152 0 0,1-10-1818 0 0,-4-15-3671 0 0,-7-1 2225 0 0</inkml:trace>
</inkml:ink>
</file>

<file path=ppt/ink/ink8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7:06:15.888"/>
    </inkml:context>
    <inkml:brush xml:id="br0">
      <inkml:brushProperty name="width" value="0.035" units="cm"/>
      <inkml:brushProperty name="height" value="0.035" units="cm"/>
      <inkml:brushProperty name="color" value="#E71224"/>
    </inkml:brush>
  </inkml:definitions>
  <inkml:trace contextRef="#ctx0" brushRef="#br0">0 81 420 0 0,'0'0'10764'0'0,"27"-10"-10445"0"0,86-30-105 0 0,-96 34-154 0 0,0 1-1 0 0,0 1 1 0 0,0 1-1 0 0,0 0 1 0 0,20 0-1 0 0,-2 0-29 0 0,-27 2-140 0 0,2 0-214 0 0,0 0 1 0 0,0 1-1 0 0,0 0 1 0 0,14 1-1 0 0,-24-1 266 0 0,0 0-1 0 0,0 0 0 0 0,1 0 0 0 0,-1 0 1 0 0,0 1-1 0 0,0-1 0 0 0,1 0 0 0 0,-1 0 1 0 0,0 0-1 0 0,0 0 0 0 0,1 0 1 0 0,-1 0-1 0 0,0 1 0 0 0,0-1 0 0 0,0 0 1 0 0,1 0-1 0 0,-1 0 0 0 0,0 0 0 0 0,0 1 1 0 0,0-1-1 0 0,0 0 0 0 0,1 0 1 0 0,-1 1-1 0 0,0-1 0 0 0,0 0 0 0 0,0 0 1 0 0,0 1-1 0 0,0-1 0 0 0,0 0 1 0 0,0 0-1 0 0,0 1 0 0 0,0-1 0 0 0,1 5-3227 0 0,-1-3 1699 0 0</inkml:trace>
</inkml:ink>
</file>

<file path=ppt/ink/ink8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7:06:16.953"/>
    </inkml:context>
    <inkml:brush xml:id="br0">
      <inkml:brushProperty name="width" value="0.035" units="cm"/>
      <inkml:brushProperty name="height" value="0.035" units="cm"/>
      <inkml:brushProperty name="color" value="#E71224"/>
    </inkml:brush>
  </inkml:definitions>
  <inkml:trace contextRef="#ctx0" brushRef="#br0">131 260 1152 0 0,'0'0'8042'0'0,"-5"0"-7725"0"0,-3 1-112 0 0,1 0 0 0 0,-1 0 0 0 0,0 1 0 0 0,1 0 0 0 0,-1 1 0 0 0,1 0 0 0 0,-9 4 0 0 0,12-5-175 0 0,0 0 1 0 0,1 1-1 0 0,-1-1 1 0 0,1 1 0 0 0,-1 0-1 0 0,1-1 1 0 0,0 1-1 0 0,0 1 1 0 0,1-1-1 0 0,-1 0 1 0 0,1 1 0 0 0,-1-1-1 0 0,1 1 1 0 0,0 0-1 0 0,0 0 1 0 0,-1 4-1 0 0,2-3-14 0 0,-1 0-1 0 0,1 1 0 0 0,0-1 0 0 0,0 1 0 0 0,0-1 1 0 0,1 1-1 0 0,0 0 0 0 0,0-1 0 0 0,1 1 1 0 0,1 6-1 0 0,-2-8 11 0 0,2-1 0 0 0,-1-1 0 0 0,0 1 0 0 0,0 0 0 0 0,1 0 0 0 0,0 0 0 0 0,-1-1 0 0 0,1 1 0 0 0,0-1 0 0 0,0 1 0 0 0,1-1 0 0 0,-1 0 0 0 0,0 0 0 0 0,1 0 0 0 0,-1 0 0 0 0,1 0 0 0 0,0-1 0 0 0,-1 1 0 0 0,1-1 0 0 0,4 2 0 0 0,-2-1 68 0 0,0 0-1 0 0,0-1 1 0 0,0 0 0 0 0,1 0 0 0 0,-1 0-1 0 0,0 0 1 0 0,1-1 0 0 0,-1 0 0 0 0,1 0-1 0 0,-1-1 1 0 0,0 1 0 0 0,1-1 0 0 0,-1 0 0 0 0,0 0-1 0 0,0-1 1 0 0,0 0 0 0 0,1 0 0 0 0,-2 0-1 0 0,1 0 1 0 0,0-1 0 0 0,4-3 0 0 0,-2 1-32 0 0,-1 1 0 0 0,-1-1 0 0 0,1 0 0 0 0,-1-1 0 0 0,0 1 1 0 0,0-1-1 0 0,0 0 0 0 0,-1 0 0 0 0,0-1 0 0 0,0 0 0 0 0,-1 1 0 0 0,0-1 0 0 0,0 0 1 0 0,3-10-1 0 0,-3 8-102 0 0,-1 0 1 0 0,0 0-1 0 0,-1 0 0 0 0,0 1 1 0 0,0-1-1 0 0,0 0 1 0 0,-1 0-1 0 0,-1 0 0 0 0,0 0 1 0 0,0 0-1 0 0,0 0 1 0 0,-1 0-1 0 0,-1 0 0 0 0,0 1 1 0 0,0-1-1 0 0,0 1 1 0 0,-9-15-1 0 0,-4-1-383 0 0,-2 0-1 0 0,-26-27 1 0 0,-2-2 626 0 0,35 38 577 0 0,11 15-597 0 0,5 7-253 0 0,57 70 1919 0 0,-45-59-1591 0 0,-2 1 0 0 0,0 1 0 0 0,-1 0 0 0 0,12 22 1 0 0,-7-4-42 0 0,-12-27-184 0 0,0 1-1 0 0,-1 0 1 0 0,-1 1-1 0 0,0-1 1 0 0,-1 1-1 0 0,3 15 1 0 0,-3-9-9 0 0,0-1 0 0 0,9 22 0 0 0,-7-20-115 0 0,7 29 0 0 0,-12-42-40 0 0,1 0 0 0 0,0 1 1 0 0,0-1-1 0 0,0-1 0 0 0,1 1 1 0 0,0 0-1 0 0,1 0 0 0 0,4 7 0 0 0,-6-11-139 0 0,1 0 1 0 0,-1 0-1 0 0,1-1 0 0 0,0 1 0 0 0,0-1 0 0 0,-1 1 0 0 0,7 2 1 0 0,-7-3-255 0 0,1-1 0 0 0,0 0 0 0 0,0 0 0 0 0,0 0 0 0 0,0 0 0 0 0,0 0 0 0 0,0-1 1 0 0,0 1-1 0 0,0-1 0 0 0,4 0 0 0 0,-2-2-2660 0 0,-4-13-1209 0 0</inkml:trace>
</inkml:ink>
</file>

<file path=ppt/ink/ink8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7:06:33.018"/>
    </inkml:context>
    <inkml:brush xml:id="br0">
      <inkml:brushProperty name="width" value="0.035" units="cm"/>
      <inkml:brushProperty name="height" value="0.035" units="cm"/>
      <inkml:brushProperty name="color" value="#E71224"/>
    </inkml:brush>
  </inkml:definitions>
  <inkml:trace contextRef="#ctx0" brushRef="#br0">950 166 68 0 0,'0'0'4360'0'0,"-1"-5"-4243"0"0,1 1-53 0 0,0 3-13 0 0,-1-1 1 0 0,1 1 0 0 0,0 0-1 0 0,0-1 1 0 0,-1 1 0 0 0,1 0 0 0 0,0-1-1 0 0,-1 1 1 0 0,1 0 0 0 0,-1-1-1 0 0,0 1 1 0 0,0 0 0 0 0,1 0-1 0 0,-1 0 1 0 0,-2-2 0 0 0,-2-1 1129 0 0,5 4-1052 0 0,-1-1-1 0 0,1 1 0 0 0,-1 0 0 0 0,1-1 1 0 0,-1 1-1 0 0,1 0 0 0 0,-1-1 1 0 0,1 1-1 0 0,0-1 0 0 0,-1 1 0 0 0,1-1 1 0 0,0 1-1 0 0,-1-1 0 0 0,1 1 0 0 0,0-1 1 0 0,-1 1-1 0 0,1-1 0 0 0,0 1 0 0 0,0-1 1 0 0,0 0-1 0 0,0 1 0 0 0,-1-2 699 0 0,-5-8 924 0 0,6 10-1661 0 0,0-1 0 0 0,0 1 0 0 0,0-1 0 0 0,0 1 1 0 0,0-1-1 0 0,0 1 0 0 0,-1-1 0 0 0,1 1 0 0 0,0 0 0 0 0,0-1 0 0 0,0 1 0 0 0,-1-1 0 0 0,1 1 0 0 0,0 0 1 0 0,-1-1-1 0 0,1 1 0 0 0,0 0 0 0 0,-1-1 0 0 0,1 1 0 0 0,0 0 0 0 0,-1-1 0 0 0,1 1 0 0 0,-1 0 0 0 0,1 0 1 0 0,-1 0-1 0 0,1 0 0 0 0,0-1 0 0 0,-1 1 0 0 0,1 0 0 0 0,-1 0 0 0 0,1 0 0 0 0,-1 0 0 0 0,1 0 0 0 0,-1 0 1 0 0,1 0-1 0 0,-1 0 0 0 0,-1 2-102 0 0,1 0 0 0 0,0 1 1 0 0,0-1-1 0 0,0 0 0 0 0,1 1 1 0 0,-1-1-1 0 0,0 0 0 0 0,1 1 1 0 0,0-1-1 0 0,-1 1 0 0 0,1 4 1 0 0,-3 17 171 0 0,-2-9-24 0 0,4-10-84 0 0,0-1 0 0 0,-1 1 0 0 0,0 0-1 0 0,0 0 1 0 0,0-1 0 0 0,0 1 0 0 0,-4 4-1 0 0,-8 11 72 0 0,-8 9 25 0 0,12-20-82 0 0,0-1 0 0 0,-1-1 0 0 0,0 0-1 0 0,-1 0 1 0 0,1-1 0 0 0,-1 0 0 0 0,-1-1 0 0 0,1-1-1 0 0,-18 5 1 0 0,-29 11-34 0 0,52-17-1 0 0,0-1-1 0 0,0-1 1 0 0,0 1-1 0 0,-1-1 1 0 0,1-1 0 0 0,-1 1-1 0 0,1-1 1 0 0,-1 0-1 0 0,1-1 1 0 0,0 0-1 0 0,-1 0 1 0 0,1-1-1 0 0,0 1 1 0 0,0-2-1 0 0,0 1 1 0 0,-11-6 0 0 0,-41-17 17 0 0,27 12-98 0 0,11 6 77 0 0,16 6-15 0 0,-1-1-1 0 0,0 0 1 0 0,1 0-1 0 0,0-1 1 0 0,-1 1-1 0 0,-5-5 1 0 0,-18-12 24 0 0,-14-12 53 0 0,-27-23-52 0 0,58 46-51 0 0,1 0 1 0 0,-22-11-1 0 0,0 0 57 0 0,31 18-27 0 0,1 0 1 0 0,-1 0 0 0 0,1 0 0 0 0,-1 0-1 0 0,1 0 1 0 0,-1 0 0 0 0,1-1-1 0 0,0 1 1 0 0,0-1 0 0 0,0 1 0 0 0,-2-3-1 0 0,2 1-5 0 0,0 1 0 0 0,0-1 0 0 0,-1 1 0 0 0,1 0-1 0 0,-1 0 1 0 0,1 0 0 0 0,-1 0 0 0 0,0 0 0 0 0,0 0 0 0 0,0 0-1 0 0,0 0 1 0 0,0 1 0 0 0,0-1 0 0 0,-1 1 0 0 0,1 0-1 0 0,-5-2 1 0 0,-5-8-41 0 0,11 10 36 0 0,-1 0 0 0 0,0-1 0 0 0,1 1 0 0 0,-1-1 0 0 0,1 1 1 0 0,0-1-1 0 0,-1 1 0 0 0,1-1 0 0 0,0 0 0 0 0,0 0 0 0 0,0 0 1 0 0,-1-3-1 0 0,1 5-10 0 0,-3 0 2 0 0,3 0-14 0 0,-1 29-483 0 0,-1 1 439 0 0,-1-1-1 0 0,-1 1 0 0 0,-12 34 0 0 0,16-59 64 0 0,-3 17 32 0 0,4-22-35 0 0,0-27 514 0 0,7-16-577 0 0,-1 15 8 0 0,-2 3 20 0 0,-1 5 36 0 0,1-32 1 0 0,2 6-796 0 0,-6 47 811 0 0,1 0 0 0 0,0 1 0 0 0,-1-1 1 0 0,1 1-1 0 0,0-1 0 0 0,0 0 0 0 0,0 1 1 0 0,0-1-1 0 0,0 0 0 0 0,0 0 0 0 0,0 0 1 0 0,1 0-1 0 0,-1 0 0 0 0,3 2 1 0 0,21 11 365 0 0,1-8-11 0 0,0 0 0 0 0,0-2 1 0 0,1-2-1 0 0,-1 0 1 0 0,35-2-1 0 0,-47 0-352 0 0,-13 0 24 0 0</inkml:trace>
</inkml:ink>
</file>

<file path=ppt/ink/ink8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21:55:27.102"/>
    </inkml:context>
    <inkml:brush xml:id="br0">
      <inkml:brushProperty name="width" value="0.035" units="cm"/>
      <inkml:brushProperty name="height" value="0.035" units="cm"/>
      <inkml:brushProperty name="color" value="#E71224"/>
    </inkml:brush>
  </inkml:definitions>
  <inkml:trace contextRef="#ctx0" brushRef="#br0">6 110 580 0 0,'1'-8'3817'0'0,"-1"-11"-318"0"0,0 19-3463 0 0,0-1 1 0 0,0 1 0 0 0,0-1 0 0 0,0 1-1 0 0,0 0 1 0 0,0-1 0 0 0,0 1 0 0 0,0 0-1 0 0,0-1 1 0 0,0 1 0 0 0,-1-1 0 0 0,1 1-1 0 0,0 0 1 0 0,0-1 0 0 0,0 1 0 0 0,0 0-1 0 0,-1-1 1 0 0,1 1 0 0 0,0 0 0 0 0,0-1-1 0 0,-1 1 1 0 0,1 0 0 0 0,0-1 0 0 0,0 1-1 0 0,-4-1 3673 0 0,4 0-3723 0 0,0-1 11 0 0,1 0-17 0 0,-1 0 0 0 0,0 1-1 0 0,1-1 1 0 0,-1 0-1 0 0,1 0 1 0 0,-1 0-1 0 0,1 0 1 0 0,0 0-1 0 0,0 1 1 0 0,0-1 0 0 0,0 0-1 0 0,0 1 1 0 0,0-1-1 0 0,0 0 1 0 0,1 1-1 0 0,-1 0 1 0 0,1-1-1 0 0,-1 1 1 0 0,4-2 0 0 0,29-15-467 0 0,-31 17 476 0 0,2-1-47 0 0,-4 2 54 0 0,0 0 0 0 0,-1 0 0 0 0,1 0 0 0 0,0 0 0 0 0,-1 0 0 0 0,1 0 0 0 0,-1-1 0 0 0,1 1 0 0 0,0 0 0 0 0,-1 0 0 0 0,1-1 0 0 0,-1 1 0 0 0,1 0 0 0 0,-1-1 1 0 0,1 1-1 0 0,-1 0 0 0 0,1-1 0 0 0,-1 1 0 0 0,1-1 0 0 0,-1 1 0 0 0,1-1 0 0 0,0 0 0 0 0,17-5-152 0 0,-16 6 150 0 0,0 0 1 0 0,0 0-1 0 0,0-1 0 0 0,-1 1 0 0 0,1 0 1 0 0,0 1-1 0 0,0-1 0 0 0,0 0 0 0 0,0 0 1 0 0,-1 1-1 0 0,1-1 0 0 0,0 1 0 0 0,-1 0 1 0 0,1-1-1 0 0,0 1 0 0 0,-1 0 0 0 0,1 0 1 0 0,-1 0-1 0 0,1 0 0 0 0,-1 0 0 0 0,1 0 1 0 0,-1 1-1 0 0,2 1 0 0 0,15 19 47 0 0,-15-17-18 0 0,0 0 0 0 0,-1-1 0 0 0,1 1 0 0 0,-1 0 0 0 0,0 1 0 0 0,0-1 0 0 0,0 0 0 0 0,-1 0 0 0 0,1 10 0 0 0,4 29 92 0 0,0 39 90 0 0,-6-75-192 0 0,0-1 0 0 0,-1 0 0 0 0,-1 0 0 0 0,1 1 0 0 0,-3 6 0 0 0,3-11 17 0 0,0 0 0 0 0,0 0 0 0 0,-1 0 0 0 0,1 0 0 0 0,-1 0-1 0 0,1 0 1 0 0,-1 0 0 0 0,0-1 0 0 0,0 1 0 0 0,0-1 0 0 0,0 1 0 0 0,-1-1 0 0 0,-2 3-1 0 0,1-3-36 0 0,0-1 0 0 0,1 1 0 0 0,-1 0-1 0 0,0-1 1 0 0,0 0 0 0 0,0 0 0 0 0,0 0-1 0 0,0 0 1 0 0,0-1 0 0 0,-5 0-1 0 0,-55 0-604 0 0,63 0 602 0 0,0 0 10 0 0,1 0 0 0 0,0 0 1 0 0,-1-1-1 0 0,1 1 0 0 0,-1 0 0 0 0,1-1 1 0 0,0 1-1 0 0,-1-1 0 0 0,1 1 1 0 0,0 0-1 0 0,0-1 0 0 0,-1 1 0 0 0,1-1 1 0 0,0 1-1 0 0,0-1 0 0 0,0 1 0 0 0,-1 0 1 0 0,1-1-1 0 0,0 1 0 0 0,0-1 1 0 0,0 1-1 0 0,0-1 0 0 0,0 0 0 0 0,0-4-134 0 0,0 4 137 0 0,0 0 1 0 0,-1 1 0 0 0,1-1 0 0 0,0 0 0 0 0,0 0-1 0 0,0 1 1 0 0,0-1 0 0 0,1 0 0 0 0,-1 0 0 0 0,0 1-1 0 0,0-1 1 0 0,0 0 0 0 0,1 1 0 0 0,-1-1 0 0 0,0 0-1 0 0,1 1 1 0 0,-1-1 0 0 0,0 0 0 0 0,1 1 0 0 0,-1-1-1 0 0,1 1 1 0 0,0-2 0 0 0,2 1-43 0 0,0-1 0 0 0,0 0 0 0 0,0 1-1 0 0,1 0 1 0 0,-1 0 0 0 0,0 0 0 0 0,1 0 0 0 0,-1 1-1 0 0,1-1 1 0 0,-1 1 0 0 0,1 0 0 0 0,-1 0 0 0 0,1 0 0 0 0,5 1-1 0 0,6-1 122 0 0,-14 0-29 0 0,22-2 470 0 0,-19 2-503 0 0,0-1 0 0 0,0 1 0 0 0,1 1 0 0 0,-1-1-1 0 0,0 1 1 0 0,0-1 0 0 0,0 1 0 0 0,0 0 0 0 0,0 1 0 0 0,4 1 0 0 0,-4-2 18 0 0,-3 0-22 0 0,0 1-17 0 0,1-1-1 0 0,-1 1 0 0 0,0-1 1 0 0,0 1-1 0 0,1-1 0 0 0,-1 0 0 0 0,1 0 1 0 0,-1 1-1 0 0,1-1 0 0 0,0 0 0 0 0,-1 0 1 0 0,1-1-1 0 0,0 1 0 0 0,0 0 1 0 0,0-1-1 0 0,2 2 0 0 0,-3-2-87 0 0,1 0-237 0 0,-1 1 130 0 0,1-1 0 0 0,-1 1 0 0 0,1-1 0 0 0,-1 0 0 0 0,1 0 0 0 0,-1 1 1 0 0,1-1-1 0 0,0 0 0 0 0,-1 0 0 0 0,3-1 0 0 0,0 1-1946 0 0,-1 0 1078 0 0,-31-2-4975 0 0</inkml:trace>
</inkml:ink>
</file>

<file path=ppt/ink/ink8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21:55:27.918"/>
    </inkml:context>
    <inkml:brush xml:id="br0">
      <inkml:brushProperty name="width" value="0.035" units="cm"/>
      <inkml:brushProperty name="height" value="0.035" units="cm"/>
      <inkml:brushProperty name="color" value="#E71224"/>
    </inkml:brush>
  </inkml:definitions>
  <inkml:trace contextRef="#ctx0" brushRef="#br0">0 82 1032 0 0,'0'0'4742'0'0,"3"-3"-4515"0"0,3-3-71 0 0,0 1 1 0 0,0 1-1 0 0,0-1 1 0 0,1 1-1 0 0,0 0 1 0 0,-1 0 0 0 0,2 1-1 0 0,-1 0 1 0 0,0 0-1 0 0,0 0 1 0 0,1 1-1 0 0,8-1 1 0 0,2 3 49 0 0,1-1-1 0 0,28-6 1 0 0,-29-1-131 0 0,-16 6-472 0 0,1 1 0 0 0,-1 0 0 0 0,1-1 0 0 0,-1 1 0 0 0,1 0 0 0 0,-1 0 0 0 0,1 1 0 0 0,-1-1-1 0 0,1 1 1 0 0,3-1 0 0 0,-2 0-915 0 0,-3-1-32 0 0</inkml:trace>
</inkml:ink>
</file>

<file path=ppt/ink/ink8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21:55:29.027"/>
    </inkml:context>
    <inkml:brush xml:id="br0">
      <inkml:brushProperty name="width" value="0.035" units="cm"/>
      <inkml:brushProperty name="height" value="0.035" units="cm"/>
      <inkml:brushProperty name="color" value="#E71224"/>
    </inkml:brush>
  </inkml:definitions>
  <inkml:trace contextRef="#ctx0" brushRef="#br0">199 0 840 0 0,'0'0'2171'0'0,"-4"0"-2142"0"0,-12 0-7 0 0,12 0 556 0 0,-36 10 5499 0 0,35-9-5993 0 0,1 0 1 0 0,0 0-1 0 0,-1 0 1 0 0,1 0-1 0 0,0 1 0 0 0,0-1 1 0 0,0 1-1 0 0,1 0 1 0 0,-1 1-1 0 0,0-1 0 0 0,1 1 1 0 0,-1-1-1 0 0,1 1 1 0 0,0 0-1 0 0,-4 4 1 0 0,-7 5 50 0 0,9-6-106 0 0,-1-1 1 0 0,1 1-1 0 0,1 0 0 0 0,-1 1 1 0 0,1-1-1 0 0,-7 15 0 0 0,4 3 7 0 0,5-19-32 0 0,1-1 0 0 0,-1 1-1 0 0,1-1 1 0 0,0 1 0 0 0,0-1-1 0 0,1 1 1 0 0,0 0 0 0 0,-1 0-1 0 0,1-1 1 0 0,1 1 0 0 0,0 5-1 0 0,0 9-23 0 0,-1-16 16 0 0,1-1-1 0 0,0 1 1 0 0,0-1-1 0 0,0 1 0 0 0,0-1 1 0 0,0 1-1 0 0,1-1 0 0 0,-1 0 1 0 0,1 0-1 0 0,-1 0 1 0 0,1 1-1 0 0,0-1 0 0 0,3 3 1 0 0,0-1 12 0 0,-1 0 1 0 0,1-1-1 0 0,-1 1 1 0 0,1-1 0 0 0,0 1-1 0 0,6 1 1 0 0,-1-3 46 0 0,-1 0 0 0 0,0-1 0 0 0,1 0 0 0 0,-1-1 0 0 0,1 0 0 0 0,-1-1 0 0 0,12-1 0 0 0,-17 1 42 0 0,1 0 1 0 0,-1 0-1 0 0,0-1 1 0 0,-1 1-1 0 0,1-1 1 0 0,0 0-1 0 0,0 0 1 0 0,-1 0-1 0 0,6-5 1 0 0,7-10-1412 0 0,-15 16 607 0 0,0-1 0 0 0,0 1 0 0 0,-1 0 0 0 0,1-1 0 0 0,-1 1 0 0 0,1-1 0 0 0,-1 1 0 0 0,1-1 0 0 0,-1 1 0 0 0,0-1 0 0 0,1-1 0 0 0</inkml:trace>
</inkml:ink>
</file>

<file path=ppt/ink/ink8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21:55:31.523"/>
    </inkml:context>
    <inkml:brush xml:id="br0">
      <inkml:brushProperty name="width" value="0.035" units="cm"/>
      <inkml:brushProperty name="height" value="0.035" units="cm"/>
      <inkml:brushProperty name="color" value="#E71224"/>
    </inkml:brush>
  </inkml:definitions>
  <inkml:trace contextRef="#ctx0" brushRef="#br0">176 0 1164 0 0,'0'0'6843'0'0,"-42"12"-6416"0"0,-11 15 52 0 0,0 13 318 0 0,47-32-838 0 0,5-7 62 0 0,1 0 0 0 0,-1 0-1 0 0,1 0 1 0 0,-1 0 0 0 0,0 0-1 0 0,1-1 1 0 0,-1 1 0 0 0,0 0-1 0 0,0-1 1 0 0,0 1 0 0 0,0 0 0 0 0,0-1-1 0 0,1 1 1 0 0,-3 0 0 0 0,2 0-9 0 0,0 0 0 0 0,0-1 1 0 0,1 1-1 0 0,-1 0 0 0 0,1 0 1 0 0,-1 0-1 0 0,1 0 1 0 0,-1-1-1 0 0,1 1 0 0 0,-1 0 1 0 0,1 0-1 0 0,0 0 0 0 0,-1 0 1 0 0,1 0-1 0 0,0 0 1 0 0,0 0-1 0 0,0 0 0 0 0,0 0 1 0 0,0 0-1 0 0,0 0 0 0 0,0 0 1 0 0,0 0-1 0 0,0 1 1 0 0,0-1-1 0 0,1 0 0 0 0,-1-1 1 0 0,0 1-1 0 0,1 2 0 0 0,11 27 99 0 0,11 44 128 0 0,-5-22-177 0 0,-12-27-32 0 0,0-1-10 0 0,0-2 1 0 0,-6-20-19 0 0,0-1 1 0 0,0 1-1 0 0,0 0 1 0 0,0 0-1 0 0,1 0 1 0 0,-1-1-1 0 0,1 1 1 0 0,0 0-1 0 0,-1-1 1 0 0,3 4-1 0 0,4 25-76 0 0,-1-10 41 0 0,0 2 1 0 0,6 20 13 0 0,-6 5-44 0 0,-2-33-2 0 0,-3-12 67 0 0,0 0 0 0 0,0 0 0 0 0,0 0-1 0 0,0 0 1 0 0,0 0 0 0 0,-1 0 0 0 0,1 0 0 0 0,-1 0-1 0 0,0 3 1 0 0,6 29-43 0 0,0-19 25 0 0,-5-14 12 0 0,-1 0 1 0 0,1 1-1 0 0,0-1 0 0 0,-1 0 0 0 0,1 1 1 0 0,0-1-1 0 0,-1 0 0 0 0,0 1 0 0 0,1-1 1 0 0,-1 1-1 0 0,0 1 0 0 0,6 24-28 0 0,0 7 186 0 0,0-2-128 0 0,0 17-53 0 0,6-5 48 0 0,-12-36-21 0 0,-1-6 1 0 0,1 0-1 0 0,0 0 1 0 0,0 0-1 0 0,0 0 0 0 0,0 0 1 0 0,1 0-1 0 0,-1 0 1 0 0,0 0-1 0 0,1 0 1 0 0,-1-1-1 0 0,1 1 0 0 0,0 0 1 0 0,1 2-1 0 0,-2-3 0 0 0,1 0-1 0 0,-1 0 1 0 0,1 0 0 0 0,-1 0-1 0 0,0 0 1 0 0,1 0-1 0 0,-1 1 1 0 0,0-1 0 0 0,0 0-1 0 0,0 0 1 0 0,0 0-1 0 0,0 0 1 0 0,0 2 0 0 0,0-2 4 0 0,0 0 0 0 0,0 0 0 0 0,0 0 1 0 0,0 0-1 0 0,0 0 0 0 0,0 0 1 0 0,0 0-1 0 0,0 0 0 0 0,1 0 1 0 0,-1 0-1 0 0,0 0 0 0 0,1 0 1 0 0,0 1-1 0 0,-1-1-3 0 0,1 0 0 0 0,-1 0 0 0 0,1 0 0 0 0,-1 0 0 0 0,0 0 0 0 0,1 1 0 0 0,-1-1 0 0 0,0 0 0 0 0,0 0 0 0 0,0 0 0 0 0,0 0 0 0 0,0 0 0 0 0,0 2 0 0 0,0-2 1 0 0,0 0-1 0 0,0 0 0 0 0,0 0 1 0 0,0 0-1 0 0,0 0 0 0 0,0 0 0 0 0,0 0 1 0 0,0 0-1 0 0,1 0 0 0 0,-1 0 1 0 0,0 0-1 0 0,1 0 0 0 0,0 1 1 0 0,-1-1 3 0 0,0-1 0 0 0,1 1 1 0 0,-1-1-1 0 0,0 1 0 0 0,0-1 1 0 0,1 1-1 0 0,-1-1 0 0 0,0 1 0 0 0,0-1 1 0 0,0 1-1 0 0,0-1 0 0 0,0 1 1 0 0,0-1-1 0 0,0 1 0 0 0,0-1 1 0 0,0 1-1 0 0,0-1 0 0 0,0 1 1 0 0,0-1-1 0 0,0 1 0 0 0,0 0 0 0 0,0-1-4 0 0,-1 1-1 0 0,1-1 0 0 0,0 0 1 0 0,0 0-1 0 0,0 1 0 0 0,0-1 1 0 0,0 0-1 0 0,0 0 1 0 0,0 1-1 0 0,0-1 0 0 0,0 0 1 0 0,0 1-1 0 0,0-1 0 0 0,0 0 1 0 0,0 0-1 0 0,0 1 0 0 0,0-1 1 0 0,0 0-1 0 0,0 0 0 0 0,0 1 1 0 0,1-1-1 0 0,-1 0 0 0 0,0 0 1 0 0,0 0-1 0 0,0 1 0 0 0,0-1 1 0 0,0 0-1 0 0,1 0 0 0 0,-1 0 1 0 0,0 1-1 0 0,0-1 0 0 0,0 0 1 0 0,1 0-1 0 0,-1 0 0 0 0,0 0 1 0 0,0 1-1 0 0,1-1 0 0 0,-1 0 1 0 0,0 0-1 0 0,1 0 0 0 0,5 27 162 0 0,-6-27-158 0 0,0 0 1 0 0,0 0-1 0 0,1 1 1 0 0,-1-1 0 0 0,0 0-1 0 0,0 0 1 0 0,0 1-1 0 0,1-1 1 0 0,-1 0-1 0 0,0 1 1 0 0,0-1 0 0 0,0 0-1 0 0,0 0 1 0 0,0 1-1 0 0,0-1 1 0 0,0 0-1 0 0,1 1 1 0 0,-1-1 0 0 0,0 0-1 0 0,0 1 1 0 0,0-1-1 0 0,0 0 1 0 0,0 1-1 0 0,-1-1 1 0 0,1 0 0 0 0,0 1-1 0 0,0-1 1 0 0,0 0-1 0 0,0 1 1 0 0,0-1-1 0 0,0 0 1 0 0,-1 1 0 0 0,1-1-5 0 0,0 0 0 0 0,0 0 0 0 0,0 0 1 0 0,0 0-1 0 0,0 1 0 0 0,0-1 0 0 0,0 0 1 0 0,0 0-1 0 0,0 0 0 0 0,0 0 0 0 0,0 0 1 0 0,0 0-1 0 0,0 1 0 0 0,0-1 0 0 0,0 0 1 0 0,0 0-1 0 0,0 0 0 0 0,0 0 1 0 0,0 0-1 0 0,0 0 0 0 0,0 1 0 0 0,0-1 1 0 0,0 0-1 0 0,0 0 0 0 0,0 0 0 0 0,0 0 1 0 0,0 0-1 0 0,0 1 0 0 0,0-1 0 0 0,0 0 1 0 0,0 0-1 0 0,0 0 0 0 0,0 0 0 0 0,0 0 1 0 0,1 0-1 0 0,-1 0 0 0 0,0 0 0 0 0,0 1 1 0 0,0-1-1 0 0,0 0 0 0 0,0 0 0 0 0,0 0 1 0 0,0 0-1 0 0,1 0 0 0 0,-1 0 1 0 0,0 0-1 0 0,0 0 0 0 0,0 0 0 0 0,0 0 1 0 0,0 0-1 0 0,0 0 0 0 0,1 0 0 0 0,-1 0 1 0 0,0 0-1 0 0,0 0 0 0 0,0 0 0 0 0,0 0 1 0 0,0 0-1 0 0,1 0 0 0 0,-1 0 0 0 0,0 0 1 0 0,0 0-1 0 0,0 0 0 0 0,0 0 0 0 0,0 0 1 0 0,1 0 25 0 0,0 0-9 0 0,0 1 0 0 0,-1-1 0 0 0,1 1 0 0 0,0-1 0 0 0,0 1-1 0 0,0-1 1 0 0,-1 1 0 0 0,1-1 0 0 0,0 0 0 0 0,0 1 0 0 0,0-1 0 0 0,0 0-1 0 0,-1 0 1 0 0,1 0 0 0 0,0 1 0 0 0,0-1 0 0 0,0 0 0 0 0,0 0 0 0 0,0 0-1 0 0,1-1 1 0 0,21 0 471 0 0,-22 0-461 0 0,4-1 11 0 0,0 0-1 0 0,0 0 0 0 0,1 0 0 0 0,-1 1 0 0 0,0-1 0 0 0,1 1 1 0 0,-1 0-1 0 0,1 1 0 0 0,5 0 0 0 0,17 0-1281 0 0,-27 0 612 0 0,4 4-1934 0 0,-2-2 751 0 0,-41-8-4369 0 0</inkml:trace>
</inkml:ink>
</file>

<file path=ppt/ink/ink8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21:55:33.790"/>
    </inkml:context>
    <inkml:brush xml:id="br0">
      <inkml:brushProperty name="width" value="0.035" units="cm"/>
      <inkml:brushProperty name="height" value="0.035" units="cm"/>
      <inkml:brushProperty name="color" value="#E71224"/>
    </inkml:brush>
  </inkml:definitions>
  <inkml:trace contextRef="#ctx0" brushRef="#br0">0 50 1700 0 0,'0'0'6844'0'0,"19"-10"-6562"0"0,0 5-191 0 0,9-4-142 0 0,55-7 0 0 0,-54 12 41 0 0,0 1 16 0 0,48 1 0 0 0,-76 2 373 0 0,0 17 351 0 0,3 0-374 0 0,-4-15-329 0 0,1 0 1 0 0,-1 0-1 0 0,1 1 0 0 0,-1-1 1 0 0,1 0-1 0 0,-1 0 0 0 0,1 0 0 0 0,2 4 1 0 0,2 2-26 0 0,-1 1 0 0 0,0 0 1 0 0,3 10-1 0 0,3 5 16 0 0,-3-6 93 0 0,-1 1 1 0 0,7 31-1 0 0,2 10 40 0 0,11 40-130 0 0,-17-62-17 0 0,-6-22 0 0 0,-3-14-3 0 0,0 1 0 0 0,0-1 1 0 0,1 1-1 0 0,-1-1 0 0 0,1 1 1 0 0,0-1-1 0 0,0 0 0 0 0,0 1 0 0 0,0-1 1 0 0,0 0-1 0 0,2 3 0 0 0,0 0 12 0 0,0 0-1 0 0,0 0 0 0 0,-1 1 0 0 0,0-1 1 0 0,0 1-1 0 0,0-1 0 0 0,1 8 0 0 0,6 14 54 0 0,-3 5-33 0 0,-1-6-18 0 0,1 5 124 0 0,0-2-100 0 0,0 3 22 0 0,-5-30-61 0 0,0 0 0 0 0,-1 0-1 0 0,1 0 1 0 0,-1 0 0 0 0,1 0 0 0 0,-1 0 0 0 0,0 0 0 0 0,0 0-1 0 0,0 0 1 0 0,0 0 0 0 0,0 0 0 0 0,-1 3 0 0 0,0-4 0 0 0,1 1 0 0 0,0 0 0 0 0,0-1 0 0 0,0 1 0 0 0,-1 0 0 0 0,2-1 0 0 0,-1 1 0 0 0,0 0 0 0 0,0-1 0 0 0,0 1 0 0 0,1 0 0 0 0,-1-1 0 0 0,1 1 0 0 0,-1-1 0 0 0,2 3 0 0 0,-1 0 16 0 0,0-1 1 0 0,0 0-1 0 0,-1 1 0 0 0,0-1 1 0 0,0 1-1 0 0,0-1 0 0 0,0 0 1 0 0,0 1-1 0 0,-1 3 1 0 0,0 4 23 0 0,1 23 460 0 0,0-33-495 0 0,6 23 338 0 0,0-11-272 0 0,-6-12-60 0 0,0-1 0 0 0,0 1-1 0 0,0 0 1 0 0,-1-1 0 0 0,1 1 0 0 0,0-1 0 0 0,0 1 0 0 0,-1-1 0 0 0,1 1-1 0 0,0 0 1 0 0,-1-1 0 0 0,1 1 0 0 0,-1-1 0 0 0,1 0 0 0 0,-1 1 0 0 0,1-1-1 0 0,-1 1 1 0 0,1-1 0 0 0,-1 0 0 0 0,1 1 0 0 0,-1-1 0 0 0,1 0 0 0 0,-1 1-1 0 0,1-1 1 0 0,-1 0 0 0 0,0 0 0 0 0,0 1 0 0 0,-25 4 537 0 0,-1 1-231 0 0,12-1-354 0 0,1-1 0 0 0,-16 3 0 0 0,23-6 24 0 0,-7 3-698 0 0,21-5-763 0 0,24-4-140 0 0,-6-2-1618 0 0,-15 3 722 0 0,-13 4-650 0 0,-70 19 2160 0 0</inkml:trace>
</inkml:ink>
</file>

<file path=ppt/ink/ink8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21:55:37.046"/>
    </inkml:context>
    <inkml:brush xml:id="br0">
      <inkml:brushProperty name="width" value="0.035" units="cm"/>
      <inkml:brushProperty name="height" value="0.035" units="cm"/>
      <inkml:brushProperty name="color" value="#E71224"/>
    </inkml:brush>
  </inkml:definitions>
  <inkml:trace contextRef="#ctx0" brushRef="#br0">6 68 880 0 0,'0'0'8438'0'0,"-6"-18"-4196"0"0,6 16-4275 0 0,1 0 1 0 0,-1 0-1 0 0,0 0 0 0 0,1 0 1 0 0,-1 0-1 0 0,1 1 0 0 0,-1-1 1 0 0,1 0-1 0 0,0 0 0 0 0,0 0 0 0 0,0 1 1 0 0,0-1-1 0 0,0 1 0 0 0,0-1 1 0 0,1 1-1 0 0,-1-1 0 0 0,0 1 1 0 0,1-1-1 0 0,-1 1 0 0 0,1 0 1 0 0,-1 0-1 0 0,1 0 0 0 0,0 0 1 0 0,0 0-1 0 0,-1 0 0 0 0,1 1 1 0 0,0-1-1 0 0,0 0 0 0 0,0 1 1 0 0,2-1-1 0 0,7-1-105 0 0,0 0 0 0 0,1 1 1 0 0,21 0-1 0 0,-31 1 131 0 0,0 0 1 0 0,-1 1-1 0 0,1-1 0 0 0,-1 1 1 0 0,1-1-1 0 0,-1 1 1 0 0,0 0-1 0 0,1 0 1 0 0,-1 0-1 0 0,0 0 0 0 0,1-1 1 0 0,-1 2-1 0 0,0-1 1 0 0,0 0-1 0 0,0 0 0 0 0,2 2 1 0 0,14 21 44 0 0,18 31 118 0 0,-33-53-134 0 0,-1 1-1 0 0,0-1 1 0 0,0 0-1 0 0,0 1 1 0 0,0-1-1 0 0,0 1 1 0 0,-1-1-1 0 0,1 1 1 0 0,-1 0-1 0 0,0-1 1 0 0,0 4-1 0 0,-1 37 34 0 0,0-21 36 0 0,1-16-69 0 0,-1-1 1 0 0,0 0 0 0 0,0 0 0 0 0,0 0-1 0 0,-1 0 1 0 0,0 0 0 0 0,0 0-1 0 0,-4 8 1 0 0,-27 38 35 0 0,29-44-50 0 0,-23 25 99 0 0,25-30-109 0 0,0 0 0 0 0,1 0 1 0 0,-1-1-1 0 0,0 1 1 0 0,0-1-1 0 0,-1 0 0 0 0,1 1 1 0 0,0-1-1 0 0,0 0 1 0 0,-1 0-1 0 0,1 0 1 0 0,0-1-1 0 0,-1 1 0 0 0,1-1 1 0 0,-3 1-1 0 0,4-1 173 0 0,2 0-134 0 0,3 0-31 0 0,0 0-1 0 0,0-1 1 0 0,-1 0-1 0 0,1 0 1 0 0,0 0-1 0 0,0 0 1 0 0,0 0 0 0 0,6-4-1 0 0,13-4-11 0 0,6 3 55 0 0,1 2 0 0 0,0 0 0 0 0,34 1 0 0 0,-63 3-58 0 0,0 0-18 0 0,0 0-1 0 0,0 0 1 0 0,-1 0 0 0 0,1 1 0 0 0,0-1-1 0 0,0 0 1 0 0,-1 0 0 0 0,1 1-1 0 0,0-1 1 0 0,0 0 0 0 0,-1 1 0 0 0,1-1-1 0 0,0 0 1 0 0,-1 1 0 0 0,1-1 0 0 0,0 1-1 0 0,-1-1 1 0 0,1 1 0 0 0,-1 0 0 0 0,1 0-1 0 0,6 5-2154 0 0,6-3-3683 0 0,-13-3 5796 0 0,0 0 1 0 0,0 0 0 0 0,0 0-1 0 0,0 0 1 0 0,0 0-1 0 0,0-1 1 0 0,0 1 0 0 0,0 0-1 0 0,0 0 1 0 0,0 0-1 0 0,0 0 1 0 0,0 0-1 0 0,0 0 1 0 0,0-1 0 0 0,0 1-1 0 0,0 0 1 0 0,0 0-1 0 0,0 0 1 0 0,0 0 0 0 0,0 0-1 0 0,0-1 1 0 0,0 1-1 0 0,0 0 1 0 0,0 0 0 0 0,0 0-1 0 0,0 0 1 0 0,0 0-1 0 0,0 0 1 0 0,0-1 0 0 0,-1 1-1 0 0,1 0 1 0 0,0 0-1 0 0,0 0 1 0 0,0 0 0 0 0,0 0-1 0 0,0 0 1 0 0,0 0-1 0 0,0 0 1 0 0,-1 0 0 0 0,1 0-1 0 0,0 0 1 0 0,0 0-1 0 0,0 0 1 0 0,0-1-1 0 0,0 1 1 0 0,-1 0 0 0 0,1 0-1 0 0,0 0 1 0 0,0 0-1 0 0,-20-4-1162 0 0</inkml:trace>
</inkml:ink>
</file>

<file path=ppt/ink/ink8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21:55:37.936"/>
    </inkml:context>
    <inkml:brush xml:id="br0">
      <inkml:brushProperty name="width" value="0.035" units="cm"/>
      <inkml:brushProperty name="height" value="0.035" units="cm"/>
      <inkml:brushProperty name="color" value="#E71224"/>
    </inkml:brush>
  </inkml:definitions>
  <inkml:trace contextRef="#ctx0" brushRef="#br0">7 72 1308 0 0,'0'0'4445'0'0,"-6"-17"-602"0"0,6 16-3756 0 0,0 0 0 0 0,1 0 0 0 0,-1 0 0 0 0,0 0 0 0 0,0 0 0 0 0,1 0 0 0 0,-1 0 0 0 0,1 0 0 0 0,-1 0 0 0 0,1 0 0 0 0,0 0 0 0 0,-1 0 0 0 0,1 0 0 0 0,0 0 0 0 0,0 0 0 0 0,-1 0 0 0 0,1 1 0 0 0,0-1 0 0 0,0 0 0 0 0,0 1 0 0 0,0-1 0 0 0,0 1 0 0 0,0-1 0 0 0,0 1 0 0 0,0-1 0 0 0,0 1 0 0 0,0 0 0 0 0,3-1 0 0 0,40-6-449 0 0,-22 5 637 0 0,115-20 303 0 0,-55 22-1066 0 0,-70 5 1062 0 0,-6-1-2406 0 0</inkml:trace>
</inkml:ink>
</file>

<file path=ppt/ink/ink8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21:55:38.806"/>
    </inkml:context>
    <inkml:brush xml:id="br0">
      <inkml:brushProperty name="width" value="0.035" units="cm"/>
      <inkml:brushProperty name="height" value="0.035" units="cm"/>
      <inkml:brushProperty name="color" value="#E71224"/>
    </inkml:brush>
  </inkml:definitions>
  <inkml:trace contextRef="#ctx0" brushRef="#br0">164 18 488 0 0,'0'0'6336'0'0,"-4"-1"-5830"0"0,-4-2-95 0 0,1 0 1 0 0,-1 0-1 0 0,1 1 0 0 0,-1 0 1 0 0,0 1-1 0 0,0 0 1 0 0,0 0-1 0 0,0 1 0 0 0,-13 0 1 0 0,18 1-410 0 0,1 0 0 0 0,0 0 0 0 0,0 0 0 0 0,-1 1 0 0 0,1-1 0 0 0,0 0 0 0 0,0 1 0 0 0,0-1 0 0 0,1 1 0 0 0,-1 0 0 0 0,0 0 0 0 0,0-1 0 0 0,1 1 0 0 0,-3 4 0 0 0,-18 33 34 0 0,16-27-48 0 0,4-7 29 0 0,1-1 0 0 0,-1 1 0 0 0,1 0 0 0 0,0 0 0 0 0,0 0 0 0 0,1 0 0 0 0,-1 0 0 0 0,2 9 0 0 0,-1-10 6 0 0,0 0 0 0 0,0 0 1 0 0,1 0-1 0 0,-1-1 0 0 0,1 1 0 0 0,0 0 0 0 0,0 0 0 0 0,0-1 0 0 0,1 1 0 0 0,0-1 0 0 0,-1 1 0 0 0,4 4 0 0 0,-1-4 17 0 0,0 0 1 0 0,1 0-1 0 0,-1 0 0 0 0,1 0 0 0 0,0-1 1 0 0,0 0-1 0 0,0 0 0 0 0,0 0 0 0 0,1 0 1 0 0,-1-1-1 0 0,1 0 0 0 0,0 0 0 0 0,-1 0 1 0 0,10 0-1 0 0,-6-1 7 0 0,-1-1 0 0 0,1 0-1 0 0,-1 0 1 0 0,0-1 0 0 0,1 0 0 0 0,-1 0 0 0 0,0-1 0 0 0,0-1 0 0 0,0 1 0 0 0,8-4 0 0 0,10-11-1720 0 0,-12 3-5491 0 0,-13 10 5022 0 0</inkml:trace>
</inkml:ink>
</file>

<file path=ppt/ink/ink8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21:55:40.363"/>
    </inkml:context>
    <inkml:brush xml:id="br0">
      <inkml:brushProperty name="width" value="0.035" units="cm"/>
      <inkml:brushProperty name="height" value="0.035" units="cm"/>
      <inkml:brushProperty name="color" value="#E71224"/>
    </inkml:brush>
  </inkml:definitions>
  <inkml:trace contextRef="#ctx0" brushRef="#br0">259 4 2104 0 0,'0'0'5354'0'0,"-6"0"-5261"0"0,-23-1 186 0 0,9-1 222 0 0,1 2 0 0 0,0 0 1 0 0,-36 5-1 0 0,45-1-473 0 0,-1 0-1 0 0,1 1 1 0 0,0 0-1 0 0,1 1 1 0 0,-1 0 0 0 0,1 1-1 0 0,-16 14 1 0 0,23-20 12 0 0,0 1-16 0 0,1 0 0 0 0,-1 0 0 0 0,1 0-1 0 0,0 0 1 0 0,0 1 0 0 0,0-1 0 0 0,0 0 0 0 0,0 1-1 0 0,0-1 1 0 0,0 0 0 0 0,1 1 0 0 0,-1-1-1 0 0,1 1 1 0 0,-1-1 0 0 0,1 1 0 0 0,0-1 0 0 0,0 1-1 0 0,1 4 1 0 0,0-1 55 0 0,0 0 0 0 0,0 0 0 0 0,0 0 0 0 0,1 0 0 0 0,-1 0 0 0 0,6 10 0 0 0,-1-4 71 0 0,-1 1 0 0 0,-1 0 1 0 0,5 24-1 0 0,3 7 70 0 0,-5-16-79 0 0,-1-1 0 0 0,2 32 0 0 0,-6-45-70 0 0,21 178 464 0 0,-18-140-313 0 0,-2 89-1 0 0,-4-82-222 0 0,7 37 83 0 0,6-26-68 0 0,0 3 141 0 0,-6-33-22 0 0,0-3-113 0 0,-5-27-22 0 0,0 0-1 0 0,2 0 0 0 0,-1-1 1 0 0,1 1-1 0 0,5 12 0 0 0,-2-4-1 0 0,1-3-8 0 0,0 0-1 0 0,14 22 0 0 0,-20-36 14 0 0,1 1 11 0 0,-1 0 0 0 0,1-1-1 0 0,-1 0 1 0 0,1 1 0 0 0,0-1 0 0 0,-1 0 0 0 0,1 0-1 0 0,0 0 1 0 0,0 0 0 0 0,0 0 0 0 0,0-1 0 0 0,0 1-1 0 0,0 0 1 0 0,0-1 0 0 0,0 0 0 0 0,0 1 0 0 0,0-1-1 0 0,1 0 1 0 0,1 0 0 0 0,3 0 37 0 0,0 0 1 0 0,0-1 0 0 0,0 1-1 0 0,-1-2 1 0 0,10-1-1 0 0,-11 1-45 0 0,1 1 1 0 0,0-1 1 0 0,-1 0-1 0 0,1-1 0 0 0,0 1 0 0 0,7-6 0 0 0,-8 5-10 0 0,1 0 0 0 0,0 1 1 0 0,0-1-1 0 0,1 1 0 0 0,-1 0 0 0 0,9-1 1 0 0,-15 3-198 0 0,1 0 1 0 0,-1 0-1 0 0,0 0 1 0 0,1 0 0 0 0,-1 0-1 0 0,1 0 1 0 0,-1 0-1 0 0,0 0 1 0 0,1 0 0 0 0,-1 0-1 0 0,0 0 1 0 0,1 0-1 0 0,-1 0 1 0 0,0 1-1 0 0,1-1 1 0 0,-1 0 0 0 0,0 0-1 0 0,0 0 1 0 0,1 0-1 0 0,-1 1 1 0 0,0-1 0 0 0,1 0-1 0 0,-1 0 1 0 0,0 1-1 0 0,0-1 1 0 0,1 0 0 0 0,-1 0-1 0 0,0 1 1 0 0,0-1-1 0 0,0 0 1 0 0,1 1-1 0 0,3 5-1560 0 0,-2-4 1013 0 0,-17-17-4569 0 0</inkml:trace>
</inkml:ink>
</file>

<file path=ppt/ink/ink8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21:55:42.602"/>
    </inkml:context>
    <inkml:brush xml:id="br0">
      <inkml:brushProperty name="width" value="0.035" units="cm"/>
      <inkml:brushProperty name="height" value="0.035" units="cm"/>
      <inkml:brushProperty name="color" value="#E71224"/>
    </inkml:brush>
  </inkml:definitions>
  <inkml:trace contextRef="#ctx0" brushRef="#br0">12 52 500 0 0,'0'0'3995'0'0,"-12"0"3610"0"0,18-1-7683 0 0,-1 0-1 0 0,0 0 0 0 0,1 0 0 0 0,-1 0 1 0 0,6-4-1 0 0,18-3 36 0 0,23-2-117 0 0,-16 2-68 0 0,0 2 0 0 0,60-2 1 0 0,-83 8 199 0 0,-8-1 12 0 0,-1 1 0 0 0,0 0 0 0 0,0 0 1 0 0,1 0-1 0 0,-1 0 0 0 0,0 1 0 0 0,0 0 1 0 0,1 0-1 0 0,-1 0 0 0 0,0 0 0 0 0,0 0 0 0 0,0 1 1 0 0,0 0-1 0 0,6 4 0 0 0,-5-2-21 0 0,-4-4 25 0 0,0 1-1 0 0,0-1 1 0 0,-1 1 0 0 0,1-1-1 0 0,0 1 1 0 0,0 0-1 0 0,-1-1 1 0 0,1 1 0 0 0,0 0-1 0 0,-1-1 1 0 0,1 1-1 0 0,-1 0 1 0 0,1 0 0 0 0,-1 0-1 0 0,0 0 1 0 0,1-1-1 0 0,-1 1 1 0 0,0 0 0 0 0,1 0-1 0 0,-1 0 1 0 0,0 0-1 0 0,0 2 1 0 0,2 3 129 0 0,1 1 0 0 0,0-1 0 0 0,0 1 0 0 0,0-1 0 0 0,7 9 0 0 0,-5-6-24 0 0,0 0 0 0 0,0 1 0 0 0,-1 0 0 0 0,5 20 0 0 0,5 10 88 0 0,-6-15 17 0 0,-1 1 1 0 0,6 36-1 0 0,-10-45-69 0 0,-2-9-87 0 0,0-1 1 0 0,1 1 0 0 0,4 14-1 0 0,12 35 113 0 0,9 13-37 0 0,11 25 73 0 0,-8-21-203 0 0,-2-5 198 0 0,-27-66-180 0 0,0-1 0 0 0,0 1 0 0 0,0 0 0 0 0,0 0-1 0 0,-1 0 1 0 0,1 0 0 0 0,-1 1 0 0 0,0-1 0 0 0,0 5 0 0 0,3 15 37 0 0,0-7 18 0 0,0 0 0 0 0,-1 0 0 0 0,0 18 0 0 0,0-10-13 0 0,0 0-1 0 0,1-1 1 0 0,1 1-1 0 0,8 24 1 0 0,6 27 153 0 0,-6-12 52 0 0,-6-36-256 0 0,0-2 25 0 0,0 0-21 0 0,-5-23-2 0 0,0 0 0 0 0,0 1 1 0 0,0-1-1 0 0,-1 0 0 0 0,1 0 1 0 0,-1 0-1 0 0,1 1 0 0 0,-1-1 1 0 0,1 5-1 0 0,6 12 19 0 0,-5-16-18 0 0,-1-1 1 0 0,0 1-1 0 0,0-1 0 0 0,0 1 0 0 0,0 0 1 0 0,0-1-1 0 0,0 1 0 0 0,0 0 0 0 0,-1 3 1 0 0,6 21 37 0 0,0-2 10 0 0,-6 29-351 0 0,0-54 298 0 0,0 1-2 0 0,0-1 0 0 0,0 0-1 0 0,-1 0 1 0 0,1 0 0 0 0,0 1 0 0 0,0-1-1 0 0,0 0 1 0 0,0 0 0 0 0,-1 1-1 0 0,1-1 1 0 0,0 0 0 0 0,0 0 0 0 0,0 1-1 0 0,0-1 1 0 0,0 0 0 0 0,0 1 0 0 0,0-1-1 0 0,0 0 1 0 0,0 0 0 0 0,0 1-1 0 0,0-1 1 0 0,0 0 0 0 0,0 1 0 0 0,0-1-1 0 0,0 0 1 0 0,0 0 0 0 0,0 1-1 0 0,0-1 1 0 0,1 1 0 0 0,-2 2 36 0 0,-10-2 208 0 0,2-1-335 0 0,-1 1-1 0 0,0 0 1 0 0,0 0-1 0 0,1 1 0 0 0,-1 1 1 0 0,1-1-1 0 0,0 2 1 0 0,-1-1-1 0 0,1 1 1 0 0,1 1-1 0 0,-11 6 1 0 0,11-1-171 0 0,9-5-1524 0 0,7-3-5775 0 0,2-2 5367 0 0</inkml:trace>
</inkml:ink>
</file>

<file path=ppt/ink/ink8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6:52:38.902"/>
    </inkml:context>
    <inkml:brush xml:id="br0">
      <inkml:brushProperty name="width" value="0.035" units="cm"/>
      <inkml:brushProperty name="height" value="0.035" units="cm"/>
      <inkml:brushProperty name="color" value="#E71224"/>
    </inkml:brush>
  </inkml:definitions>
  <inkml:trace contextRef="#ctx0" brushRef="#br0">113 8749 18266,'0'-8749'0</inkml:trace>
</inkml:ink>
</file>

<file path=ppt/ink/ink8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2:40.859"/>
    </inkml:context>
    <inkml:brush xml:id="br0">
      <inkml:brushProperty name="width" value="0.035" units="cm"/>
      <inkml:brushProperty name="height" value="0.035" units="cm"/>
      <inkml:brushProperty name="color" value="#E71224"/>
    </inkml:brush>
  </inkml:definitions>
  <inkml:trace contextRef="#ctx0" brushRef="#br0">185 99 956 0 0,'0'0'1799'0'0,"-1"-4"-1728"0"0,0-2-44 0 0,-3-16 294 0 0,-8 4 1866 0 0,11 17-2127 0 0,0 0-1 0 0,0-1 1 0 0,1 1-1 0 0,-1 0 1 0 0,0-1 0 0 0,1 1-1 0 0,-1-1 1 0 0,1 1-1 0 0,0-1 1 0 0,0 1-1 0 0,-1-1 1 0 0,1 0 0 0 0,0 1-1 0 0,0-1 1 0 0,1 1-1 0 0,-1-4 1 0 0,1-3 1130 0 0,-3 6 14 0 0,-4-8 1748 0 0,6 10-2875 0 0,0 0 1 0 0,0 0-1 0 0,0 1 1 0 0,-1-1 0 0 0,1 0-1 0 0,0 0 1 0 0,0 0-1 0 0,0 0 1 0 0,0 0 0 0 0,0 0-1 0 0,0 0 1 0 0,0 0-1 0 0,0 0 1 0 0,0 0 0 0 0,0 0-1 0 0,0 0 1 0 0,0 0-1 0 0,0 0 1 0 0,0 0 0 0 0,-1 1-1 0 0,1-1 1 0 0,0 0-1 0 0,0 0 1 0 0,0 0 0 0 0,0 0-1 0 0,0 0 1 0 0,0 0-1 0 0,0 0 1 0 0,0 0 0 0 0,0 0-1 0 0,-1 0 1 0 0,1 0-1 0 0,0 0 1 0 0,0 0 0 0 0,0 0-1 0 0,0 0 1 0 0,0 0-1 0 0,0-1 1 0 0,0 1 0 0 0,0 0-1 0 0,0 0 1 0 0,0 0-1 0 0,0 0 1 0 0,-1 0 0 0 0,1 0-1 0 0,0 0 1 0 0,0 0-1 0 0,0 0 1 0 0,0 0 0 0 0,0 0-1 0 0,0 0 1 0 0,0 0-1 0 0,0 0 1 0 0,0 0-1 0 0,0-1 1 0 0,0 1 0 0 0,0 0-1 0 0,0 0 1 0 0,0 0 0 0 0,-1 2-45 0 0,1 1 0 0 0,-1-1 0 0 0,0 0 0 0 0,0 0 0 0 0,0 1 1 0 0,0-1-1 0 0,0 0 0 0 0,0 0 0 0 0,-3 3 0 0 0,-7 16 21 0 0,8-14-6 0 0,-1 0 0 0 0,1 0 0 0 0,-1 0 0 0 0,-1 0 1 0 0,1-1-1 0 0,-11 12 0 0 0,-7 9-8 0 0,13-14-42 0 0,-1 0-22 0 0,1 1-1 0 0,0 0 1 0 0,1 1-1 0 0,-8 19 1 0 0,11-21-324 0 0,5-21-222 0 0,0-6 1033 0 0,12-23 120 0 0,0 12-753 0 0,1 1 0 0 0,1 0 1 0 0,23-29-1 0 0,-29 43 199 0 0,22-24 172 0 0,-28 33-203 0 0,1-1 0 0 0,-1 0 0 0 0,0 1 0 0 0,1 0 0 0 0,-1-1 0 0 0,1 1 1 0 0,-1 0-1 0 0,1 0 0 0 0,-1 0 0 0 0,1 1 0 0 0,0-1 0 0 0,0 1 1 0 0,-1-1-1 0 0,5 1 0 0 0,-1 0-3 0 0,1 1 1 0 0,-1-1 0 0 0,1 1-1 0 0,-1 1 1 0 0,0-1-1 0 0,1 1 1 0 0,-1 0-1 0 0,0 1 1 0 0,0-1-1 0 0,0 1 1 0 0,0 1 0 0 0,-1-1-1 0 0,1 1 1 0 0,8 8-1 0 0,64 49 423 0 0,-40-32-98 0 0,82 46 1 0 0,-61-46-651 0 0,-58-29 65 0 0</inkml:trace>
</inkml:ink>
</file>

<file path=ppt/ink/ink8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2:43.185"/>
    </inkml:context>
    <inkml:brush xml:id="br0">
      <inkml:brushProperty name="width" value="0.035" units="cm"/>
      <inkml:brushProperty name="height" value="0.035" units="cm"/>
      <inkml:brushProperty name="color" value="#E71224"/>
    </inkml:brush>
  </inkml:definitions>
  <inkml:trace contextRef="#ctx0" brushRef="#br0">173 390 1636 0 0,'0'0'8938'0'0,"0"22"-8628"0"0,0 71-35 0 0,1-65 50 0 0,0 0 0 0 0,3 0 0 0 0,8 37 0 0 0,1 8 330 0 0,-6-23-169 0 0,-3-27-146 0 0,1 42 1 0 0,-5-64 82 0 0,0-16 1326 0 0,0 8-1659 0 0,-2 1 0 0 0,1-1 1 0 0,-1 1-1 0 0,0 0 0 0 0,0 0 0 0 0,-1 0 1 0 0,1 0-1 0 0,-2 0 0 0 0,1 0 0 0 0,0 1 1 0 0,-5-6-1 0 0,-6-11-69 0 0,-16-35-234 0 0,-24-65 0 0 0,26 55 100 0 0,-5-25 266 0 0,28 78-69 0 0,-1-5 33 0 0,1-1 0 0 0,1 0 0 0 0,1 0 0 0 0,0-1-1 0 0,1-31 1 0 0,1 45-139 0 0,1 0 0 0 0,1-1 0 0 0,-1 1 0 0 0,1-1 0 0 0,0 1 0 0 0,1 0 0 0 0,0 0 0 0 0,0 0 0 0 0,0 0 0 0 0,1 0 0 0 0,0 0 0 0 0,4-6 0 0 0,8-11-67 0 0,-11 16 77 0 0,0 1 0 0 0,1-1 0 0 0,0 1 1 0 0,9-10-1 0 0,-3 5-97 0 0,-2 3 63 0 0,1 0 0 0 0,0 0-1 0 0,14-9 1 0 0,-20 15-22 0 0,1 0 0 0 0,0 1 1 0 0,0 0-1 0 0,0 0 0 0 0,0 0 1 0 0,0 0-1 0 0,0 1 1 0 0,1 0-1 0 0,-1 0 0 0 0,1 1 1 0 0,7-1-1 0 0,-8 2 39 0 0,1 0-1 0 0,-1-1 1 0 0,1 2 0 0 0,-1-1-1 0 0,1 1 1 0 0,-1 0-1 0 0,0 0 1 0 0,0 0 0 0 0,0 1-1 0 0,0 0 1 0 0,0 0-1 0 0,0 0 1 0 0,-1 0 0 0 0,1 1-1 0 0,-1 0 1 0 0,4 5-1 0 0,7 7 185 0 0,-1 1 0 0 0,21 34 0 0 0,-23-33-45 0 0,-2 0-1 0 0,16 34 0 0 0,-22-41-58 0 0,-1 1 0 0 0,0-1 0 0 0,-1 1 0 0 0,0-1-1 0 0,0 1 1 0 0,-1 19 0 0 0,-1-18-29 0 0,1-4-12 0 0,-1 1 1 0 0,0-1 0 0 0,0 0-1 0 0,-1 0 1 0 0,-1 0 0 0 0,0 0 0 0 0,0 0-1 0 0,0 0 1 0 0,-8 16 0 0 0,5-14-22 0 0,-1-1 0 0 0,-1 0 0 0 0,1 0 0 0 0,-2 0 1 0 0,0-1-1 0 0,0 0 0 0 0,-10 8 0 0 0,13-13 39 0 0,0 0-1 0 0,-1 0 0 0 0,0-1 1 0 0,0 0-1 0 0,0 0 1 0 0,0 0-1 0 0,0-1 0 0 0,0 0 1 0 0,-1 0-1 0 0,1-1 1 0 0,-1 1-1 0 0,0-1 0 0 0,1-1 1 0 0,-9 1-1 0 0,14-1-3 0 0,0-1-1 0 0,1 1 0 0 0,-1 0 0 0 0,0 0 1 0 0,0-1-1 0 0,0 1 0 0 0,0-1 1 0 0,1 1-1 0 0,-1 0 0 0 0,0-1 0 0 0,0 0 1 0 0,1 1-1 0 0,-1-1 0 0 0,0 1 1 0 0,1-1-1 0 0,-1 0 0 0 0,0 1 1 0 0,1-1-1 0 0,-1 0 0 0 0,1 0 0 0 0,-1 0 1 0 0,-1 0-484 0 0,2 1 297 0 0,6 6-1132 0 0,11-3 1416 0 0,-1 1 0 0 0,-1 1 0 0 0,1 1 0 0 0,14 7 0 0 0,-11-3 7 0 0,-2-3-66 0 0,-1 1-1 0 0,0 1 1 0 0,-1 0-1 0 0,0 2 0 0 0,26 22 1 0 0,22 29 205 0 0,-56-54-230 0 0,-2-1 0 0 0,1 1 1 0 0,7 14-1 0 0,4 5-6 0 0,-7-9-4 0 0,3 2-377 0 0,-12-20 214 0 0,-1 1 0 0 0,0-1 0 0 0,0 0 0 0 0,0 0 0 0 0,0 0 0 0 0,0 0 0 0 0,1 0 0 0 0,-1 0 0 0 0,0 0 0 0 0,0 1 0 0 0,0-1 0 0 0,0 0 0 0 0,0 0 0 0 0,1 0 0 0 0,-1 0 0 0 0,0 0 0 0 0,0 0 0 0 0,0 0 0 0 0,1 0 0 0 0,-1 0 0 0 0,0 0 0 0 0,0 0 0 0 0,0 0 0 0 0,0 0 0 0 0,1 0 0 0 0,-1 0 0 0 0,0 0 0 0 0,0 0 0 0 0,0 0 0 0 0,0 0 0 0 0,1 0 0 0 0,-1 0 0 0 0,0-1 1 0 0,0 1-1 0 0,0 0 0 0 0,0 0 0 0 0,1 0 0 0 0,-1 0 0 0 0,0 0 0 0 0,0 0 0 0 0,0-1 0 0 0,0 1 0 0 0,0 0 0 0 0,0 0 0 0 0,0 0 0 0 0,1 0 0 0 0,-1 0 0 0 0,0-1 0 0 0,0 1 0 0 0,0 0 0 0 0,0 0 0 0 0,0 0 0 0 0,0 0 0 0 0,0-1 0 0 0,0 1 0 0 0,0 0 0 0 0,0 0 0 0 0,0 0 0 0 0,0-1 0 0 0,0 1 0 0 0,0 0 0 0 0,0 0 0 0 0,0 0 0 0 0,0 0 0 0 0,0-1 0 0 0,0 1 0 0 0,-1 0 0 0 0,1-13-3944 0 0</inkml:trace>
</inkml:ink>
</file>

<file path=ppt/ink/ink8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6:52:49.083"/>
    </inkml:context>
    <inkml:brush xml:id="br0">
      <inkml:brushProperty name="width" value="0.035" units="cm"/>
      <inkml:brushProperty name="height" value="0.035" units="cm"/>
      <inkml:brushProperty name="color" value="#E71224"/>
    </inkml:brush>
  </inkml:definitions>
  <inkml:trace contextRef="#ctx0" brushRef="#br0">1 0 12948,'11228'99'0</inkml:trace>
</inkml:ink>
</file>

<file path=ppt/ink/ink8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2:50.768"/>
    </inkml:context>
    <inkml:brush xml:id="br0">
      <inkml:brushProperty name="width" value="0.035" units="cm"/>
      <inkml:brushProperty name="height" value="0.035" units="cm"/>
      <inkml:brushProperty name="color" value="#E71224"/>
    </inkml:brush>
  </inkml:definitions>
  <inkml:trace contextRef="#ctx0" brushRef="#br0">44 64 1088 0 0,'0'0'8805'0'0,"-5"-7"-8298"0"0,-15-19-127 0 0,15 19 26 0 0,0-4 6546 0 0,3 7-7660 0 0,-5-5 704 0 0,8 10-472 0 0,20 18 142 0 0,-3-5 408 0 0,16 10 15 0 0,38 35 0 0 0,-67-53-72 0 0,-1 0 0 0 0,1 0 0 0 0,-1 0 0 0 0,-1 0 0 0 0,1 1 0 0 0,-1 0 0 0 0,0-1 1 0 0,2 9-1 0 0,2 1-16 0 0,-6-14 155 0 0,1 0 0 0 0,-1 1 0 0 0,0-1 0 0 0,0 0 0 0 0,0 1 0 0 0,-1-1 0 0 0,1 1 0 0 0,-1-1 1 0 0,1 1-1 0 0,-1 4 0 0 0,-13 8-300 0 0,-5 3 139 0 0,2 1 1 0 0,0 1-1 0 0,2 0 0 0 0,-22 41 0 0 0,25-37-35 0 0,7-15 18 0 0,0 0 0 0 0,0 0 0 0 0,-7 8 0 0 0,12-21-186 0 0,1 0-1 0 0,0 0 0 0 0,0-1 0 0 0,0 1 1 0 0,0 1-1 0 0,0-1 0 0 0,1 0 0 0 0,5-5 1 0 0,2-1-1545 0 0,6-5-3427 0 0,-12 13 2501 0 0,-8 7 609 0 0,-47 54-2814 0 0</inkml:trace>
</inkml:ink>
</file>

<file path=ppt/ink/ink8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2:52.098"/>
    </inkml:context>
    <inkml:brush xml:id="br0">
      <inkml:brushProperty name="width" value="0.035" units="cm"/>
      <inkml:brushProperty name="height" value="0.035" units="cm"/>
      <inkml:brushProperty name="color" value="#E71224"/>
    </inkml:brush>
  </inkml:definitions>
  <inkml:trace contextRef="#ctx0" brushRef="#br0">0 1 524 0 0,'0'0'14573'0'0,"0"2"-14493"0"0,1 0 0 0 0,-1 0-1 0 0,0 0 1 0 0,1 0 0 0 0,0 0-1 0 0,-1 0 1 0 0,1 0-1 0 0,1 2 1 0 0,13 15 453 0 0,-1-2-209 0 0,-10-12-235 0 0,1-1 0 0 0,-1 1 0 0 0,0 0 1 0 0,0 0-1 0 0,3 6 0 0 0,13 16 187 0 0,-11-16-135 0 0,0 0 1 0 0,-1 0 0 0 0,-1 0 0 0 0,8 18 0 0 0,9 12 121 0 0,89 133 324 0 0,-67-114-359 0 0,-42-56-274 0 0,-3-8-454 0 0,-5-11-621 0 0,-15-11-2686 0 0,11 16-68 0 0,41 66-6045 0 0</inkml:trace>
</inkml:ink>
</file>

<file path=ppt/ink/ink8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2:52.616"/>
    </inkml:context>
    <inkml:brush xml:id="br0">
      <inkml:brushProperty name="width" value="0.035" units="cm"/>
      <inkml:brushProperty name="height" value="0.035" units="cm"/>
      <inkml:brushProperty name="color" value="#E71224"/>
    </inkml:brush>
  </inkml:definitions>
  <inkml:trace contextRef="#ctx0" brushRef="#br0">1 637 488 0 0,'0'0'13116'0'0,"15"-26"-12880"0"0,47-86-27 0 0,-47 83 22 0 0,23-60 0 0 0,-21 43-89 0 0,-10 29-100 0 0,59-158 325 0 0,-61 158-135 0 0,2 1 0 0 0,14-28 0 0 0,6-11 77 0 0,-27 54-362 0 0,0 1-1 0 0,0-1 1 0 0,0 1 0 0 0,0-1 0 0 0,1 1 0 0 0,-1-1 0 0 0,0 1 0 0 0,0-1-1 0 0,0 1 1 0 0,1 0 0 0 0,-1-1 0 0 0,0 1 0 0 0,1-1 0 0 0,-1 1-1 0 0,0 0 1 0 0,1-1 0 0 0,-1 1 0 0 0,0 0 0 0 0,1-1 0 0 0,-1 1-1 0 0,1 0 1 0 0,-1 0 0 0 0,1-1 0 0 0,-1 1 0 0 0,1 0 0 0 0,-1 0-1 0 0,1 0 1 0 0,7 9-1988 0 0,3 23-3622 0 0,-10-14 1649 0 0</inkml:trace>
</inkml:ink>
</file>

<file path=ppt/ink/ink8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6:53:04.179"/>
    </inkml:context>
    <inkml:brush xml:id="br0">
      <inkml:brushProperty name="width" value="0.035" units="cm"/>
      <inkml:brushProperty name="height" value="0.035" units="cm"/>
      <inkml:brushProperty name="color" value="#E71224"/>
    </inkml:brush>
  </inkml:definitions>
  <inkml:trace contextRef="#ctx0" brushRef="#br0">0 4592 13566,'9114'-4592'0</inkml:trace>
</inkml:ink>
</file>

<file path=ppt/ink/ink8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3:21.881"/>
    </inkml:context>
    <inkml:brush xml:id="br0">
      <inkml:brushProperty name="width" value="0.035" units="cm"/>
      <inkml:brushProperty name="height" value="0.035" units="cm"/>
      <inkml:brushProperty name="color" value="#E71224"/>
    </inkml:brush>
  </inkml:definitions>
  <inkml:trace contextRef="#ctx0" brushRef="#br0">0 1 1180 0 0,'0'0'3970'0'0,"1"12"-5078"0"0,1-12 851 0 0,1 2 385 0 0,-3 3-2890 0 0</inkml:trace>
</inkml:ink>
</file>

<file path=ppt/ink/ink8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3:47.808"/>
    </inkml:context>
    <inkml:brush xml:id="br0">
      <inkml:brushProperty name="width" value="0.035" units="cm"/>
      <inkml:brushProperty name="height" value="0.035" units="cm"/>
      <inkml:brushProperty name="color" value="#E71224"/>
    </inkml:brush>
  </inkml:definitions>
  <inkml:trace contextRef="#ctx0" brushRef="#br0">6 1 564 0 0,'-6'5'12275'0'0,"7"-5"-12274"0"0,-1 1 0 0 0,0 0 1 0 0,1-1-1 0 0,-1 1 1 0 0,1-1-1 0 0,-1 0 1 0 0,1 1-1 0 0,-1-1 0 0 0,1 1 1 0 0,-1-1-1 0 0,1 0 1 0 0,-1 1-1 0 0,1-1 1 0 0,-1 0-1 0 0,1 1 1 0 0,0-1-1 0 0,-1 0 0 0 0,1 0 1 0 0,0 0-1 0 0,-1 0 1 0 0,1 1-1 0 0,-1-1 1 0 0,1 0-1 0 0,0 0 0 0 0,-1 0 1 0 0,1 0-1 0 0,1-1 1 0 0,24 1 79 0 0,-21 0-16 0 0,4 2 140 0 0,0 0 0 0 0,0 0 0 0 0,0 1-1 0 0,0 0 1 0 0,8 4 0 0 0,-15-6-206 0 0,5 2 79 0 0,0 1-1 0 0,0 0 0 0 0,-1 0 0 0 0,1 0 1 0 0,-1 0-1 0 0,0 1 0 0 0,9 9 0 0 0,-11-9 51 0 0,-1 1-1 0 0,1-1 0 0 0,-1 1 0 0 0,6 11 0 0 0,9 15 298 0 0,-16-28-354 0 0,0-1 0 0 0,0 1-1 0 0,-1-1 1 0 0,0 1 0 0 0,1 0 0 0 0,-1-1-1 0 0,-1 1 1 0 0,1 0 0 0 0,0 0 0 0 0,-1 4-1 0 0,4 16 358 0 0,4 30 120 0 0,-7-41-493 0 0,1 0-1 0 0,5 18 1 0 0,-1 4 68 0 0,-5-30-85 0 0,0 0 1 0 0,0 1-1 0 0,-1-1 0 0 0,0 1 1 0 0,0-1-1 0 0,0 1 0 0 0,-1 7 1 0 0,0 5 139 0 0,-11 9 200 0 0,-1-10-340 0 0,11-14-53 0 0,-1 11-121 0 0,3-13 154 0 0,0-34-4752 0 0,0 12-2969 0 0,0 16 4654 0 0,0 9 1391 0 0,0 51 61 0 0</inkml:trace>
</inkml:ink>
</file>

<file path=ppt/ink/ink8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3:49.142"/>
    </inkml:context>
    <inkml:brush xml:id="br0">
      <inkml:brushProperty name="width" value="0.035" units="cm"/>
      <inkml:brushProperty name="height" value="0.035" units="cm"/>
      <inkml:brushProperty name="color" value="#E71224"/>
    </inkml:brush>
  </inkml:definitions>
  <inkml:trace contextRef="#ctx0" brushRef="#br0">179 51 368 0 0,'0'0'308'0'0,"2"-2"89"0"0,1 0-83 0 0,0-1-1 0 0,0 1 0 0 0,0-1 0 0 0,-1 0 1 0 0,1 1-1 0 0,-1-1 0 0 0,0 0 1 0 0,1-1-1 0 0,-1 1 0 0 0,-1 0 0 0 0,1-1 1 0 0,5-9 5678 0 0,-4 16-2016 0 0,-3 2-4127 0 0,0 5 690 0 0,0-1 0 0 0,-1 1 0 0 0,-1 0 0 0 0,1 0 0 0 0,-6 13 0 0 0,2-10-482 0 0,0-1 0 0 0,-2 0 0 0 0,1 0 0 0 0,-1 0 0 0 0,-1-1 0 0 0,0 0 0 0 0,-1-1 0 0 0,-14 14 0 0 0,21-22-27 0 0,0-1 1 0 0,-1 1-1 0 0,1-1 1 0 0,-1 1-1 0 0,1-1 1 0 0,-1 0-1 0 0,0 0 1 0 0,1 0-1 0 0,-1 0 1 0 0,0-1-1 0 0,0 1 1 0 0,-5-1-1 0 0,1 1-53 0 0,0-1 0 0 0,0 0 0 0 0,1 0 0 0 0,-11-3 0 0 0,15 3 16 0 0,-1-1 0 0 0,1 0 1 0 0,-1-1-1 0 0,1 1 0 0 0,0 0 0 0 0,0-1 0 0 0,0 1 0 0 0,0-1 0 0 0,0 0 0 0 0,0 0 0 0 0,0 0 0 0 0,0 0 0 0 0,1 0 0 0 0,-1 0 0 0 0,1 0 0 0 0,-1 0 0 0 0,1-1 0 0 0,0 1 0 0 0,0-1 0 0 0,0 1 0 0 0,0 0 1 0 0,0-1-1 0 0,1 0 0 0 0,-1 1 0 0 0,1-4 0 0 0,-6-34-702 0 0,6 39 695 0 0,1-1-1 0 0,-1 1 1 0 0,1 0 0 0 0,0-1 0 0 0,0 1-1 0 0,-1 0 1 0 0,1 0 0 0 0,0 0 0 0 0,0-1 0 0 0,0 1-1 0 0,0 0 1 0 0,1 0 0 0 0,-1 0 0 0 0,0 1-1 0 0,0-1 1 0 0,1 0 0 0 0,-1 0 0 0 0,0 1-1 0 0,1-1 1 0 0,-1 1 0 0 0,1-1 0 0 0,-1 1-1 0 0,3-1 1 0 0,44-11-359 0 0,-41 11 357 0 0,3-1 27 0 0,0 1 1 0 0,1 1 0 0 0,15 1 0 0 0,-1 0 0 0 0,-21 0-18 0 0,0 0 0 0 0,0 0 0 0 0,0 0 0 0 0,-1 0 0 0 0,1 1 0 0 0,0-1 0 0 0,-1 1 0 0 0,1 0 0 0 0,-1 1 0 0 0,1-1 0 0 0,5 5 0 0 0,19 11 67 0 0,-21-15-6 0 0,0-1 1 0 0,0 0 0 0 0,0-1 0 0 0,0 0 0 0 0,0 0 0 0 0,0 0-1 0 0,0-1 1 0 0,15-1 0 0 0,8 1-77 0 0,27 7-5665 0 0,-53-7 4131 0 0,3 0-1334 0 0,-15-1 192 0 0,-59-5-2063 0 0</inkml:trace>
</inkml:ink>
</file>

<file path=ppt/ink/ink8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3:51.885"/>
    </inkml:context>
    <inkml:brush xml:id="br0">
      <inkml:brushProperty name="width" value="0.035" units="cm"/>
      <inkml:brushProperty name="height" value="0.035" units="cm"/>
      <inkml:brushProperty name="color" value="#E71224"/>
    </inkml:brush>
  </inkml:definitions>
  <inkml:trace contextRef="#ctx0" brushRef="#br0">595 8 5140 0 0,'0'0'6531'0'0,"-3"-1"-6451"0"0,-8-1 403 0 0,0 0 0 0 0,0 1 0 0 0,-1 0 1 0 0,1 0-1 0 0,0 1 0 0 0,-1 1 0 0 0,-12 2 0 0 0,12 2-438 0 0,-1 0-1 0 0,1 1 1 0 0,0 1 0 0 0,1 0-1 0 0,0 1 1 0 0,0 0 0 0 0,-13 12 0 0 0,-13 10 314 0 0,27-21-330 0 0,0 0-1 0 0,1 0 1 0 0,1 1-1 0 0,-1 1 1 0 0,-11 21-1 0 0,15-26 20 0 0,-20 40 281 0 0,19-33-163 0 0,-1-1 0 0 0,-15 22 1 0 0,13-22-83 0 0,1 1 1 0 0,1 0 0 0 0,0 0-1 0 0,-10 25 1 0 0,5 3-97 0 0,-15 76 0 0 0,20-80 32 0 0,4 3-12 0 0,0 2-23 0 0,-3 24 93 0 0,5-59-29 0 0,0 0-1 0 0,0 0 1 0 0,1 0-1 0 0,1 14 1 0 0,0-1 190 0 0,-1-20 222 0 0,0-27 370 0 0,-1 22-859 0 0,1 0 0 0 0,-1 0-1 0 0,-1 0 1 0 0,1 0-1 0 0,-1 0 1 0 0,-4-7 0 0 0,-6-23-247 0 0,8 17 138 0 0,-2-1-1 0 0,-12-28 0 0 0,0 1-39 0 0,11 27 144 0 0,4 6 83 0 0,-1 1 0 0 0,-11-20 0 0 0,10 24-66 0 0,2 9-223 0 0,3 17-412 0 0,1-2 493 0 0,6 20 287 0 0,-1-13-84 0 0,-4-17-21 0 0,0 1-1 0 0,0-1 0 0 0,0 0 1 0 0,7 11-1 0 0,-6-11-4 0 0,0 0 0 0 0,0 1 0 0 0,-1-1 0 0 0,4 13 0 0 0,-5-12-4 0 0,0 0 0 0 0,1-1 0 0 0,0 0 0 0 0,0 1 0 0 0,1-1 0 0 0,0 0 0 0 0,0 0 0 0 0,0 0 0 0 0,1 0 0 0 0,-1-1 0 0 0,2 1-1 0 0,-1-1 1 0 0,0 0 0 0 0,1 0 0 0 0,0-1 0 0 0,0 1 0 0 0,11 6 0 0 0,-12-9 17 0 0,0 0 1 0 0,0 0-1 0 0,1-1 1 0 0,-1 1-1 0 0,0-1 1 0 0,1 0-1 0 0,-1 0 1 0 0,1 0-1 0 0,-1-1 1 0 0,1 1-1 0 0,-1-1 1 0 0,1 0-1 0 0,-1-1 1 0 0,1 1-1 0 0,0-1 1 0 0,-1 0-1 0 0,0 0 1 0 0,1 0-1 0 0,-1-1 1 0 0,6-2-1 0 0,0-1 16 0 0,0-1 0 0 0,0 0 0 0 0,-1-1 0 0 0,0 0 0 0 0,-1 0 0 0 0,1-1 0 0 0,8-11-1 0 0,-5 7-449 0 0,1 1 0 0 0,0 1-1 0 0,15-11 1 0 0,1 1-1902 0 0,-15 10 792 0 0,-9 8 453 0 0,-1-1 0 0 0,0 0 1 0 0,1 0-1 0 0,-1-1 0 0 0,-1 1 1 0 0,5-5-1 0 0,3-10-4155 0 0</inkml:trace>
</inkml:ink>
</file>

<file path=ppt/ink/ink8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3:53.205"/>
    </inkml:context>
    <inkml:brush xml:id="br0">
      <inkml:brushProperty name="width" value="0.035" units="cm"/>
      <inkml:brushProperty name="height" value="0.035" units="cm"/>
      <inkml:brushProperty name="color" value="#E71224"/>
    </inkml:brush>
  </inkml:definitions>
  <inkml:trace contextRef="#ctx0" brushRef="#br0">67 276 916 0 0,'0'0'7853'0'0,"0"0"-7773"0"0,0 0-1 0 0,0 0 1 0 0,0 0-1 0 0,-1 0 1 0 0,1 0-1 0 0,0 0 0 0 0,0 0 1 0 0,0 0-1 0 0,0-1 1 0 0,-1 1-1 0 0,1 0 0 0 0,0 0 1 0 0,0 0-1 0 0,0 0 1 0 0,-1 0-1 0 0,1 0 1 0 0,0 0-1 0 0,0 0 0 0 0,0 0 1 0 0,0 0-1 0 0,-1 0 1 0 0,1 0-1 0 0,0 0 0 0 0,0 0 1 0 0,0 0-1 0 0,0 1 1 0 0,-1-1-1 0 0,1 0 1 0 0,0 0-1 0 0,0 0 0 0 0,0 0 1 0 0,0 0-1 0 0,-1 0 1 0 0,1 0-1 0 0,0 1-36 0 0,0 3 129 0 0,0-1 0 0 0,0 1 0 0 0,0-1 0 0 0,0 1 0 0 0,0-1 0 0 0,1 1-1 0 0,0-1 1 0 0,-1 1 0 0 0,1-1 0 0 0,1 0 0 0 0,-1 1 0 0 0,0-1 0 0 0,3 4 0 0 0,26 39 874 0 0,-22-34-912 0 0,0 0-1 0 0,0 1 1 0 0,-2-1-1 0 0,1 2 1 0 0,-2-1-1 0 0,1 1 1 0 0,5 27-1 0 0,-10-9-28 0 0,-1-21 121 0 0,0-10 566 0 0,-12-14 74 0 0,-31-48-1204 0 0,32 47 237 0 0,0 0 0 0 0,1-1 0 0 0,1 0 0 0 0,-15-33 1 0 0,21 39 64 0 0,-3-7-20 0 0,0-1 0 0 0,1 1 0 0 0,0-1-1 0 0,2 0 1 0 0,-3-29 0 0 0,3 1 98 0 0,1 37-15 0 0,1-1 0 0 0,0 1-1 0 0,1 0 1 0 0,0 0 0 0 0,0 0 0 0 0,1-1 0 0 0,0 1 0 0 0,0 0-1 0 0,1 0 1 0 0,0 0 0 0 0,4-7 0 0 0,-3 8-71 0 0,0 0 0 0 0,1 0-1 0 0,0 1 1 0 0,0 0 0 0 0,1 0 0 0 0,0 0 0 0 0,8-8-1 0 0,-10 11 2 0 0,0 1-1 0 0,1 0 0 0 0,0-1 0 0 0,-1 1 0 0 0,1 0 0 0 0,0 1 1 0 0,0-1-1 0 0,0 1 0 0 0,0 0 0 0 0,1-1 0 0 0,-1 2 1 0 0,0-1-1 0 0,0 1 0 0 0,8-1 0 0 0,-6 2 34 0 0,-1 0 0 0 0,0 0-1 0 0,0 1 1 0 0,0-1 0 0 0,0 1 0 0 0,0 0-1 0 0,0 1 1 0 0,-1-1 0 0 0,1 1 0 0 0,-1 0-1 0 0,1 0 1 0 0,-1 0 0 0 0,0 1-1 0 0,-1 0 1 0 0,1-1 0 0 0,4 7 0 0 0,0-1 63 0 0,-1 1 0 0 0,0-1-1 0 0,0 1 1 0 0,-1 1 0 0 0,0-1 0 0 0,5 16 0 0 0,-7-14 19 0 0,-1 0 0 0 0,0 0 0 0 0,-1 0 0 0 0,-1 0 0 0 0,0 0 1 0 0,0 0-1 0 0,-1 1 0 0 0,0-1 0 0 0,-2 0 0 0 0,1 0 0 0 0,-4 13 0 0 0,4-23-42 0 0,0 1 0 0 0,-1-1 0 0 0,1 1 0 0 0,-1-1 0 0 0,0 0 0 0 0,1 0 0 0 0,-1 1 0 0 0,0-1 0 0 0,0-1 0 0 0,-1 1 0 0 0,1 0 0 0 0,0 0 1 0 0,0-1-1 0 0,-1 1 0 0 0,1-1 0 0 0,-1 0 0 0 0,1 0 0 0 0,-5 1 0 0 0,-48 14 132 0 0,54-16-164 0 0,-42 2-593 0 0,43-2 394 0 0,0 0-21 0 0,0-1 0 0 0,0 0 0 0 0,0 1 0 0 0,0-1 1 0 0,0 1-1 0 0,0-1 0 0 0,1 0 0 0 0,-1 1 0 0 0,0-1 1 0 0,0 0-1 0 0,1 1 0 0 0,-1-1 0 0 0,1 1 1 0 0,-1-1-1 0 0,0 1 0 0 0,1-1 0 0 0,-1 1 0 0 0,1-1 1 0 0,0 0-1 0 0,15-3-1831 0 0,-1-1 1 0 0,0 0 0 0 0,23-12-1 0 0,-30 12 593 0 0,-16 9 109 0 0,-82 40-428 0 0</inkml:trace>
</inkml:ink>
</file>

<file path=ppt/ink/ink8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3:53.732"/>
    </inkml:context>
    <inkml:brush xml:id="br0">
      <inkml:brushProperty name="width" value="0.035" units="cm"/>
      <inkml:brushProperty name="height" value="0.035" units="cm"/>
      <inkml:brushProperty name="color" value="#E71224"/>
    </inkml:brush>
  </inkml:definitions>
  <inkml:trace contextRef="#ctx0" brushRef="#br0">0 0 1620 0 0,'0'0'10983'0'0,"0"7"-11354"0"0,0 1 389 0 0,0 5 374 0 0,0 1 0 0 0,1-1 0 0 0,4 24 0 0 0,8 35 1049 0 0,33 116 42 0 0,-43-175-1308 0 0,0 1-1 0 0,2 26 0 0 0,3 13 91 0 0,-2-26-208 0 0,-2 1 0 0 0,0 0 0 0 0,-1 36 0 0 0,0-34-20 0 0,0 2-3215 0 0,8-34-6146 0 0,-10-11 5555 0 0</inkml:trace>
</inkml:ink>
</file>

<file path=ppt/ink/ink8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3:54.654"/>
    </inkml:context>
    <inkml:brush xml:id="br0">
      <inkml:brushProperty name="width" value="0.035" units="cm"/>
      <inkml:brushProperty name="height" value="0.035" units="cm"/>
      <inkml:brushProperty name="color" value="#E71224"/>
    </inkml:brush>
  </inkml:definitions>
  <inkml:trace contextRef="#ctx0" brushRef="#br0">244 13 736 0 0,'0'0'11390'0'0,"-11"-1"-11182"0"0,-54-3 281 0 0,51 1-149 0 0,-39-1 1912 0 0,49 5-2230 0 0,1 0 0 0 0,0 1 1 0 0,-1 0-1 0 0,1-1 0 0 0,0 1 0 0 0,0 1 1 0 0,1-1-1 0 0,-1 0 0 0 0,-3 4 0 0 0,-25 28 16 0 0,26-24-45 0 0,0 0-1 0 0,0 0 0 0 0,1 1 1 0 0,0-1-1 0 0,1 1 0 0 0,0 0 0 0 0,1 0 1 0 0,0 0-1 0 0,0 0 0 0 0,1 0 0 0 0,2 22 1 0 0,-1-30-9 0 0,0-1 1 0 0,0 1-1 0 0,0-1 0 0 0,1 0 1 0 0,0 1-1 0 0,-1-1 1 0 0,1 0-1 0 0,0 0 1 0 0,0 1-1 0 0,0-1 0 0 0,0 0 1 0 0,0 0-1 0 0,1 0 1 0 0,-1 0-1 0 0,1 0 1 0 0,-1 0-1 0 0,1-1 0 0 0,0 1 1 0 0,0 0-1 0 0,3 2 1 0 0,-1-2 22 0 0,-1 0 0 0 0,1 0 0 0 0,0 0 0 0 0,-1-1 0 0 0,1 1 0 0 0,0-1 0 0 0,0 0-1 0 0,0 0 1 0 0,0-1 0 0 0,0 1 0 0 0,6-1 0 0 0,-7 0 20 0 0,1 0 0 0 0,0 0 1 0 0,-1 0-1 0 0,1-1 0 0 0,-1 0 0 0 0,1 1 0 0 0,-1-1 0 0 0,0-1 0 0 0,1 1 0 0 0,-1 0 0 0 0,0-1 0 0 0,0 0 0 0 0,0 1 0 0 0,0-1 0 0 0,0-1 0 0 0,0 1 0 0 0,0 0 0 0 0,-1-1 0 0 0,1 1 0 0 0,-1-1 0 0 0,0 0 0 0 0,0 0 0 0 0,0 0 0 0 0,0 0 0 0 0,0 0 0 0 0,0 0 0 0 0,-1 0 1 0 0,0-1-1 0 0,2-6 0 0 0,1-6-52 0 0,-1-1 1 0 0,0 0-1 0 0,-2 0 1 0 0,0-33-1 0 0,-1 42-1 0 0,-3 11 337 0 0,0 6-523 0 0,3-6 223 0 0,1 0 0 0 0,-1 0 0 0 0,1 0 0 0 0,0 0 0 0 0,-1 0 0 0 0,2 0 0 0 0,-1 0 0 0 0,0 0-1 0 0,0 0 1 0 0,1-1 0 0 0,2 5 0 0 0,26 29 242 0 0,-8-10-156 0 0,-7-4-21 0 0,-9-13-114 0 0,-1-1 0 0 0,1 1 0 0 0,1-1 0 0 0,13 12 0 0 0,-19-19-230 0 0,0 0 1 0 0,0 0-1 0 0,0 0 0 0 0,1 0 1 0 0,-1 0-1 0 0,0 0 0 0 0,1-1 1 0 0,-1 1-1 0 0,1-1 0 0 0,-1 1 0 0 0,3 0 1 0 0,11-1-5284 0 0,-13 0 4603 0 0,4 0-2029 0 0</inkml:trace>
</inkml:ink>
</file>

<file path=ppt/ink/ink8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3:55.363"/>
    </inkml:context>
    <inkml:brush xml:id="br0">
      <inkml:brushProperty name="width" value="0.035" units="cm"/>
      <inkml:brushProperty name="height" value="0.035" units="cm"/>
      <inkml:brushProperty name="color" value="#E71224"/>
    </inkml:brush>
  </inkml:definitions>
  <inkml:trace contextRef="#ctx0" brushRef="#br0">7 104 1336 0 0,'0'0'8016'0'0,"6"20"-7598"0"0,24 95 246 0 0,-19-89-300 0 0,-9-23-164 0 0,0 0 1 0 0,-1 0-1 0 0,1 0 0 0 0,-1 0 1 0 0,0 1-1 0 0,0-1 1 0 0,0 0-1 0 0,-1 0 0 0 0,1 5 1 0 0,-11-30 495 0 0,2 9-843 0 0,0-6 160 0 0,0-1 1 0 0,1 0 0 0 0,1-1 0 0 0,0 0-1 0 0,2 0 1 0 0,1 0 0 0 0,0 0 0 0 0,1-26 0 0 0,2 45-21 0 0,1-1 0 0 0,-1 1 1 0 0,1 0-1 0 0,-1 0 0 0 0,1 0 1 0 0,0 0-1 0 0,0-1 1 0 0,0 1-1 0 0,0 1 0 0 0,1-1 1 0 0,-1 0-1 0 0,0 0 0 0 0,1 0 1 0 0,0 1-1 0 0,-1-1 1 0 0,1 1-1 0 0,3-4 0 0 0,-2 3 25 0 0,0 0 0 0 0,-1 1 0 0 0,1-1-1 0 0,0 0 1 0 0,0 1 0 0 0,0 0 0 0 0,1-1 0 0 0,-1 1-1 0 0,0 0 1 0 0,0 1 0 0 0,7-2 0 0 0,-1 2 41 0 0,-1 1 0 0 0,1 0 0 0 0,-1 1 1 0 0,0-1-1 0 0,0 1 0 0 0,1 1 1 0 0,-1 0-1 0 0,-1 0 0 0 0,1 0 0 0 0,0 1 1 0 0,-1 0-1 0 0,8 6 0 0 0,-7-5-24 0 0,1 0-1 0 0,-1 0 1 0 0,0 1-1 0 0,-1 0 1 0 0,0 1-1 0 0,0 0 1 0 0,0 0-1 0 0,-1 0 1 0 0,0 1-1 0 0,10 16 1 0 0,-12-16 61 0 0,-1 1 1 0 0,-1-1 0 0 0,1 1-1 0 0,-1 0 1 0 0,-1 0-1 0 0,1 0 1 0 0,-1 17 0 0 0,-1 13-4094 0 0,0-18-1788 0 0</inkml:trace>
</inkml:ink>
</file>

<file path=ppt/ink/ink8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3:55.936"/>
    </inkml:context>
    <inkml:brush xml:id="br0">
      <inkml:brushProperty name="width" value="0.035" units="cm"/>
      <inkml:brushProperty name="height" value="0.035" units="cm"/>
      <inkml:brushProperty name="color" value="#E71224"/>
    </inkml:brush>
  </inkml:definitions>
  <inkml:trace contextRef="#ctx0" brushRef="#br0">48 140 852 0 0,'0'0'8872'0'0,"12"0"-8994"0"0,3 1 166 0 0,-8 0-1 0 0,0-1 1 0 0,0 0-1 0 0,0 0 1 0 0,0-1-1 0 0,0 1 1 0 0,7-3-1 0 0,-4 0 133 0 0,0 0 0 0 0,0 0-1 0 0,-1-1 1 0 0,16-7 0 0 0,-21 8-143 0 0,0 1 0 0 0,1-1 0 0 0,-1 0 0 0 0,0 0 0 0 0,-1 0 0 0 0,1 0 0 0 0,0-1 0 0 0,-1 1 0 0 0,0-1 0 0 0,0 0 0 0 0,4-6 0 0 0,-7 9-47 0 0,1 0 0 0 0,-1 0 0 0 0,0 0 1 0 0,1 0-1 0 0,-1 0 0 0 0,0 0 0 0 0,0 0 0 0 0,1 0 0 0 0,-1 0 1 0 0,0 0-1 0 0,0 0 0 0 0,0 0 0 0 0,-1 0 0 0 0,1 0 0 0 0,0 0 0 0 0,0-1 1 0 0,-1 1-1 0 0,1 0 0 0 0,0 0 0 0 0,-1 0 0 0 0,1 1 0 0 0,-1-3 0 0 0,-1 1-84 0 0,0 0 0 0 0,0 0 0 0 0,1 0-1 0 0,-1 0 1 0 0,0 0 0 0 0,-1 1-1 0 0,1-1 1 0 0,-4-2 0 0 0,-2 0-173 0 0,0 0 1 0 0,0 1 0 0 0,0 0-1 0 0,-13-3 1 0 0,16 5 394 0 0,0 0-1 0 0,0 0 0 0 0,0 0 1 0 0,0 1-1 0 0,0 0 0 0 0,0 0 1 0 0,0 0-1 0 0,0 1 1 0 0,0-1-1 0 0,0 1 0 0 0,0 0 1 0 0,0 1-1 0 0,1-1 1 0 0,-1 1-1 0 0,0 0 0 0 0,1 0 1 0 0,-1 1-1 0 0,1-1 0 0 0,0 1 1 0 0,0 0-1 0 0,0 0 1 0 0,0 0-1 0 0,1 1 0 0 0,-1-1 1 0 0,1 1-1 0 0,0 0 1 0 0,0 0-1 0 0,0 0 0 0 0,0 0 1 0 0,1 1-1 0 0,-3 4 0 0 0,-3 8 103 0 0,-3 13 132 0 0,6-10-36 0 0,4-14-177 0 0,-1 0 0 0 0,1 0 0 0 0,0 0 0 0 0,0 10 0 0 0,1-11-29 0 0,0 1-1 0 0,1-1 0 0 0,-1 1 0 0 0,1-1 0 0 0,0 1 1 0 0,0-1-1 0 0,1 1 0 0 0,3 6 0 0 0,-4-9-85 0 0,1 0 0 0 0,0 0-1 0 0,0 0 1 0 0,0 0 0 0 0,1 0-1 0 0,-1-1 1 0 0,1 1 0 0 0,-1-1-1 0 0,1 0 1 0 0,0 0 0 0 0,0 0-1 0 0,0 0 1 0 0,0 0-1 0 0,0-1 1 0 0,4 2 0 0 0,7 1 1 0 0,0-1-1 0 0,0 0 1 0 0,0-1 0 0 0,1 0 0 0 0,-1-1 0 0 0,1-1 0 0 0,16-2-1 0 0,2 2-1199 0 0,-31 0 762 0 0,0 0 0 0 0,0 0 0 0 0,0 0 1 0 0,1 0-1 0 0,-1 0 0 0 0,0-1 0 0 0,0 1 0 0 0,0-1 0 0 0,0 1 0 0 0,0-1 1 0 0,0 0-1 0 0,0 1 0 0 0,0-1 0 0 0,-1 0 0 0 0,1-1 0 0 0,2 0 0 0 0,-3-3-3382 0 0</inkml:trace>
</inkml:ink>
</file>

<file path=ppt/ink/ink8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3:57.318"/>
    </inkml:context>
    <inkml:brush xml:id="br0">
      <inkml:brushProperty name="width" value="0.035" units="cm"/>
      <inkml:brushProperty name="height" value="0.035" units="cm"/>
      <inkml:brushProperty name="color" value="#E71224"/>
    </inkml:brush>
  </inkml:definitions>
  <inkml:trace contextRef="#ctx0" brushRef="#br0">19 74 5749 0 0,'0'0'5739'0'0,"-6"10"-2348"0"0,-6 103-1306 0 0,12-102-2060 0 0,0-1-1 0 0,1 1 1 0 0,0-1-1 0 0,0 0 1 0 0,1 0 0 0 0,5 13-1 0 0,-6-20-33 0 0,0 0-1 0 0,1 0 1 0 0,-1 0-1 0 0,1 0 1 0 0,-1 0-1 0 0,1-1 1 0 0,0 1 0 0 0,0-1-1 0 0,0 1 1 0 0,1-1-1 0 0,-1 0 1 0 0,0 0-1 0 0,1 0 1 0 0,-1 0 0 0 0,1 0-1 0 0,0-1 1 0 0,0 1-1 0 0,0-1 1 0 0,0 1-1 0 0,0-1 1 0 0,0 0 0 0 0,0 0-1 0 0,0-1 1 0 0,0 1-1 0 0,5 0 1 0 0,-4-1-2 0 0,1 1 1 0 0,0-1-1 0 0,-1 0 1 0 0,1 0-1 0 0,-1 0 0 0 0,1 0 1 0 0,-1-1-1 0 0,1 0 1 0 0,-1 0-1 0 0,1 0 0 0 0,-1-1 1 0 0,0 1-1 0 0,0-1 1 0 0,1 0-1 0 0,-1 0 0 0 0,0-1 1 0 0,-1 1-1 0 0,1-1 1 0 0,0 0-1 0 0,-1 0 1 0 0,0 0-1 0 0,1 0 0 0 0,-1 0 1 0 0,4-7-1 0 0,4-7-94 0 0,-6 11 74 0 0,0-1 1 0 0,-1 0 0 0 0,0 0 0 0 0,0 0 0 0 0,0 0-1 0 0,-1 0 1 0 0,0-1 0 0 0,-1 1 0 0 0,1-1 0 0 0,-2 0 0 0 0,1 0-1 0 0,0-13 1 0 0,-1 18 42 0 0,-1 0 1 0 0,0 0-1 0 0,0 0 0 0 0,0 0 1 0 0,-1 0-1 0 0,1 0 0 0 0,0 0 0 0 0,-1 0 1 0 0,0 0-1 0 0,0 0 0 0 0,0 0 1 0 0,0 1-1 0 0,0-1 0 0 0,-1 0 0 0 0,1 1 1 0 0,-1-1-1 0 0,0 1 0 0 0,0-1 1 0 0,0 1-1 0 0,-3-4 0 0 0,-1 0 7 0 0,5 6 0 0 0,1 0 1 0 0,0-1 0 0 0,-1 1-1 0 0,1 0 1 0 0,-1-1-1 0 0,1 1 1 0 0,0 0-1 0 0,-1 0 1 0 0,1-1 0 0 0,-1 1-1 0 0,1 0 1 0 0,-1 0-1 0 0,1 0 1 0 0,-1-1-1 0 0,1 1 1 0 0,-1 0 0 0 0,1 0-1 0 0,-1 0 1 0 0,1 0-1 0 0,-1 0 1 0 0,1 0-1 0 0,-1 0 1 0 0,1 0 0 0 0,-1 0-1 0 0,0 25-736 0 0,1-20 718 0 0,1-1 0 0 0,-1 1-1 0 0,1 0 1 0 0,0-1 0 0 0,1 1 0 0 0,-1-1 0 0 0,1 0 0 0 0,0 1 0 0 0,0-1 0 0 0,0 0 0 0 0,1 0-1 0 0,-1 0 1 0 0,1-1 0 0 0,0 1 0 0 0,0 0 0 0 0,0-1 0 0 0,1 0 0 0 0,-1 0 0 0 0,1 0 0 0 0,0 0-1 0 0,0-1 1 0 0,4 3 0 0 0,0 0 16 0 0,1-1 1 0 0,-1 0-1 0 0,1 0 0 0 0,0-1 1 0 0,0 0-1 0 0,1-1 0 0 0,-1 0 1 0 0,0 0-1 0 0,19 0 0 0 0,-27-2 0 0 0,0-1 0 0 0,0 1 0 0 0,0 0 0 0 0,0-1 0 0 0,-1 1 0 0 0,1-1 0 0 0,0 1 0 0 0,0-1 0 0 0,0 1 0 0 0,0-1 0 0 0,-1 1 0 0 0,1-1 0 0 0,0 0 0 0 0,-1 0-1 0 0,1 1 1 0 0,-1-1 0 0 0,1 0 0 0 0,0 0 0 0 0,-1 0 0 0 0,0 0 0 0 0,1 1 0 0 0,-1-1 0 0 0,0 0 0 0 0,1 0 0 0 0,-1 0 0 0 0,0 0 0 0 0,0 0 0 0 0,0 0 0 0 0,0 0 0 0 0,1 0 0 0 0,-2-1 0 0 0,2-41 488 0 0,-1 31-420 0 0,0 0-71 0 0,0-5-87 0 0,0 1 0 0 0,-1-1 0 0 0,0 0 0 0 0,-8-30 0 0 0,2 16-2464 0 0,19 31-9147 0 0,-6 7 8753 0 0</inkml:trace>
</inkml:ink>
</file>

<file path=ppt/ink/ink8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3:58.096"/>
    </inkml:context>
    <inkml:brush xml:id="br0">
      <inkml:brushProperty name="width" value="0.035" units="cm"/>
      <inkml:brushProperty name="height" value="0.035" units="cm"/>
      <inkml:brushProperty name="color" value="#E71224"/>
    </inkml:brush>
  </inkml:definitions>
  <inkml:trace contextRef="#ctx0" brushRef="#br0">137 1 3588 0 0,'0'0'6583'0'0,"-12"4"-6206"0"0,5-1-335 0 0,0 0 126 0 0,0-1 0 0 0,0 1 0 0 0,0 0 0 0 0,0 1-1 0 0,0 0 1 0 0,1 0 0 0 0,-1 1 0 0 0,1-1 0 0 0,0 1 0 0 0,-9 10-1 0 0,6-3 57 0 0,8-10-213 0 0,-1 0 1 0 0,0 1-1 0 0,0-1 1 0 0,1 1-1 0 0,-1-1 1 0 0,1 1-1 0 0,0 0 1 0 0,0 0-1 0 0,-1 4 1 0 0,-2 5-102 0 0,2 1 1 0 0,0-1 0 0 0,-1 26 0 0 0,3-36 88 0 0,0-1 0 0 0,0 0 0 0 0,0 0 0 0 0,0 1 0 0 0,0-1 0 0 0,1 0 0 0 0,-1 0 0 0 0,1 1 0 0 0,-1-1 0 0 0,1 0 0 0 0,-1 0 0 0 0,1 0 0 0 0,-1 0 0 0 0,1 0 0 0 0,0 0 0 0 0,0 0 0 0 0,0 0 0 0 0,-1 0 1 0 0,1 0-1 0 0,0 0 0 0 0,0 0 0 0 0,2 1 0 0 0,0-1 44 0 0,0 0 1 0 0,-1 0-1 0 0,1 0 1 0 0,-1 0-1 0 0,1 0 1 0 0,0-1-1 0 0,0 1 1 0 0,0-1-1 0 0,-1 0 1 0 0,5 0-1 0 0,-3 0 25 0 0,0 0 0 0 0,0 0 0 0 0,-1 0 0 0 0,1-1-1 0 0,0 0 1 0 0,-1 0 0 0 0,1 0 0 0 0,0 0 0 0 0,-1 0 0 0 0,0-1 0 0 0,1 0 0 0 0,-1 1-1 0 0,0-1 1 0 0,0-1 0 0 0,0 1 0 0 0,5-5 0 0 0,-3 0-20 0 0,-1 0 0 0 0,0-1 0 0 0,-1 1 0 0 0,0-1-1 0 0,0 0 1 0 0,3-14 0 0 0,-5 17-103 0 0,0 0-1 0 0,0 0 1 0 0,-1-1-1 0 0,0 1 0 0 0,0-1 1 0 0,0 1-1 0 0,0 0 1 0 0,-1-1-1 0 0,0 1 1 0 0,-3-10-1 0 0,1 4 214 0 0,7 10 17 0 0,12 13 179 0 0,-9-6-229 0 0,8 5-28 0 0,1-1 0 0 0,0-1 1 0 0,1 0-1 0 0,18 6 0 0 0,-29-12-409 0 0,33 11-82 0 0,-26-12-2573 0 0,0-1-3390 0 0</inkml:trace>
</inkml:ink>
</file>

<file path=ppt/ink/ink8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3:58.554"/>
    </inkml:context>
    <inkml:brush xml:id="br0">
      <inkml:brushProperty name="width" value="0.035" units="cm"/>
      <inkml:brushProperty name="height" value="0.035" units="cm"/>
      <inkml:brushProperty name="color" value="#E71224"/>
    </inkml:brush>
  </inkml:definitions>
  <inkml:trace contextRef="#ctx0" brushRef="#br0">0 65 1072 0 0,'0'0'12944'0'0,"4"7"-13684"0"0,13 26 816 0 0,-3-6 360 0 0,0 0-1 0 0,32 42 0 0 0,-37-59-391 0 0,-8-7-47 0 0,1-1 1 0 0,0 1-1 0 0,0-1 0 0 0,-1 0 0 0 0,2 1 0 0 0,-1-1 0 0 0,0 0 1 0 0,0 0-1 0 0,1-1 0 0 0,-1 1 0 0 0,1 0 0 0 0,-1-1 1 0 0,1 0-1 0 0,0 1 0 0 0,0-1 0 0 0,0 0 0 0 0,-1 0 1 0 0,1-1-1 0 0,5 2 0 0 0,-8-3 28 0 0,1 1 0 0 0,0-1 0 0 0,0 0 1 0 0,0 1-1 0 0,0-1 0 0 0,-1 0 0 0 0,1 0 0 0 0,0 1 0 0 0,-1-1 0 0 0,1 0 1 0 0,0 0-1 0 0,-1 0 0 0 0,1 0 0 0 0,-1 0 0 0 0,1 0 0 0 0,-1 0 0 0 0,0 0 1 0 0,1 0-1 0 0,-1 0 0 0 0,0 0 0 0 0,0 0 0 0 0,0-1 0 0 0,4-30 58 0 0,-4-186-3655 0 0,1 218 3496 0 0,-1-1-1 0 0,0 1 1 0 0,0 0 0 0 0,0 0-1 0 0,0 0 1 0 0,1 0 0 0 0,-1 0-1 0 0,0 0 1 0 0,0-1 0 0 0,0 1-1 0 0,1 0 1 0 0,-1 0 0 0 0,0 0 0 0 0,0 0-1 0 0,1 0 1 0 0,-1 0 0 0 0,0 0-1 0 0,0 0 1 0 0,1 0 0 0 0,-1 0-1 0 0,0 0 1 0 0,0 0 0 0 0,0 0-1 0 0,1 0 1 0 0,-1 0 0 0 0,0 0-1 0 0,0 0 1 0 0,1 1 0 0 0,-1-1-1 0 0,0 0 1 0 0,0 0 0 0 0,0 0-1 0 0,1 0 1 0 0,-1 0 0 0 0,0 0-1 0 0,0 1 1 0 0,0-1 0 0 0,0 0-1 0 0,1 0 1 0 0,-1 1 0 0 0,9 5-1536 0 0,-2 11-2453 0 0,-2-10 1136 0 0</inkml:trace>
</inkml:ink>
</file>

<file path=ppt/ink/ink8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3:59.062"/>
    </inkml:context>
    <inkml:brush xml:id="br0">
      <inkml:brushProperty name="width" value="0.035" units="cm"/>
      <inkml:brushProperty name="height" value="0.035" units="cm"/>
      <inkml:brushProperty name="color" value="#E71224"/>
    </inkml:brush>
  </inkml:definitions>
  <inkml:trace contextRef="#ctx0" brushRef="#br0">1 182 824 0 0,'0'0'9632'0'0,"21"-1"-9439"0"0,65-7-31 0 0,-82 8-126 0 0,-1-1-1 0 0,1 1 1 0 0,0-1 0 0 0,0 0-1 0 0,0 0 1 0 0,0 0 0 0 0,-1 0 0 0 0,1 0-1 0 0,0-1 1 0 0,-1 0 0 0 0,0 0-1 0 0,1 0 1 0 0,-1 0 0 0 0,0 0-1 0 0,0-1 1 0 0,0 0 0 0 0,0 1-1 0 0,0-1 1 0 0,-1 0 0 0 0,0 0 0 0 0,5-7-1 0 0,-5 3 51 0 0,1 1 1 0 0,-1-1-1 0 0,-1 0 0 0 0,1 0 0 0 0,-1 0 1 0 0,0 0-1 0 0,-1 0 0 0 0,0-11 0 0 0,-1 15-167 0 0,1 1-1 0 0,0 0 1 0 0,-1-1-1 0 0,0 1 1 0 0,1 0-1 0 0,-1-1 1 0 0,0 1-1 0 0,0 0 1 0 0,-1 0-1 0 0,1 0 1 0 0,0 0-1 0 0,-1 0 1 0 0,1 0-1 0 0,-1 1 0 0 0,1-1 1 0 0,-1 0-1 0 0,0 1 1 0 0,0-1-1 0 0,0 1 1 0 0,0-1-1 0 0,0 1 1 0 0,0 0-1 0 0,-4-2 1 0 0,4 2 122 0 0,-1 0 0 0 0,1 0 0 0 0,0 1 1 0 0,0-1-1 0 0,-1 0 0 0 0,1 1 1 0 0,0-1-1 0 0,-1 1 0 0 0,1 0 0 0 0,0 0 1 0 0,-1 0-1 0 0,1 0 0 0 0,0 0 1 0 0,-1 1-1 0 0,1-1 0 0 0,0 1 0 0 0,-1-1 1 0 0,1 1-1 0 0,0 0 0 0 0,0 0 1 0 0,0 0-1 0 0,0 0 0 0 0,-1 0 0 0 0,-1 3 1 0 0,-3 2 138 0 0,1 1 1 0 0,-1 0-1 0 0,2 1 0 0 0,-1 0 1 0 0,1 0-1 0 0,0 0 1 0 0,1 0-1 0 0,0 1 1 0 0,0-1-1 0 0,1 1 0 0 0,0 0 1 0 0,0 1-1 0 0,1-1 1 0 0,1 0-1 0 0,-1 0 1 0 0,1 1-1 0 0,1-1 0 0 0,0 1 1 0 0,0-1-1 0 0,3 17 1 0 0,-2-23-128 0 0,0-1 0 0 0,0 1 0 0 0,1-1 0 0 0,-1 1 0 0 0,0-1 0 0 0,1 0 1 0 0,0 0-1 0 0,-1 1 0 0 0,1-1 0 0 0,0 0 0 0 0,0 0 0 0 0,0-1 0 0 0,0 1 0 0 0,4 2 0 0 0,-1-1 9 0 0,1 0-1 0 0,-1 0 1 0 0,0 0-1 0 0,1-1 1 0 0,-1 0-1 0 0,7 2 1 0 0,4-1-100 0 0,1 1 0 0 0,0-2 1 0 0,1-1-1 0 0,-1 0 1 0 0,0-1-1 0 0,21-2 1 0 0,-16-5-1485 0 0,-13-1-6143 0 0,-9 4 2919 0 0</inkml:trace>
</inkml:ink>
</file>

<file path=ppt/ink/ink8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3:59.899"/>
    </inkml:context>
    <inkml:brush xml:id="br0">
      <inkml:brushProperty name="width" value="0.035" units="cm"/>
      <inkml:brushProperty name="height" value="0.035" units="cm"/>
      <inkml:brushProperty name="color" value="#E71224"/>
    </inkml:brush>
  </inkml:definitions>
  <inkml:trace contextRef="#ctx0" brushRef="#br0">234 45 5593 0 0,'0'0'5293'0'0,"-15"-7"-5092"0"0,-46-23 90 0 0,58 29-206 0 0,1 0 1 0 0,-1 0 0 0 0,0 0 0 0 0,0 0 0 0 0,0 0-1 0 0,0 1 1 0 0,0-1 0 0 0,1 1 0 0 0,-1 0-1 0 0,0 0 1 0 0,0 0 0 0 0,0 0 0 0 0,0 0 0 0 0,0 1-1 0 0,0-1 1 0 0,0 1 0 0 0,0 0 0 0 0,0 0 0 0 0,0 0-1 0 0,1 0 1 0 0,-1 0 0 0 0,0 1 0 0 0,-4 2-1 0 0,1 2 9 0 0,0-1 0 0 0,1 1 0 0 0,0 0 0 0 0,0 0 0 0 0,0 0 0 0 0,-5 11 0 0 0,5-10-59 0 0,-1 4 13 0 0,1 1 0 0 0,0-1 0 0 0,0 1 0 0 0,1 0 0 0 0,1 1 0 0 0,0-1 0 0 0,1 0 0 0 0,0 1-1 0 0,1 0 1 0 0,0-1 0 0 0,1 1 0 0 0,3 24 0 0 0,-1-27 12 0 0,0 1 0 0 0,1-1-1 0 0,0 0 1 0 0,1 0 0 0 0,0 0 0 0 0,10 18 0 0 0,41 54 726 0 0,-19-30-100 0 0,-17-25-523 0 0,-14-21-150 0 0,0 0 0 0 0,0 0 0 0 0,-1 1 0 0 0,0 0 0 0 0,-1 0 1 0 0,1 0-1 0 0,2 9 0 0 0,-2 0-7 0 0,-2-12-375 0 0,-1 0 0 0 0,0 0 0 0 0,0 1 0 0 0,0-1 0 0 0,0 9 0 0 0,-1-12-322 0 0,-12-15-11053 0 0</inkml:trace>
</inkml:ink>
</file>

<file path=ppt/ink/ink8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00.188"/>
    </inkml:context>
    <inkml:brush xml:id="br0">
      <inkml:brushProperty name="width" value="0.035" units="cm"/>
      <inkml:brushProperty name="height" value="0.035" units="cm"/>
      <inkml:brushProperty name="color" value="#E71224"/>
    </inkml:brush>
  </inkml:definitions>
  <inkml:trace contextRef="#ctx0" brushRef="#br0">0 103 4156 0 0,'0'0'7446'0'0,"27"-11"-7144"0"0,84-35-7 0 0,-90 38-8 0 0,0 0 1 0 0,1 0-1 0 0,34-5 0 0 0,-34 8-332 0 0,16 1-988 0 0,-36 4 621 0 0,0 0 1 0 0,0 0-1 0 0,0 0 0 0 0,0 0 0 0 0,0 0 0 0 0,0 1 0 0 0,0-1 0 0 0,0 1 1 0 0,0-1-1 0 0,0 1 0 0 0,0 0 0 0 0,0-1 0 0 0,0 1 0 0 0,-1 0 0 0 0,4 2 1 0 0,0 0-2358 0 0</inkml:trace>
</inkml:ink>
</file>

<file path=ppt/ink/ink8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00.637"/>
    </inkml:context>
    <inkml:brush xml:id="br0">
      <inkml:brushProperty name="width" value="0.035" units="cm"/>
      <inkml:brushProperty name="height" value="0.035" units="cm"/>
      <inkml:brushProperty name="color" value="#E71224"/>
    </inkml:brush>
  </inkml:definitions>
  <inkml:trace contextRef="#ctx0" brushRef="#br0">1 270 1204 0 0,'0'0'7359'0'0,"8"14"-7307"0"0,23 44-38 0 0,-20-43 312 0 0,-11-15-311 0 0,0 0 0 0 0,0 0 0 0 0,0 0 0 0 0,1 0 0 0 0,-1 0 0 0 0,0 0 0 0 0,0 1 0 0 0,0-1 0 0 0,0 0 0 0 0,0 0 1 0 0,0 0-1 0 0,0 0 0 0 0,1 0 0 0 0,-1 0 0 0 0,0-1 0 0 0,0 1 0 0 0,0 0 0 0 0,0 0 0 0 0,0 0 0 0 0,0 0 0 0 0,0 0 1 0 0,1 0-1 0 0,-1 0 0 0 0,0 0 0 0 0,0 0 0 0 0,0 0 0 0 0,0 0 0 0 0,0 0 0 0 0,0 0 0 0 0,0 0 0 0 0,0 0 0 0 0,0-1 1 0 0,0 1-1 0 0,0 0 0 0 0,1 0 0 0 0,-1 0 0 0 0,0 0 0 0 0,0 0 0 0 0,0 0 0 0 0,0 0 0 0 0,0 0 0 0 0,0-1 0 0 0,0 1 1 0 0,0 0-1 0 0,0 0 0 0 0,0 0 0 0 0,0 0 0 0 0,0 0 0 0 0,0 0 0 0 0,0 0 0 0 0,0-1 0 0 0,0 1 0 0 0,0 0 0 0 0,0 0 1 0 0,-2-20 803 0 0,2 19-1016 0 0,-17-54 496 0 0,11 36 159 0 0,0 0-1 0 0,1 0 1 0 0,1 0-1 0 0,0-1 1 0 0,0-26-1 0 0,4 39-299 0 0,-1 2-107 0 0,1-1 1 0 0,0 1-1 0 0,0-1 0 0 0,0 1 1 0 0,1-1-1 0 0,-1 1 0 0 0,1-1 1 0 0,1 1-1 0 0,-1 0 1 0 0,1-1-1 0 0,0 1 0 0 0,0 0 1 0 0,1 0-1 0 0,-1 0 0 0 0,5-6 1 0 0,-4 7-97 0 0,0 1-1 0 0,1-1 1 0 0,-1 1 0 0 0,1-1 0 0 0,-1 1 0 0 0,1 0 0 0 0,0 0 0 0 0,5-2 0 0 0,-7 4-17 0 0,1 0 1 0 0,-1 0-1 0 0,0 0 1 0 0,1 1-1 0 0,-1-1 1 0 0,1 1-1 0 0,-1 0 1 0 0,1 0-1 0 0,0 0 1 0 0,-1 0-1 0 0,1 0 0 0 0,-1 0 1 0 0,1 1-1 0 0,-1-1 1 0 0,1 1-1 0 0,-1-1 1 0 0,0 1-1 0 0,4 1 1 0 0,6 5-961 0 0,0-1-1 0 0,15 12 1 0 0,15 7-5576 0 0,-31-20 3815 0 0</inkml:trace>
</inkml:ink>
</file>

<file path=ppt/ink/ink8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01.180"/>
    </inkml:context>
    <inkml:brush xml:id="br0">
      <inkml:brushProperty name="width" value="0.035" units="cm"/>
      <inkml:brushProperty name="height" value="0.035" units="cm"/>
      <inkml:brushProperty name="color" value="#E71224"/>
    </inkml:brush>
  </inkml:definitions>
  <inkml:trace contextRef="#ctx0" brushRef="#br0">103 40 824 0 0,'0'0'10389'0'0,"-6"1"-10062"0"0,-1 0-32 0 0,0 0 0 0 0,0 1-1 0 0,0 0 1 0 0,-12 5-1 0 0,16-6-216 0 0,0 0-1 0 0,1 1 1 0 0,-1-1 0 0 0,1 1-1 0 0,0 0 1 0 0,-1 0 0 0 0,1 0-1 0 0,0 0 1 0 0,0 0-1 0 0,0 0 1 0 0,0 0 0 0 0,0 1-1 0 0,1-1 1 0 0,-1 1-1 0 0,1-1 1 0 0,-2 5 0 0 0,0 0-136 0 0,1-1 0 0 0,0 1 0 0 0,0 0 0 0 0,1-1 0 0 0,0 1 0 0 0,0 0 0 0 0,0 0 0 0 0,1 0 0 0 0,0 0 0 0 0,1 0 0 0 0,1 9 0 0 0,-1-15 56 0 0,0 1-1 0 0,0-1 1 0 0,0 1-1 0 0,1-1 1 0 0,-1 1-1 0 0,0-1 1 0 0,1 1-1 0 0,-1-1 1 0 0,1 0-1 0 0,0 0 1 0 0,-1 0-1 0 0,1 0 1 0 0,0 0-1 0 0,0 0 1 0 0,0-1-1 0 0,-1 1 0 0 0,1-1 1 0 0,0 1-1 0 0,0-1 1 0 0,0 1-1 0 0,0-1 1 0 0,4 0-1 0 0,46 0 282 0 0,-51 0-263 0 0,5-1 41 0 0,0 0 0 0 0,0-1 0 0 0,1 0 0 0 0,-1 0 0 0 0,-1 0 0 0 0,1-1 1 0 0,0 1-1 0 0,0-1 0 0 0,9-8 0 0 0,-6 5-52 0 0,-1 0 0 0 0,0-1 0 0 0,-1-1 0 0 0,0 1 0 0 0,8-11 0 0 0,-13 15-33 0 0,-1-1 1 0 0,1 1 0 0 0,-1 0 0 0 0,0-1 0 0 0,0 1-1 0 0,-1-1 1 0 0,1 1 0 0 0,-1-1 0 0 0,1 1-1 0 0,-1-1 1 0 0,0 1 0 0 0,-1-1 0 0 0,1 1 0 0 0,0-1-1 0 0,-1 1 1 0 0,0-1 0 0 0,0 1 0 0 0,0 0-1 0 0,0-1 1 0 0,-1 1 0 0 0,1 0 0 0 0,-4-6 0 0 0,1 6-122 0 0,0-1 0 0 0,0 0-1 0 0,0 1 1 0 0,0 0 0 0 0,0 0 0 0 0,0 0 0 0 0,-1 1 0 0 0,1-1 0 0 0,-1 1 0 0 0,0 0 0 0 0,0 1 0 0 0,0-1 0 0 0,0 1 0 0 0,0 0 0 0 0,0 0 0 0 0,0 0 0 0 0,-8 1 0 0 0,12 0 59 0 0,0 1 1 0 0,0 0-1 0 0,1 0 0 0 0,-1 0 1 0 0,0 0-1 0 0,0 0 1 0 0,0 0-1 0 0,1 0 0 0 0,-1 0 1 0 0,0 0-1 0 0,1 0 1 0 0,-1 0-1 0 0,1 0 0 0 0,-1 0 1 0 0,1 1-1 0 0,0-1 1 0 0,-1 0-1 0 0,1 0 0 0 0,0 0 1 0 0,0 1-1 0 0,0 1 1 0 0,0-1-174 0 0,-1-1-1 0 0,1 0 1 0 0,0 1 0 0 0,0-1 0 0 0,0 0 0 0 0,0 1 0 0 0,0-1 0 0 0,0 0 0 0 0,0 1 0 0 0,0-1 0 0 0,0 1 0 0 0,1-1 0 0 0,-1 0 0 0 0,1 0 0 0 0,-1 1-1 0 0,1-1 1 0 0,-1 0 0 0 0,1 0 0 0 0,0 1 0 0 0,-1-1 0 0 0,3 1 0 0 0,2-1-1648 0 0</inkml:trace>
</inkml:ink>
</file>

<file path=ppt/ink/ink8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01.735"/>
    </inkml:context>
    <inkml:brush xml:id="br0">
      <inkml:brushProperty name="width" value="0.035" units="cm"/>
      <inkml:brushProperty name="height" value="0.035" units="cm"/>
      <inkml:brushProperty name="color" value="#E71224"/>
    </inkml:brush>
  </inkml:definitions>
  <inkml:trace contextRef="#ctx0" brushRef="#br0">0 185 3028 0 0,'0'0'4158'0'0,"8"6"-4254"0"0,24 17-105 0 0,-32-23 202 0 0,0 0 0 0 0,0 0 0 0 0,0 0 0 0 0,0 0 1 0 0,1 0-1 0 0,-1 0 0 0 0,0 0 0 0 0,0 1 0 0 0,0-1 0 0 0,0 0 0 0 0,0 0 0 0 0,1 0 0 0 0,-1 0 0 0 0,0 0 0 0 0,0 0 0 0 0,0 0 0 0 0,0 0 0 0 0,0 0 0 0 0,1 0 0 0 0,-1 0 0 0 0,0 0 0 0 0,0 0 0 0 0,0 0 0 0 0,0 0 0 0 0,1 0 1 0 0,-1 0-1 0 0,0 0 0 0 0,0 0 0 0 0,0 0 0 0 0,0 0 0 0 0,0 0 0 0 0,1 0 0 0 0,-1-1 0 0 0,0 1 0 0 0,0 0 0 0 0,0 0 0 0 0,0 0 0 0 0,0 0 0 0 0,0 0 0 0 0,1 0 0 0 0,-1-1 0 0 0,2-8-222 0 0,-3-8-176 0 0,-4-3 163 0 0,4 14 499 0 0,0 1-1 0 0,0 0 1 0 0,-1 0 0 0 0,1 0-1 0 0,-4-5 1 0 0,4 5 136 0 0,0 1 0 0 0,1 0-1 0 0,-1 0 1 0 0,1-1 0 0 0,0 1 0 0 0,0 0 0 0 0,1-1 0 0 0,-1 1 0 0 0,1 0 0 0 0,0 0 0 0 0,3-8 0 0 0,-3 10-326 0 0,0-2 156 0 0,0 0 0 0 0,0 0 1 0 0,1 0-1 0 0,0 0 0 0 0,0 1 0 0 0,0-1 1 0 0,0 0-1 0 0,1 1 0 0 0,5-6 0 0 0,-1 0 31 0 0,-6 8-256 0 0,0 0 0 0 0,0 0 0 0 0,0-1 0 0 0,0 1 0 0 0,0 0 0 0 0,1 0 0 0 0,-1 0 0 0 0,0 0 0 0 0,1 0 0 0 0,-1 1 0 0 0,0-1 0 0 0,1 0 0 0 0,-1 0 0 0 0,1 1 0 0 0,-1-1 0 0 0,1 1 0 0 0,0 0 0 0 0,-1-1 0 0 0,3 1 0 0 0,-1 0 1 0 0,-1-1 0 0 0,1 1 0 0 0,-1 0 0 0 0,1 0 0 0 0,0 0 0 0 0,-1 0 0 0 0,1 0 0 0 0,-1 1 0 0 0,1-1 0 0 0,-1 1 0 0 0,1 0 0 0 0,-1 0 0 0 0,4 1 0 0 0,-2 1 23 0 0,0 0-1 0 0,0 0 1 0 0,0 1-1 0 0,0-1 1 0 0,3 6-1 0 0,3 2 19 0 0,4 6-9 0 0,-1 0 1 0 0,-1 1-1 0 0,0 1 0 0 0,-2 0 1 0 0,17 40-1 0 0,-25-54-59 0 0,2 11-273 0 0,-4-14 130 0 0,1 0 0 0 0,-1 0 1 0 0,1 0-1 0 0,-1 0 0 0 0,1 0 0 0 0,0 0 1 0 0,0 0-1 0 0,0 0 0 0 0,2 3 1 0 0,-3-5-86 0 0,1 1 0 0 0,0 0 0 0 0,-1-1 1 0 0,1 1-1 0 0,0-1 0 0 0,0 0 0 0 0,-1 1 1 0 0,1-1-1 0 0,0 0 0 0 0,0 1 0 0 0,0-1 1 0 0,0 0-1 0 0,-1 0 0 0 0,1 0 0 0 0,0 1 1 0 0,0-1-1 0 0,1 0 0 0 0,5-13-6608 0 0</inkml:trace>
</inkml:ink>
</file>

<file path=ppt/ink/ink8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02.196"/>
    </inkml:context>
    <inkml:brush xml:id="br0">
      <inkml:brushProperty name="width" value="0.035" units="cm"/>
      <inkml:brushProperty name="height" value="0.035" units="cm"/>
      <inkml:brushProperty name="color" value="#E71224"/>
    </inkml:brush>
  </inkml:definitions>
  <inkml:trace contextRef="#ctx0" brushRef="#br0">0 1 4812 0 0,'0'0'6875'0'0,"3"20"-6431"0"0,10 66 16 0 0,-11-73-190 0 0,1-1 0 0 0,0 0 0 0 0,0 0-1 0 0,9 18 1 0 0,-9-22-56 0 0,1 0 1 0 0,-2 0-1 0 0,4 12 0 0 0,15 70 908 0 0,-9-43-812 0 0,7 60 1 0 0,-12-49-296 0 0,5 88-621 0 0,-11-138-589 0 0,4-22-5274 0 0,-5 1 3529 0 0,0-9-1409 0 0</inkml:trace>
</inkml:ink>
</file>

<file path=ppt/ink/ink8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02.492"/>
    </inkml:context>
    <inkml:brush xml:id="br0">
      <inkml:brushProperty name="width" value="0.035" units="cm"/>
      <inkml:brushProperty name="height" value="0.035" units="cm"/>
      <inkml:brushProperty name="color" value="#E71224"/>
    </inkml:brush>
  </inkml:definitions>
  <inkml:trace contextRef="#ctx0" brushRef="#br0">1 35 3072 0 0,'0'0'10531'0'0,"19"-4"-10298"0"0,-8 1-152 0 0,131-23 575 0 0,-51 24-6943 0 0,-64 2 4101 0 0,-20 0-2194 0 0</inkml:trace>
</inkml:ink>
</file>

<file path=ppt/ink/ink8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18.735"/>
    </inkml:context>
    <inkml:brush xml:id="br0">
      <inkml:brushProperty name="width" value="0.035" units="cm"/>
      <inkml:brushProperty name="height" value="0.035" units="cm"/>
      <inkml:brushProperty name="color" value="#E71224"/>
    </inkml:brush>
  </inkml:definitions>
  <inkml:trace contextRef="#ctx0" brushRef="#br0">97 83 84 0 0,'0'0'11386'0'0,"12"-10"-10586"0"0,-12 9-735 0 0,0 1 0 0 0,0-1 1 0 0,0 1-1 0 0,0-1 0 0 0,0 1 1 0 0,0-1-1 0 0,0 1 0 0 0,0-1 1 0 0,0 1-1 0 0,0-1 0 0 0,0 1 1 0 0,0-1-1 0 0,0 1 0 0 0,-1-1 1 0 0,1 1-1 0 0,0-1 0 0 0,0 1 1 0 0,-1 0-1 0 0,1-1 0 0 0,0 1 1 0 0,-1-1-1 0 0,1 1 0 0 0,0 0 1 0 0,-1-1-1 0 0,0 1 0 0 0,-14-1 576 0 0,-1 1-442 0 0,15 1-221 0 0,-1-1 1 0 0,1 1-1 0 0,-1-1 1 0 0,1 1-1 0 0,0 0 0 0 0,-1-1 1 0 0,1 1-1 0 0,0 0 1 0 0,-1 0-1 0 0,1 0 0 0 0,0 0 1 0 0,0 0-1 0 0,0 0 1 0 0,0 0-1 0 0,0 0 1 0 0,0 1-1 0 0,0-1 0 0 0,0 0 1 0 0,0 1-1 0 0,1-1 1 0 0,-1 0-1 0 0,0 1 0 0 0,1-1 1 0 0,-1 1-1 0 0,1-1 1 0 0,-1 3-1 0 0,-1 3-126 0 0,1-1-1 0 0,-1 1 1 0 0,1 0-1 0 0,0 12 1 0 0,2-18 130 0 0,0 0 0 0 0,-1 0 0 0 0,1 0 1 0 0,0-1-1 0 0,0 1 0 0 0,0 0 0 0 0,1 0 1 0 0,-1-1-1 0 0,0 1 0 0 0,0-1 1 0 0,0 1-1 0 0,0-1 0 0 0,1 1 0 0 0,-1-1 1 0 0,0 0-1 0 0,0 0 0 0 0,1 1 0 0 0,-1-1 1 0 0,0 0-1 0 0,0 0 0 0 0,1 0 0 0 0,1-1 1 0 0,35 0 631 0 0,-34 0-536 0 0,-1 0 0 0 0,0 0 1 0 0,1-1-1 0 0,-1 0 0 0 0,0 0 1 0 0,0 0-1 0 0,0 0 0 0 0,0 0 1 0 0,0 0-1 0 0,-1-1 0 0 0,1 0 1 0 0,-1 1-1 0 0,1-1 0 0 0,-1 0 1 0 0,0 0-1 0 0,3-7 0 0 0,-3 7-11 0 0,0 0 0 0 0,0 0 1 0 0,0-1-1 0 0,-1 1 0 0 0,0 0 0 0 0,0-1 0 0 0,0 0 0 0 0,0 1 1 0 0,0-1-1 0 0,0 0 0 0 0,-1 1 0 0 0,0-1 0 0 0,0 0 0 0 0,0 1 0 0 0,0-1 1 0 0,-1 0-1 0 0,-1-5 0 0 0,1 7-86 0 0,0 0 0 0 0,0 0 0 0 0,-1 0 0 0 0,1 1 0 0 0,-1-1 0 0 0,0 0 1 0 0,1 1-1 0 0,-1-1 0 0 0,0 1 0 0 0,0-1 0 0 0,0 1 0 0 0,0 0 0 0 0,0 0 0 0 0,-1 0 0 0 0,1 0 0 0 0,0 0 1 0 0,0 0-1 0 0,-4 0 0 0 0,1-1-29 0 0,-1 1-1 0 0,1 0 1 0 0,-1 1 0 0 0,0-1 0 0 0,1 1 0 0 0,-11 1 0 0 0,14-1 41 0 0,0 1-1 0 0,0 0 1 0 0,0 0 0 0 0,-1 0 0 0 0,1 1 0 0 0,0-1 0 0 0,0 0-1 0 0,0 1 1 0 0,1-1 0 0 0,-1 1 0 0 0,0 0 0 0 0,1-1-1 0 0,-1 1 1 0 0,1 0 0 0 0,-1 0 0 0 0,1 0 0 0 0,0 0 0 0 0,-1 3-1 0 0,-1-1-43 0 0,1 1 0 0 0,0-1-1 0 0,1 0 1 0 0,-1 1-1 0 0,1-1 1 0 0,0 1-1 0 0,-1 8 1 0 0,2-8-28 0 0,0-1 1 0 0,0 1-1 0 0,0 0 1 0 0,1-1-1 0 0,0 1 1 0 0,0-1-1 0 0,0 0 1 0 0,0 1-1 0 0,1-1 1 0 0,2 6-1 0 0,-3-8 78 0 0,1-1-1 0 0,-1 1 1 0 0,1 0 0 0 0,-1-1-1 0 0,1 1 1 0 0,0-1-1 0 0,0 1 1 0 0,-1-1 0 0 0,1 0-1 0 0,0 0 1 0 0,0 0 0 0 0,0 0-1 0 0,0 0 1 0 0,1 0-1 0 0,-1 0 1 0 0,0-1 0 0 0,0 1-1 0 0,0-1 1 0 0,1 0-1 0 0,-1 0 1 0 0,0 0 0 0 0,4 0-1 0 0,-3 0 25 0 0,0 0-1 0 0,0 0 1 0 0,0 0-1 0 0,0 0 1 0 0,0-1 0 0 0,0 0-1 0 0,0 1 1 0 0,0-1-1 0 0,0 0 1 0 0,0 0-1 0 0,-1-1 1 0 0,1 1-1 0 0,2-2 1 0 0,-3 1 36 0 0,-1 1-1 0 0,1-1 1 0 0,-1 1 0 0 0,0-1-1 0 0,1 0 1 0 0,-1 1 0 0 0,0-1-1 0 0,0 0 1 0 0,0 0 0 0 0,-1 0-1 0 0,1 0 1 0 0,0 0 0 0 0,-1 0-1 0 0,1 0 1 0 0,-1 0-1 0 0,1 0 1 0 0,-1 0 0 0 0,0 0-1 0 0,0-4 1 0 0,-1 5-43 0 0,1 0 1 0 0,-1 1-1 0 0,1-1 0 0 0,-1 0 1 0 0,0 0-1 0 0,1 0 1 0 0,-1 0-1 0 0,0 0 0 0 0,0 1 1 0 0,1-1-1 0 0,-1 0 0 0 0,0 1 1 0 0,0-1-1 0 0,0 1 0 0 0,0-1 1 0 0,0 1-1 0 0,0-1 0 0 0,0 1 1 0 0,0-1-1 0 0,0 1 0 0 0,-2-1 1 0 0,-26-6-467 0 0,28 7 422 0 0,-43-4-274 0 0,42 4 314 0 0,0 0-1 0 0,0 0 0 0 0,0 0 1 0 0,0 1-1 0 0,1-1 1 0 0,-1 1-1 0 0,0-1 1 0 0,0 1-1 0 0,0 0 1 0 0,0-1-1 0 0,0 1 1 0 0,1 0-1 0 0,-1 0 1 0 0,0 0-1 0 0,1 1 1 0 0,-1-1-1 0 0,1 0 0 0 0,-1 0 1 0 0,-1 3-1 0 0,0 0-65 0 0,1 1 0 0 0,-1-1 0 0 0,1 1 0 0 0,0 0 0 0 0,1 0 0 0 0,-1 0-1 0 0,1 0 1 0 0,0 0 0 0 0,-1 5 0 0 0,2-9 33 0 0,0 1 0 0 0,0-1 0 0 0,0 0 1 0 0,-1 0-1 0 0,1 1 0 0 0,1-1 0 0 0,-1 0 0 0 0,0 0 0 0 0,0 1 0 0 0,0-1 1 0 0,1 0-1 0 0,-1 0 0 0 0,0 0 0 0 0,1 0 0 0 0,-1 1 0 0 0,1-1 0 0 0,0 0 1 0 0,-1 0-1 0 0,1 0 0 0 0,0 0 0 0 0,0 0 0 0 0,0 0 0 0 0,-1 0 0 0 0,1-1 1 0 0,0 1-1 0 0,0 0 0 0 0,0 0 0 0 0,0-1 0 0 0,0 1 0 0 0,1 0 0 0 0,-1-1 1 0 0,0 1-1 0 0,0-1 0 0 0,0 0 0 0 0,0 1 0 0 0,1-1 0 0 0,-1 0 0 0 0,0 0 1 0 0,0 0-1 0 0,1 0 0 0 0,1 0 0 0 0,2 0 60 0 0,0 0-1 0 0,0 0 1 0 0,0 0 0 0 0,0-1-1 0 0,-1 0 1 0 0,1 0 0 0 0,0-1-1 0 0,0 1 1 0 0,-1-1 0 0 0,1 0-1 0 0,-1 0 1 0 0,1-1 0 0 0,-1 1-1 0 0,0-1 1 0 0,0 0 0 0 0,0 0-1 0 0,0 0 1 0 0,-1-1 0 0 0,1 1-1 0 0,-1-1 1 0 0,0 0 0 0 0,3-4-1 0 0,-3 5-36 0 0,0-1 0 0 0,0 0 0 0 0,0 0-1 0 0,-1 0 1 0 0,1 0 0 0 0,-1 0 0 0 0,0-1-1 0 0,-1 1 1 0 0,1-1 0 0 0,-1 1 0 0 0,1-1-1 0 0,-1 0 1 0 0,-1 1 0 0 0,1-1 0 0 0,0-7-1 0 0,-2 10-21 0 0,1 1 0 0 0,0-1 0 0 0,-1 1 0 0 0,1-1 0 0 0,0 1 0 0 0,-1-1 1 0 0,0 1-1 0 0,1-1 0 0 0,-1 1 0 0 0,0 0 0 0 0,0-1 0 0 0,0 1 0 0 0,0 0 0 0 0,0 0 0 0 0,0-1 0 0 0,0 1 0 0 0,0 0 0 0 0,0 0 0 0 0,-1 0 0 0 0,1 1 0 0 0,0-1 0 0 0,-1 0 0 0 0,1 0 0 0 0,0 1 0 0 0,-1-1 0 0 0,1 1 0 0 0,-1-1 0 0 0,1 1 0 0 0,-1-1 0 0 0,1 1 0 0 0,-4 0 0 0 0,3 0-4 0 0,0-1-1 0 0,0 1 0 0 0,0 0 1 0 0,0 0-1 0 0,0 0 1 0 0,0 0-1 0 0,0 1 1 0 0,0-1-1 0 0,0 0 1 0 0,0 1-1 0 0,1-1 1 0 0,-1 1-1 0 0,0 0 1 0 0,0 0-1 0 0,0 0 1 0 0,1 0-1 0 0,-1 0 1 0 0,0 0-1 0 0,1 0 1 0 0,-1 0-1 0 0,1 1 1 0 0,-1-1-1 0 0,1 1 1 0 0,0-1-1 0 0,-3 4 1 0 0,1 2 71 0 0,0 0 1 0 0,0 1-1 0 0,1-1 1 0 0,0 1-1 0 0,0 0 1 0 0,1 0-1 0 0,0 0 1 0 0,1 0-1 0 0,0 14 1 0 0,0-22-143 0 0,0 0 100 0 0,0 0-1 0 0,0 0 1 0 0,1 0-1 0 0,-1 0 1 0 0,0 0-1 0 0,0 0 0 0 0,1 0 1 0 0,-1 0-1 0 0,0 0 1 0 0,0 0-1 0 0,1 0 1 0 0,-1 0-1 0 0,0 0 1 0 0,0-1-1 0 0,1 1 0 0 0,-1 0 1 0 0,0 0-1 0 0,0 0 1 0 0,1 0-1 0 0,-1 0 1 0 0,0-1-1 0 0,0 1 1 0 0,0 0-1 0 0,1 0 1 0 0,-1 0-1 0 0,0-1 0 0 0,0 1 1 0 0,0 0-1 0 0,0 0 1 0 0,0-1-1 0 0,0 1 1 0 0,1 0-1 0 0,-1 0 1 0 0,0-1-1 0 0,0 1 1 0 0,0 0-1 0 0,0 0 0 0 0,0-1 1 0 0,0 1-1 0 0,0 0 1 0 0,0 0-1 0 0,0-1 1 0 0,0 1-1 0 0,5-16 582 0 0,-2 6-540 0 0,0 1-1 0 0,-1-1 0 0 0,-1 0 0 0 0,1-18 0 0 0,-2 27-109 0 0,-7 7-760 0 0,6-2 512 0 0,0 0-1 0 0,-1 1 1 0 0,1 0 0 0 0,1-1 0 0 0,-1 1 0 0 0,1-1 0 0 0,0 1 0 0 0,0 0 0 0 0,0-1 0 0 0,1 1 0 0 0,-1 0-1 0 0,2 4 1 0 0,-1-5-253 0 0,0-1-1 0 0,1 0 1 0 0,-1 1-1 0 0,0-1 1 0 0,1 0-1 0 0,0 0 1 0 0,0 0-1 0 0,0 0 1 0 0,0 0 0 0 0,3 3-1 0 0,-4-6 473 0 0,2 1-1337 0 0,-4-15 227 0 0,-13-81 96 0 0</inkml:trace>
</inkml:ink>
</file>

<file path=ppt/ink/ink8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20.853"/>
    </inkml:context>
    <inkml:brush xml:id="br0">
      <inkml:brushProperty name="width" value="0.035" units="cm"/>
      <inkml:brushProperty name="height" value="0.035" units="cm"/>
      <inkml:brushProperty name="color" value="#E71224"/>
    </inkml:brush>
  </inkml:definitions>
  <inkml:trace contextRef="#ctx0" brushRef="#br0">665 976 7057 0 0,'0'0'5521'0'0,"-3"0"-5773"0"0,-13-5 727 0 0,0 0 0 0 0,0-1 0 0 0,0-1 0 0 0,1 0 0 0 0,0-1 0 0 0,0-1 0 0 0,-22-18-1 0 0,19 13-466 0 0,-7-7-97 0 0,-27-28 0 0 0,8 10 35 0 0,31 28 50 0 0,-23-24 0 0 0,-46-68-31 0 0,69 85 106 0 0,2-1-1 0 0,0 0 0 0 0,-15-40 0 0 0,15 35 0 0 0,8 18-40 0 0,0-1-1 0 0,0 0 0 0 0,1 0 0 0 0,-1 0 1 0 0,2 0-1 0 0,-3-14 0 0 0,-2-65-384 0 0,6 72 334 0 0,-1 2 39 0 0,1 1-1 0 0,0-1 1 0 0,1 1 0 0 0,1 0 0 0 0,-1-1 0 0 0,8-21 0 0 0,-8 29 3 0 0,1-1 0 0 0,-1 1-1 0 0,0-1 1 0 0,0 1 0 0 0,0-9 0 0 0,3-14 49 0 0,4-22-612 0 0,-4 40 406 0 0,-3 8 133 0 0,0-1 0 0 0,-1 0 0 0 0,1 1-1 0 0,0-1 1 0 0,0 0 0 0 0,-1 0 0 0 0,1 0 0 0 0,-1 0-1 0 0,0-3 1 0 0,6-25 741 0 0,0-25-1564 0 0,-6 58 903 0 0,0 1 0 0 0,-1 0-1 0 0,1-1 1 0 0,-1 1 0 0 0,0-1 0 0 0,-1 1 0 0 0,1-1-1 0 0,0 1 1 0 0,-1-1 0 0 0,0 0 0 0 0,0 0 0 0 0,0 0-1 0 0,-2 4 1 0 0,-7 5-5 0 0,-22 20-1 0 0,23-23-82 0 0,0 1 0 0 0,-13 15-1 0 0,15-13-14 0 0,-2-1 0 0 0,-11 10-1 0 0,12-13-5 0 0,1 0 0 0 0,1 0 0 0 0,-1 1-1 0 0,-6 11 1 0 0,3-6-277 0 0,17-24-532 0 0,61-61 1619 0 0,-38 35-682 0 0,-12 15 100 0 0,18-28 0 0 0,-35 48-214 0 0,1 1 1 0 0,-1-1-1 0 0,1 0 0 0 0,-1 1 0 0 0,1-1 0 0 0,-1 1 0 0 0,1-1 1 0 0,0 1-1 0 0,-1-1 0 0 0,1 1 0 0 0,0 0 0 0 0,-1-1 1 0 0,1 1-1 0 0,0 0 0 0 0,-1-1 0 0 0,1 1 0 0 0,0 0 0 0 0,0 0 1 0 0,0 0-1 0 0,-1 0 0 0 0,1 0 0 0 0,0 0 0 0 0,0 0 1 0 0,-1 0-1 0 0,1 0 0 0 0,0 0 0 0 0,0 0 0 0 0,1 1 0 0 0,2-1-179 0 0,2 1 297 0 0,0 0 1 0 0,0 1-1 0 0,0 0 0 0 0,-1 0 0 0 0,1 1 0 0 0,6 3 1 0 0,-10-4-83 0 0,5 1 0 0 0,-1 1 1 0 0,0 0-1 0 0,1 0 0 0 0,-2 1 1 0 0,1-1-1 0 0,-1 1 1 0 0,1 1-1 0 0,-1-1 1 0 0,-1 1-1 0 0,1 0 0 0 0,3 7 1 0 0,-7-13-80 0 0,12 25-1349 0 0,-12-23 846 0 0,0-1-1 0 0,0 1 1 0 0,0-1-1 0 0,0 0 1 0 0,0 1 0 0 0,1-1-1 0 0,-1 0 1 0 0,0 0 0 0 0,0 0-1 0 0,1 0 1 0 0,-1 0 0 0 0,1 0-1 0 0,-1 0 1 0 0,3 0 0 0 0,2 0-3907 0 0</inkml:trace>
</inkml:ink>
</file>

<file path=ppt/ink/ink8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22.367"/>
    </inkml:context>
    <inkml:brush xml:id="br0">
      <inkml:brushProperty name="width" value="0.035" units="cm"/>
      <inkml:brushProperty name="height" value="0.035" units="cm"/>
      <inkml:brushProperty name="color" value="#E71224"/>
    </inkml:brush>
  </inkml:definitions>
  <inkml:trace contextRef="#ctx0" brushRef="#br0">149 1 904 0 0,'0'0'11976'0'0,"-4"0"-12155"0"0,-12 0 190 0 0,12 0 216 0 0,-14 7 1900 0 0,-13 15-790 0 0,25-18-1327 0 0,0 0-1 0 0,0 0 0 0 0,0 0 0 0 0,1 1 1 0 0,0-1-1 0 0,0 1 0 0 0,-8 10 1 0 0,10-11-106 0 0,1-1 1 0 0,-1 1-1 0 0,1-1 1 0 0,0 1-1 0 0,0 0 1 0 0,0 0-1 0 0,1 0 1 0 0,-1 0-1 0 0,1 0 1 0 0,0 0-1 0 0,0 1 1 0 0,0-1-1 0 0,1 0 1 0 0,-1 8-1 0 0,2-11 85 0 0,-1 0 0 0 0,1 0-1 0 0,0-1 1 0 0,-1 1 0 0 0,1 0-1 0 0,0 0 1 0 0,-1-1 0 0 0,1 1 0 0 0,0 0-1 0 0,0-1 1 0 0,0 1 0 0 0,-1-1-1 0 0,1 1 1 0 0,0-1 0 0 0,0 1-1 0 0,0-1 1 0 0,0 0 0 0 0,0 0-1 0 0,0 1 1 0 0,0-1 0 0 0,0 0-1 0 0,0 0 1 0 0,2 0 0 0 0,28 4 188 0 0,-29-4-167 0 0,18 3 258 0 0,1 0 0 0 0,38 12 0 0 0,-56-14-238 0 0,0 1 0 0 0,0-1 0 0 0,0 1 0 0 0,0-1 0 0 0,0 1 1 0 0,0 0-1 0 0,-1 0 0 0 0,1 1 0 0 0,-1-1 0 0 0,1 1 0 0 0,-1-1 0 0 0,0 1 1 0 0,0 0-1 0 0,0-1 0 0 0,0 1 0 0 0,0 0 0 0 0,-1 0 0 0 0,1 0 0 0 0,-1 1 1 0 0,0-1-1 0 0,0 0 0 0 0,1 4 0 0 0,-1 2 81 0 0,1 0 1 0 0,-1-1-1 0 0,0 1 1 0 0,-1 0-1 0 0,0 0 1 0 0,-1 0-1 0 0,-2 14 1 0 0,3-21-95 0 0,-1 1 1 0 0,0 0 0 0 0,0 0 0 0 0,0-1 0 0 0,0 1 0 0 0,-1 0 0 0 0,1-1 0 0 0,-1 1 0 0 0,1-1-1 0 0,-1 0 1 0 0,0 1 0 0 0,0-1 0 0 0,0 0 0 0 0,0 0 0 0 0,0 0 0 0 0,-1-1 0 0 0,1 1-1 0 0,-1 0 1 0 0,1-1 0 0 0,-1 0 0 0 0,1 1 0 0 0,-1-1 0 0 0,-4 1 0 0 0,-1 0-48 0 0,1 0 0 0 0,0-1 0 0 0,0 0 0 0 0,-1 0 0 0 0,1-1 0 0 0,-1 0 0 0 0,1 0 1 0 0,-9-2-1 0 0,15 2-23 0 0,1-1 1 0 0,-1 1 0 0 0,0-1 0 0 0,0 0 0 0 0,0 1 0 0 0,0-1-1 0 0,0 0 1 0 0,1 0 0 0 0,-1 1 0 0 0,0-1 0 0 0,1 0 0 0 0,-1 0-1 0 0,1 0 1 0 0,-1 0 0 0 0,1 0 0 0 0,-1 0 0 0 0,1 0 0 0 0,0 0-1 0 0,-1 0 1 0 0,1 0 0 0 0,0 0 0 0 0,0 0 0 0 0,0 0 0 0 0,0 0-1 0 0,0-2 1 0 0,0 2-98 0 0,0 0 0 0 0,0 1 0 0 0,0-1 0 0 0,0 0 0 0 0,0 0 0 0 0,0 1 0 0 0,0-1 0 0 0,0 0 0 0 0,0 1 0 0 0,0-1 0 0 0,1 0 0 0 0,-1 1 0 0 0,0-1 0 0 0,0 0 0 0 0,1 1 0 0 0,-1-1 0 0 0,1 1 0 0 0,-1-1 0 0 0,1 1 0 0 0,-1-1 0 0 0,1 0 0 0 0,-1 1 0 0 0,1 0 0 0 0,-1-1 0 0 0,2 0 0 0 0,26-9-6669 0 0,-16 7 3057 0 0</inkml:trace>
</inkml:ink>
</file>

<file path=ppt/ink/ink8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22.991"/>
    </inkml:context>
    <inkml:brush xml:id="br0">
      <inkml:brushProperty name="width" value="0.035" units="cm"/>
      <inkml:brushProperty name="height" value="0.035" units="cm"/>
      <inkml:brushProperty name="color" value="#E71224"/>
    </inkml:brush>
  </inkml:definitions>
  <inkml:trace contextRef="#ctx0" brushRef="#br0">164 0 3500 0 0,'0'0'7872'0'0,"-11"6"-7656"0"0,3-2-185 0 0,-9 3 459 0 0,0 2 0 0 0,0 1 0 0 0,-18 14 0 0 0,5 13 620 0 0,28-34-1073 0 0,0 0 0 0 0,0 0 1 0 0,0 0-1 0 0,1 1 1 0 0,0-1-1 0 0,-1 1 1 0 0,0 3-1 0 0,-3 9-3 0 0,3-8-15 0 0,0-1-1 0 0,0 1 1 0 0,1 0-1 0 0,0 0 1 0 0,0 0-1 0 0,1 0 1 0 0,0 0-1 0 0,0 0 1 0 0,1 0-1 0 0,0 0 1 0 0,1 0-1 0 0,0 0 1 0 0,0 0 0 0 0,5 12-1 0 0,-5-17-8 0 0,1 1 0 0 0,-1-1 0 0 0,1 1 0 0 0,0-1 0 0 0,-1 0 0 0 0,2 0 0 0 0,-1 0 0 0 0,0 0 0 0 0,1-1 0 0 0,-1 1 0 0 0,1-1-1 0 0,-1 0 1 0 0,1 0 0 0 0,0 0 0 0 0,0 0 0 0 0,7 1 0 0 0,-2-1-58 0 0,-1 0-1 0 0,0-1 0 0 0,1 0 1 0 0,-1-1-1 0 0,1 1 0 0 0,-1-2 1 0 0,13-1-1 0 0,-17 1-338 0 0,0 0 1 0 0,0 0-1 0 0,0-1 0 0 0,0 0 0 0 0,0 0 0 0 0,0 0 1 0 0,0 0-1 0 0,5-5 0 0 0,-7 5-353 0 0,0 1-1 0 0,-1-1 1 0 0,1 1 0 0 0,0-1-1 0 0,-1 0 1 0 0,1 0 0 0 0,-1 1-1 0 0,1-1 1 0 0,1-4 0 0 0,-2-4-3056 0 0</inkml:trace>
</inkml:ink>
</file>

<file path=ppt/ink/ink8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23.562"/>
    </inkml:context>
    <inkml:brush xml:id="br0">
      <inkml:brushProperty name="width" value="0.035" units="cm"/>
      <inkml:brushProperty name="height" value="0.035" units="cm"/>
      <inkml:brushProperty name="color" value="#E71224"/>
    </inkml:brush>
  </inkml:definitions>
  <inkml:trace contextRef="#ctx0" brushRef="#br0">7 166 436 0 0,'0'0'8450'0'0,"3"1"-7616"0"0,3-1-522 0 0,1 0 0 0 0,-1 0 0 0 0,0 0-1 0 0,0-1 1 0 0,1 1 0 0 0,-1-1 0 0 0,0-1 0 0 0,0 1 0 0 0,0-1-1 0 0,0-1 1 0 0,0 1 0 0 0,7-4 0 0 0,3-4-55 0 0,0-1 1 0 0,28-22-1 0 0,-42 31-208 0 0,-1 0 1 0 0,0 0-1 0 0,0 1 1 0 0,0-1-1 0 0,0 0 1 0 0,0 0-1 0 0,0 0 0 0 0,0 0 1 0 0,0 0-1 0 0,-1 0 1 0 0,1-4-1 0 0,0 5-63 0 0,-1 0 1 0 0,0 0-1 0 0,0-1 0 0 0,0 1 1 0 0,1 0-1 0 0,-1 0 0 0 0,0 0 0 0 0,-1-1 1 0 0,1 1-1 0 0,0 0 0 0 0,0 0 1 0 0,0 0-1 0 0,-1-1 0 0 0,1 1 0 0 0,-1 0 1 0 0,1 0-1 0 0,-1 0 0 0 0,1 0 1 0 0,-1 0-1 0 0,0 0 0 0 0,1 0 0 0 0,-1 0 1 0 0,-1-1-1 0 0,-7-4-410 0 0,-1 0 1 0 0,1 1-1 0 0,-1 0 0 0 0,-20-7 0 0 0,27 11 451 0 0,0 0 0 0 0,0 0 0 0 0,-1 0 0 0 0,1 1 0 0 0,0-1-1 0 0,-1 1 1 0 0,1-1 0 0 0,0 1 0 0 0,-1 0 0 0 0,1 1 0 0 0,0-1 0 0 0,-1 0-1 0 0,1 1 1 0 0,0 0 0 0 0,-1 0 0 0 0,1 0 0 0 0,0 0 0 0 0,0 0 0 0 0,0 1-1 0 0,-4 2 1 0 0,4-1 35 0 0,0 1 0 0 0,0-1-1 0 0,0 1 1 0 0,1 0 0 0 0,-1-1 0 0 0,1 1-1 0 0,0 0 1 0 0,0 1 0 0 0,0-1 0 0 0,-1 8-1 0 0,0-3 24 0 0,1 0 0 0 0,1 0 0 0 0,-1 0 0 0 0,1 12 0 0 0,1-10 42 0 0,0 0 1 0 0,1 0 0 0 0,0 0 0 0 0,4 16-1 0 0,-4-23-98 0 0,0-1 0 0 0,0 0-1 0 0,0 0 1 0 0,1 0-1 0 0,0 0 1 0 0,-1-1-1 0 0,1 1 1 0 0,0 0-1 0 0,0-1 1 0 0,0 1-1 0 0,1-1 1 0 0,-1 1-1 0 0,0-1 1 0 0,1 0-1 0 0,0 0 1 0 0,-1 0-1 0 0,1-1 1 0 0,0 1 0 0 0,5 1-1 0 0,5 3 11 0 0,1-1 0 0 0,1-1 0 0 0,-1-1 0 0 0,0 0 0 0 0,1 0 0 0 0,0-1 0 0 0,0-1 0 0 0,-1-1 0 0 0,29-2 0 0 0,-38 0-454 0 0,1 1-1 0 0,-1-1 1 0 0,1 0-1 0 0,-1-1 1 0 0,0 1-1 0 0,7-5 0 0 0,10-11-4281 0 0,-17 10 1392 0 0,-4-6-1274 0 0</inkml:trace>
</inkml:ink>
</file>

<file path=ppt/ink/ink8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24.386"/>
    </inkml:context>
    <inkml:brush xml:id="br0">
      <inkml:brushProperty name="width" value="0.035" units="cm"/>
      <inkml:brushProperty name="height" value="0.035" units="cm"/>
      <inkml:brushProperty name="color" value="#E71224"/>
    </inkml:brush>
  </inkml:definitions>
  <inkml:trace contextRef="#ctx0" brushRef="#br0">0 148 3516 0 0,'0'0'6932'0'0,"5"6"-6236"0"0,16 22-80 0 0,-17-23-301 0 0,0 1-1 0 0,0-1 1 0 0,-1 1-1 0 0,5 11 0 0 0,-2-4-185 0 0,-1-5-118 0 0,-4-8 5 0 0,-1 1 1 0 0,1-1-1 0 0,-1 1 1 0 0,1-1-1 0 0,-1 1 0 0 0,0 0 1 0 0,1-1-1 0 0,-1 1 0 0 0,0 0 1 0 0,1 0-1 0 0,-1-1 1 0 0,0 1-1 0 0,0 0 0 0 0,0-1 1 0 0,0 1-1 0 0,1 0 0 0 0,-1 0 1 0 0,-1 1 843 0 0,0-1-842 0 0,0-1-1 0 0,0 0 1 0 0,0 0-1 0 0,0 0 1 0 0,0 0-1 0 0,0 0 1 0 0,0 0-1 0 0,0 0 1 0 0,0 0-1 0 0,0 0 1 0 0,0 0-1 0 0,0-1 1 0 0,0 1-1 0 0,0 0 1 0 0,0-1 0 0 0,0 1-1 0 0,-1-1 1 0 0,-1 0 86 0 0,0-5-87 0 0,0 0-1 0 0,0-1 1 0 0,1 1 0 0 0,0-1 0 0 0,0 1 0 0 0,1-1 0 0 0,0 0-1 0 0,-1-7 1 0 0,1-62-242 0 0,2 44 375 0 0,-1 27-164 0 0,1 0 0 0 0,0-1 0 0 0,0 1 0 0 0,1 0 0 0 0,0 0 0 0 0,-1 0 0 0 0,2 1 0 0 0,-1-1 0 0 0,0 0 0 0 0,1 1 0 0 0,0-1 0 0 0,5-5 0 0 0,-7 9-3 0 0,1 0 0 0 0,-1 0 0 0 0,1 0 0 0 0,-1 0 0 0 0,1 1 0 0 0,0-1 0 0 0,0 0 0 0 0,-1 1-1 0 0,1-1 1 0 0,0 1 0 0 0,0-1 0 0 0,0 1 0 0 0,0 0 0 0 0,0 0 0 0 0,-1 0 0 0 0,1 0 0 0 0,0 0 0 0 0,3 1 0 0 0,31 12 184 0 0,-25-8-198 0 0,-8-4 44 0 0,0 1 0 0 0,0 0 0 0 0,0 0 0 0 0,-1 0 0 0 0,1 0 0 0 0,0 0 0 0 0,-1 0 0 0 0,0 1 0 0 0,1-1 0 0 0,-1 1 0 0 0,3 4 0 0 0,16 35 267 0 0,-10-19-110 0 0,-8-16-127 0 0,0 1-1 0 0,0-1 1 0 0,-1 1 0 0 0,0 0 0 0 0,0-1 0 0 0,-1 1-1 0 0,0 0 1 0 0,-1 10 0 0 0,1 18-2796 0 0,-1-30 1653 0 0,0-6 792 0 0,1 0-1 0 0,-1 0 1 0 0,1 0-1 0 0,-1 0 1 0 0,1 0-1 0 0,-1 0 1 0 0,1 0-1 0 0,-1 0 1 0 0,1-1-1 0 0,-1 1 1 0 0,0 0 0 0 0,1 0-1 0 0,-1-1 1 0 0,1 1-1 0 0,-1 0 1 0 0,0-1-1 0 0,1 1 1 0 0,-1 0-1 0 0,0-1 1 0 0,1 1-1 0 0,-1 0 1 0 0,0-1-1 0 0,2 0-209 0 0,-1-5-1836 0 0</inkml:trace>
</inkml:ink>
</file>

<file path=ppt/ink/ink8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25.033"/>
    </inkml:context>
    <inkml:brush xml:id="br0">
      <inkml:brushProperty name="width" value="0.035" units="cm"/>
      <inkml:brushProperty name="height" value="0.035" units="cm"/>
      <inkml:brushProperty name="color" value="#E71224"/>
    </inkml:brush>
  </inkml:definitions>
  <inkml:trace contextRef="#ctx0" brushRef="#br0">3 137 2724 0 0,'0'0'10371'0'0,"6"0"-11760"0"0,0 0 1315 0 0,5 0 324 0 0,0 0 0 0 0,0 0-1 0 0,1-1 1 0 0,-1 0 0 0 0,0-1-1 0 0,0-1 1 0 0,0 0 0 0 0,12-5-1 0 0,-19 7-260 0 0,0-1 0 0 0,-1 0 0 0 0,1 0 0 0 0,-1 0 0 0 0,1 0 0 0 0,-1 0 0 0 0,0-1 0 0 0,0 1 0 0 0,0-1 0 0 0,-1 0 0 0 0,1 0 0 0 0,0 0 0 0 0,-1 0 0 0 0,0-1 0 0 0,0 1 0 0 0,0 0 0 0 0,0-1 0 0 0,-1 0 0 0 0,1 1 0 0 0,-1-1 0 0 0,0 0 0 0 0,0 0 1 0 0,0 0-1 0 0,0 0 0 0 0,-1 0 0 0 0,0 0 0 0 0,0 0 0 0 0,0-5 0 0 0,0 8-17 0 0,-1 0 0 0 0,1 0 1 0 0,0 0-1 0 0,-1 0 1 0 0,1 0-1 0 0,0 0 0 0 0,-1 0 1 0 0,1 0-1 0 0,-1 0 1 0 0,0 0-1 0 0,1 1 1 0 0,-1-1-1 0 0,0 0 0 0 0,1 0 1 0 0,-1 1-1 0 0,0-1 1 0 0,0 0-1 0 0,0 1 0 0 0,1-1 1 0 0,-1 1-1 0 0,0-1 1 0 0,0 1-1 0 0,0 0 0 0 0,0-1 1 0 0,0 1-1 0 0,0 0 1 0 0,0-1-1 0 0,0 1 1 0 0,-2 0-1 0 0,-32-3-331 0 0,33 3 378 0 0,-1 0 32 0 0,0-1-1 0 0,0 1 1 0 0,0 0 0 0 0,0 0-1 0 0,0 1 1 0 0,0-1 0 0 0,-1 1-1 0 0,1-1 1 0 0,0 1 0 0 0,0 0-1 0 0,0 0 1 0 0,0 0 0 0 0,1 1-1 0 0,-1-1 1 0 0,0 1-1 0 0,0-1 1 0 0,1 1 0 0 0,-1 0-1 0 0,1 0 1 0 0,0 0 0 0 0,-1 0-1 0 0,1 0 1 0 0,0 1 0 0 0,-3 4-1 0 0,5-7-43 0 0,-35 50 921 0 0,32-46-833 0 0,1 0 1 0 0,-1 1-1 0 0,2 0 0 0 0,-1 0 1 0 0,0 0-1 0 0,1-1 0 0 0,0 1 1 0 0,0 1-1 0 0,0 8 0 0 0,0 1-16 0 0,1-12-73 0 0,-1 0 0 0 0,1 1 0 0 0,0-1 0 0 0,0 0 1 0 0,0 0-1 0 0,0 0 0 0 0,0 0 0 0 0,1 0 0 0 0,0 0 0 0 0,-1 0 0 0 0,1 0 0 0 0,0 0 0 0 0,0 0 1 0 0,1 0-1 0 0,-1 0 0 0 0,1-1 0 0 0,-1 1 0 0 0,4 3 0 0 0,2 1 63 0 0,1-1 1 0 0,0 0-1 0 0,0-1 0 0 0,0 1 0 0 0,1-2 0 0 0,0 1 1 0 0,0-1-1 0 0,0-1 0 0 0,0 1 0 0 0,19 2 0 0 0,-9-3-85 0 0,1 0 0 0 0,0-2 0 0 0,-1 0 0 0 0,31-4 0 0 0,-27-1-942 0 0,-13-1-1423 0 0,-6-4-5424 0 0,-4 3 3018 0 0</inkml:trace>
</inkml:ink>
</file>

<file path=ppt/ink/ink8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26.079"/>
    </inkml:context>
    <inkml:brush xml:id="br0">
      <inkml:brushProperty name="width" value="0.035" units="cm"/>
      <inkml:brushProperty name="height" value="0.035" units="cm"/>
      <inkml:brushProperty name="color" value="#E71224"/>
    </inkml:brush>
  </inkml:definitions>
  <inkml:trace contextRef="#ctx0" brushRef="#br0">173 30 512 0 0,'0'0'7163'0'0,"1"-4"-6350"0"0,4-12 1948 0 0,-6 15-2583 0 0,0 0 1 0 0,1 1-1 0 0,-1-1 1 0 0,0 0-1 0 0,0 1 0 0 0,1-1 1 0 0,-1 1-1 0 0,0-1 0 0 0,0 1 1 0 0,0-1-1 0 0,0 1 0 0 0,0 0 1 0 0,0 0-1 0 0,0-1 1 0 0,1 1-1 0 0,-1 0 0 0 0,0 0 1 0 0,0 0-1 0 0,0 0 0 0 0,-2 0 1 0 0,-26-2 1789 0 0,27 2-1947 0 0,0 1 1 0 0,0-1-1 0 0,0 1 0 0 0,0-1 1 0 0,0 1-1 0 0,0 0 0 0 0,0 0 1 0 0,0 0-1 0 0,0 0 1 0 0,1 0-1 0 0,-1 0 0 0 0,0 1 1 0 0,1-1-1 0 0,-1 0 0 0 0,1 1 1 0 0,-3 2-1 0 0,-23 32-157 0 0,17-21 138 0 0,2-4-30 0 0,1 1 0 0 0,0 0 0 0 0,1 0 0 0 0,0 1 0 0 0,1-1 0 0 0,0 1 0 0 0,1 1 0 0 0,1-1 1 0 0,0 0-1 0 0,1 1 0 0 0,-1 26 0 0 0,3-38 13 0 0,0 1 0 0 0,1-1 0 0 0,-1 1 1 0 0,1-1-1 0 0,0 1 0 0 0,0-1 0 0 0,0 0 0 0 0,0 0 1 0 0,0 1-1 0 0,1-1 0 0 0,-1 0 0 0 0,1 0 0 0 0,-1 0 1 0 0,1 0-1 0 0,0 0 0 0 0,-1-1 0 0 0,1 1 0 0 0,3 2 1 0 0,3 1 58 0 0,-1 0 0 0 0,0-1 0 0 0,1 0 1 0 0,9 4-1 0 0,-1-3-176 0 0,1-1 0 0 0,0 0 0 0 0,0-1 0 0 0,0-1-1 0 0,0 0 1 0 0,1-2 0 0 0,-1 0 0 0 0,24-3 0 0 0,-37 2-291 0 0,0 0 0 0 0,1 0 1 0 0,-1 0-1 0 0,0-1 0 0 0,6-3 0 0 0,-8 4-116 0 0,-1 0-1 0 0,0 1 1 0 0,0-1 0 0 0,1 0 0 0 0,-1 0-1 0 0,0 0 1 0 0,0 0 0 0 0,0 0-1 0 0,0 0 1 0 0,0 0 0 0 0,1-3-1 0 0,-1-5-3587 0 0</inkml:trace>
</inkml:ink>
</file>

<file path=ppt/ink/ink8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26.710"/>
    </inkml:context>
    <inkml:brush xml:id="br0">
      <inkml:brushProperty name="width" value="0.035" units="cm"/>
      <inkml:brushProperty name="height" value="0.035" units="cm"/>
      <inkml:brushProperty name="color" value="#E71224"/>
    </inkml:brush>
  </inkml:definitions>
  <inkml:trace contextRef="#ctx0" brushRef="#br0">45 130 5096 0 0,'0'0'9161'0'0,"3"0"-11112"0"0,12 1 2226 0 0,-6-1 13 0 0,-1 0 0 0 0,0 0-1 0 0,0 0 1 0 0,0-1-1 0 0,0 0 1 0 0,14-4 0 0 0,10-6-88 0 0,14-7-58 0 0,-43 16-158 0 0,0 0 1 0 0,0 0-1 0 0,0 0 1 0 0,0 0 0 0 0,-1-1-1 0 0,1 1 1 0 0,-1-1 0 0 0,0 1-1 0 0,0-1 1 0 0,0 0-1 0 0,0 0 1 0 0,2-4 0 0 0,-3 6-14 0 0,-1 0 0 0 0,0 0 0 0 0,1 0 0 0 0,-1 0 0 0 0,0 0 0 0 0,0 0 0 0 0,0 0 0 0 0,1 0 0 0 0,-1 0 0 0 0,0 0 0 0 0,-1 0 1 0 0,1 0-1 0 0,0 0 0 0 0,0 0 0 0 0,0 0 0 0 0,0 0 0 0 0,-1 0 0 0 0,1 0 0 0 0,-1 0 0 0 0,1 0 0 0 0,-1 0 0 0 0,1 0 0 0 0,-1 0 0 0 0,1 0 1 0 0,-1 0-1 0 0,0 1 0 0 0,1-1 0 0 0,-1 0 0 0 0,0 0 0 0 0,0 1 0 0 0,0-1 0 0 0,1 0 0 0 0,-1 1 0 0 0,0-1 0 0 0,0 1 0 0 0,0-1 0 0 0,0 1 0 0 0,-2-1 1 0 0,-6-2-485 0 0,0-1 0 0 0,0 2-1 0 0,-15-4 1 0 0,9 3-209 0 0,8 1 690 0 0,1 0 1 0 0,-1 1 0 0 0,0 0 0 0 0,0 1-1 0 0,0-1 1 0 0,0 1 0 0 0,0 0 0 0 0,-12 2-1 0 0,16-1 154 0 0,-1 0 0 0 0,0 0 0 0 0,1 0-1 0 0,-1 1 1 0 0,1-1 0 0 0,-1 1-1 0 0,1 0 1 0 0,-1 0 0 0 0,1 0 0 0 0,0 1-1 0 0,0-1 1 0 0,0 1 0 0 0,1-1 0 0 0,-1 1-1 0 0,0 0 1 0 0,-3 5 0 0 0,2 1-11 0 0,-1-1 1 0 0,1 1 0 0 0,0 0-1 0 0,1 0 1 0 0,0 0-1 0 0,1 1 1 0 0,0-1-1 0 0,0 1 1 0 0,1 0-1 0 0,0-1 1 0 0,1 1 0 0 0,0 0-1 0 0,0-1 1 0 0,4 18-1 0 0,-3-23-68 0 0,0 0 0 0 0,1 0 0 0 0,-1 0 0 0 0,1 0-1 0 0,0-1 1 0 0,0 1 0 0 0,0-1 0 0 0,0 0 0 0 0,1 1 0 0 0,0-1-1 0 0,-1 0 1 0 0,1 0 0 0 0,0-1 0 0 0,0 1 0 0 0,1-1 0 0 0,-1 1-1 0 0,0-1 1 0 0,1 0 0 0 0,4 2 0 0 0,1 0 57 0 0,0-1 1 0 0,0 0-1 0 0,0 0 1 0 0,0-1-1 0 0,1 0 0 0 0,17 2 1 0 0,-18-3-33 0 0,0 0 0 0 0,0-1 0 0 0,0 0 0 0 0,0 0 1 0 0,-1-1-1 0 0,1 0 0 0 0,0-1 0 0 0,0 0 0 0 0,-1 0 0 0 0,1-1 0 0 0,-1 0 1 0 0,0-1-1 0 0,15-7 0 0 0,-6 0-59 0 0,-13 9-232 0 0,-1-1 0 0 0,1 1 0 0 0,0-1 0 0 0,-1 0 0 0 0,1 1 0 0 0,3-6 0 0 0,-6 7-679 0 0,4-5-938 0 0</inkml:trace>
</inkml:ink>
</file>

<file path=ppt/ink/ink8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27.323"/>
    </inkml:context>
    <inkml:brush xml:id="br0">
      <inkml:brushProperty name="width" value="0.035" units="cm"/>
      <inkml:brushProperty name="height" value="0.035" units="cm"/>
      <inkml:brushProperty name="color" value="#E71224"/>
    </inkml:brush>
  </inkml:definitions>
  <inkml:trace contextRef="#ctx0" brushRef="#br0">19 212 1152 0 0,'0'0'8943'0'0,"10"10"-8989"0"0,31 32 69 0 0,-22-24 753 0 0,-21-23 848 0 0,-18-21-1183 0 0,20 25-690 0 0,-11-15-19 0 0,0 0-1 0 0,-13-29 1 0 0,10 19 812 0 0,13 22-509 0 0,-1 0 0 0 0,1-1 0 0 0,0 1 0 0 0,0-1 0 0 0,1 1-1 0 0,-1-1 1 0 0,1 1 0 0 0,0-1 0 0 0,1-6 0 0 0,-1-4 73 0 0,2 11-13 0 0,-1-1 0 0 0,1 1 1 0 0,0 0-1 0 0,0 0 0 0 0,0 0 1 0 0,1 1-1 0 0,-1-1 0 0 0,1 0 1 0 0,0 1-1 0 0,0-1 0 0 0,0 1 0 0 0,5-4 1 0 0,-2 1 102 0 0,-3 4-159 0 0,0-1 0 0 0,0 1-1 0 0,0 0 1 0 0,0 0 0 0 0,0 1 0 0 0,1-1 0 0 0,-1 0 0 0 0,1 1 0 0 0,-1 0 0 0 0,1 0 0 0 0,-1 0 0 0 0,1 0 0 0 0,0 1 0 0 0,-1-1 0 0 0,1 1 0 0 0,0 0 0 0 0,0 0 0 0 0,-1 0 0 0 0,1 1 0 0 0,0-1 0 0 0,6 3 0 0 0,-3-1 9 0 0,1 0 0 0 0,-1 1 0 0 0,0-1 1 0 0,0 2-1 0 0,0-1 0 0 0,0 1 0 0 0,-1 0 1 0 0,1 0-1 0 0,7 8 0 0 0,-6-6-52 0 0,-2 0 1 0 0,1 1-1 0 0,-1 0 0 0 0,0 0 0 0 0,0 1 1 0 0,-1-1-1 0 0,0 1 0 0 0,0 1 0 0 0,-1-1 1 0 0,0 1-1 0 0,0-1 0 0 0,-1 1 1 0 0,-1 0-1 0 0,4 14 0 0 0,-3-2-333 0 0,1-5-872 0 0,-2 1-1 0 0,1 17 1 0 0,-3-34 1036 0 0,0 0 0 0 0,0 1 0 0 0,0-1-1 0 0,0 1 1 0 0,0-1 0 0 0,0 0 0 0 0,0 1 0 0 0,0-1-1 0 0,0 0 1 0 0,0 1 0 0 0,0-1 0 0 0,0 1 0 0 0,1-1 0 0 0,-1 0-1 0 0,0 1 1 0 0,0-1 0 0 0,0 0 0 0 0,0 1 0 0 0,1-1-1 0 0,-1 0 1 0 0,0 1 0 0 0,0-1 0 0 0,1 0 0 0 0,-1 0 0 0 0,0 1-1 0 0,0-1 1 0 0,1 0 0 0 0,-1 0 0 0 0,0 0 0 0 0,1 1-1 0 0,-1-1 1 0 0</inkml:trace>
</inkml:ink>
</file>

<file path=ppt/ink/ink8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27.759"/>
    </inkml:context>
    <inkml:brush xml:id="br0">
      <inkml:brushProperty name="width" value="0.035" units="cm"/>
      <inkml:brushProperty name="height" value="0.035" units="cm"/>
      <inkml:brushProperty name="color" value="#E71224"/>
    </inkml:brush>
  </inkml:definitions>
  <inkml:trace contextRef="#ctx0" brushRef="#br0">1 0 4624 0 0,'0'0'5434'0'0,"6"14"-4958"0"0,47 94 2251 0 0,-12-25-1221 0 0,-4-10-344 0 0,51 144 0 0 0,-46-89-611 0 0,-34-96-490 0 0,5 53 0 0 0,-10-34-2605 0 0,-4-55-2810 0 0,1 3 5066 0 0,0 1 1 0 0,-1-1 0 0 0,1 1-1 0 0,0-1 1 0 0,-1 1 0 0 0,1-1 0 0 0,0 1-1 0 0,-1-1 1 0 0,1 1 0 0 0,0 0-1 0 0,-1-1 1 0 0,-1-1-851 0 0,-9-12-4102 0 0</inkml:trace>
</inkml:ink>
</file>

<file path=ppt/ink/ink8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28.060"/>
    </inkml:context>
    <inkml:brush xml:id="br0">
      <inkml:brushProperty name="width" value="0.035" units="cm"/>
      <inkml:brushProperty name="height" value="0.035" units="cm"/>
      <inkml:brushProperty name="color" value="#E71224"/>
    </inkml:brush>
  </inkml:definitions>
  <inkml:trace contextRef="#ctx0" brushRef="#br0">0 50 7873 0 0,'0'0'8021'0'0,"14"0"-9533"0"0,-7-1 1518 0 0,10 1 115 0 0,0-1-1 0 0,-1 0 1 0 0,1-2-1 0 0,26-6 1 0 0,-32 5-418 0 0,16-5 492 0 0,27-6 0 0 0,-27 10-3112 0 0,3 4-3875 0 0,-25 1 3565 0 0</inkml:trace>
</inkml:ink>
</file>

<file path=ppt/ink/ink8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28.823"/>
    </inkml:context>
    <inkml:brush xml:id="br0">
      <inkml:brushProperty name="width" value="0.035" units="cm"/>
      <inkml:brushProperty name="height" value="0.035" units="cm"/>
      <inkml:brushProperty name="color" value="#E71224"/>
    </inkml:brush>
  </inkml:definitions>
  <inkml:trace contextRef="#ctx0" brushRef="#br0">1 188 5020 0 0,'0'0'7179'0'0,"15"0"-7064"0"0,46 1-62 0 0,-53-1 4 0 0,0-1 0 0 0,0 0 0 0 0,0 0 0 0 0,0 0 0 0 0,0-1 0 0 0,0-1 0 0 0,11-4 0 0 0,10-3 105 0 0,-19 7-196 0 0,0-1 0 0 0,-1 0-1 0 0,1-1 1 0 0,-1 0 0 0 0,0 0-1 0 0,0-1 1 0 0,11-9-1 0 0,-19 14-17 0 0,0-1 0 0 0,0 0 0 0 0,0 1 0 0 0,0-1 0 0 0,0 0 0 0 0,0 0 0 0 0,0 0-1 0 0,-1 1 1 0 0,1-1 0 0 0,-1 0 0 0 0,0 0 0 0 0,1 0 0 0 0,-1 0 0 0 0,0 0-1 0 0,0 0 1 0 0,0 0 0 0 0,0 0 0 0 0,-1-3 0 0 0,1 2-42 0 0,-1 1-1 0 0,1-1 1 0 0,0 1 0 0 0,-1-1 0 0 0,0 1-1 0 0,0-1 1 0 0,0 1 0 0 0,0-1-1 0 0,0 1 1 0 0,0 0 0 0 0,0-1 0 0 0,-4-3-1 0 0,0 2 26 0 0,-1-1 0 0 0,0 1-1 0 0,0 0 1 0 0,0 1-1 0 0,0-1 1 0 0,-1 1 0 0 0,1 0-1 0 0,-1 1 1 0 0,0 0 0 0 0,0 0-1 0 0,0 0 1 0 0,0 1-1 0 0,0 0 1 0 0,0 0 0 0 0,0 1-1 0 0,0 0 1 0 0,0 0 0 0 0,-12 3-1 0 0,15-2 190 0 0,0 1 0 0 0,0 0 0 0 0,1-1 0 0 0,-1 2 0 0 0,1-1 0 0 0,0 0 0 0 0,0 1 0 0 0,0 0 0 0 0,0-1 0 0 0,0 1 0 0 0,0 0 0 0 0,1 1 0 0 0,-1-1 0 0 0,1 0 0 0 0,0 1 0 0 0,-3 7 0 0 0,0-1 352 0 0,0 1-1 0 0,2 0 0 0 0,-1 0 1 0 0,-3 21-1 0 0,5-16-24 0 0,0 0-1 0 0,1 1 0 0 0,0 18 0 0 0,2-30-409 0 0,-1 0 1 0 0,0 0-1 0 0,1 0 0 0 0,0 0 0 0 0,0-1 0 0 0,1 1 1 0 0,-1 0-1 0 0,1-1 0 0 0,0 1 0 0 0,0-1 0 0 0,1 0 1 0 0,-1 0-1 0 0,1 0 0 0 0,0 0 0 0 0,4 5 0 0 0,9 6-3 0 0,-9-8-42 0 0,0 0-1 0 0,1 0 0 0 0,9 6 1 0 0,-13-11 10 0 0,0 0 0 0 0,-1 0 0 0 0,1-1 0 0 0,0 1 0 0 0,0-1 0 0 0,0 0 0 0 0,0 0 0 0 0,0 0 0 0 0,1 0 0 0 0,-1-1 0 0 0,5 0 0 0 0,-5 1-31 0 0,1-1 0 0 0,-1 0 0 0 0,1-1 0 0 0,-1 1-1 0 0,1-1 1 0 0,-1 0 0 0 0,1 0 0 0 0,-1 0 0 0 0,0-1 0 0 0,0 1 0 0 0,1-1 0 0 0,-1 0 0 0 0,0 0 0 0 0,5-5 0 0 0,52-33-2320 0 0,-16 10-3982 0 0,-38 23 3545 0 0,-1-2-1209 0 0</inkml:trace>
</inkml:ink>
</file>

<file path=ppt/ink/ink8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29.377"/>
    </inkml:context>
    <inkml:brush xml:id="br0">
      <inkml:brushProperty name="width" value="0.035" units="cm"/>
      <inkml:brushProperty name="height" value="0.035" units="cm"/>
      <inkml:brushProperty name="color" value="#E71224"/>
    </inkml:brush>
  </inkml:definitions>
  <inkml:trace contextRef="#ctx0" brushRef="#br0">12 181 1412 0 0,'0'0'10612'0'0,"11"22"-10295"0"0,32 69-64 0 0,-27-61-40 0 0,-11-24-108 0 0,2 3 95 0 0,-1-3 673 0 0,-6-12 836 0 0,-5-14-675 0 0,-32-45-1567 0 0,23 45 389 0 0,-12-29 1 0 0,23 41 234 0 0,0 1 0 0 0,0-1 0 0 0,1 0-1 0 0,0 0 1 0 0,0 0 0 0 0,1 0 0 0 0,-1-15 0 0 0,2 20-119 0 0,0 0 1 0 0,1 0 0 0 0,-1-1-1 0 0,1 1 1 0 0,0 0-1 0 0,0 0 1 0 0,0 0 0 0 0,0 0-1 0 0,0 0 1 0 0,1 0-1 0 0,0 0 1 0 0,-1 0 0 0 0,1 0-1 0 0,0 1 1 0 0,0-1-1 0 0,0 1 1 0 0,1 0 0 0 0,-1-1-1 0 0,4-2 1 0 0,1 0-26 0 0,1 0 1 0 0,-1 1 0 0 0,1 0 0 0 0,0 0 0 0 0,17-5-1 0 0,-14 5-88 0 0,0 1-1 0 0,1 1 1 0 0,21-3 0 0 0,-10 4-2729 0 0,2 1-3820 0 0,-20 0 2278 0 0</inkml:trace>
</inkml:ink>
</file>

<file path=ppt/ink/ink8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47.923"/>
    </inkml:context>
    <inkml:brush xml:id="br0">
      <inkml:brushProperty name="width" value="0.035" units="cm"/>
      <inkml:brushProperty name="height" value="0.035" units="cm"/>
      <inkml:brushProperty name="color" value="#E71224"/>
    </inkml:brush>
  </inkml:definitions>
  <inkml:trace contextRef="#ctx0" brushRef="#br0">345 1 3308 0 0,'0'0'13820'0'0,"-6"1"-13214"0"0,3-1-557 0 0,0 1 0 0 0,0 0 0 0 0,0 0 0 0 0,0-1-1 0 0,1 2 1 0 0,-1-1 0 0 0,0 0 0 0 0,1 1 0 0 0,-1-1-1 0 0,1 1 1 0 0,-1 0 0 0 0,1 0 0 0 0,0-1 0 0 0,-4 5-1 0 0,-10 12 26 0 0,7-10-55 0 0,1 1 1 0 0,0 1-1 0 0,1-1 1 0 0,0 1-1 0 0,-9 18 0 0 0,-25 60 19 0 0,40-83-92 0 0,-2 0 1 0 0,1 0 0 0 0,0 0 0 0 0,-1-1-1 0 0,0 1 1 0 0,0-1 0 0 0,-1 1-1 0 0,1-1 1 0 0,-1 0 0 0 0,0 0-1 0 0,0-1 1 0 0,0 1 0 0 0,0-1 0 0 0,-1 0-1 0 0,-4 3 1 0 0,7-6 13 0 0,1 1-1 0 0,-1-1 1 0 0,1 0-1 0 0,-1 0 1 0 0,0 0 0 0 0,1 0-1 0 0,-1 0 1 0 0,1 0 0 0 0,-1-1-1 0 0,0 1 1 0 0,1 0-1 0 0,-1-1 1 0 0,1 1 0 0 0,-1-1-1 0 0,1 0 1 0 0,-1 1 0 0 0,1-1-1 0 0,0 0 1 0 0,-1 0-1 0 0,1 0 1 0 0,0 0 0 0 0,-2-2-1 0 0,-28-29-341 0 0,26 26 283 0 0,-3-4 58 0 0,0 1 1 0 0,0-1 0 0 0,-6-13-1 0 0,11 18 26 0 0,1 0-1 0 0,0 0 0 0 0,0 0 1 0 0,0 0-1 0 0,1-1 0 0 0,0 1 1 0 0,0 0-1 0 0,0-1 0 0 0,0-8 1 0 0,1 11-7 0 0,1 1-1 0 0,-1 0 1 0 0,0-1 0 0 0,1 1 0 0 0,-1 0 0 0 0,1 0-1 0 0,0-1 1 0 0,0 1 0 0 0,0 0 0 0 0,0 0 0 0 0,0 0-1 0 0,0 0 1 0 0,1 0 0 0 0,-1 0 0 0 0,4-3 0 0 0,-2 2 4 0 0,1-1 1 0 0,1 1 0 0 0,-1 0-1 0 0,0 0 1 0 0,1 0 0 0 0,-1 1-1 0 0,6-3 1 0 0,-3 3 49 0 0,0-1 1 0 0,1 1-1 0 0,-1 0 1 0 0,0 0-1 0 0,1 1 0 0 0,-1 0 1 0 0,1 0-1 0 0,-1 1 1 0 0,1 0-1 0 0,11 2 0 0 0,-16-1 13 0 0,1 0-1 0 0,-1 0 0 0 0,0 1 0 0 0,1-1 0 0 0,-1 1 0 0 0,0 0 0 0 0,0 0 1 0 0,0 0-1 0 0,-1 1 0 0 0,1-1 0 0 0,0 1 0 0 0,3 4 0 0 0,27 40 452 0 0,-20-28-184 0 0,5 10-98 0 0,10 14 152 0 0,8 4-70 0 0,-18-24-180 0 0,-15-18-92 0 0,0-1-1 0 0,1 1 0 0 0,0-1 0 0 0,0 1 0 0 0,0-1 1 0 0,0 0-1 0 0,6 3 0 0 0,-4-3 22 0 0,-1-1 0 0 0,0 0 0 0 0,1-1 0 0 0,7 3 0 0 0,-12-4-107 0 0,0-1 0 0 0,0 0 0 0 0,0 1 0 0 0,0-1 0 0 0,0 0 0 0 0,0 0 0 0 0,1 0 0 0 0,-1 0 0 0 0,0 0 0 0 0,0 0 0 0 0,0 0 0 0 0,0 0 0 0 0,0 0 0 0 0,0 0 0 0 0,0-1 0 0 0,0 1 0 0 0,0 0 0 0 0,1-1 0 0 0,-1 1 0 0 0,0-1 0 0 0,0 1 0 0 0,-1-1 0 0 0,1 0 0 0 0,0 1 0 0 0,0-1 0 0 0,0 0 0 0 0,0 0 0 0 0,-1 1 0 0 0,1-1 0 0 0,1-1 0 0 0,-1-1-378 0 0,2-3-1937 0 0,-2-1-4187 0 0,-1 1 1259 0 0</inkml:trace>
</inkml:ink>
</file>

<file path=ppt/ink/ink8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48.805"/>
    </inkml:context>
    <inkml:brush xml:id="br0">
      <inkml:brushProperty name="width" value="0.035" units="cm"/>
      <inkml:brushProperty name="height" value="0.035" units="cm"/>
      <inkml:brushProperty name="color" value="#E71224"/>
    </inkml:brush>
  </inkml:definitions>
  <inkml:trace contextRef="#ctx0" brushRef="#br0">1 76 2676 0 0,'0'0'11391'0'0,"13"-5"-10388"0"0,63-23-501 0 0,-54 19-544 0 0,0 1-1 0 0,0 0 1 0 0,26-3-1 0 0,-32 8-1131 0 0,32-1 1 0 0,-43 4 43 0 0,-1 0 1 0 0,1 1-1 0 0,0-1 0 0 0,-1 1 0 0 0,1 0 1 0 0,6 3-1 0 0</inkml:trace>
</inkml:ink>
</file>

<file path=ppt/ink/ink8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49.157"/>
    </inkml:context>
    <inkml:brush xml:id="br0">
      <inkml:brushProperty name="width" value="0.035" units="cm"/>
      <inkml:brushProperty name="height" value="0.035" units="cm"/>
      <inkml:brushProperty name="color" value="#E71224"/>
    </inkml:brush>
  </inkml:definitions>
  <inkml:trace contextRef="#ctx0" brushRef="#br0">0 66 3244 0 0,'0'0'10153'0'0,"26"-4"-9833"0"0,80-12-102 0 0,-98 15-146 0 0,1 0 0 0 0,-1-1 0 0 0,0 0 0 0 0,0 0 0 0 0,0-1 0 0 0,14-7 0 0 0,1 0 44 0 0,-12 6-292 0 0,19-6 177 0 0,-17 10-2526 0 0,-3 6-3581 0 0</inkml:trace>
</inkml:ink>
</file>

<file path=ppt/ink/ink8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50.618"/>
    </inkml:context>
    <inkml:brush xml:id="br0">
      <inkml:brushProperty name="width" value="0.035" units="cm"/>
      <inkml:brushProperty name="height" value="0.035" units="cm"/>
      <inkml:brushProperty name="color" value="#E71224"/>
    </inkml:brush>
  </inkml:definitions>
  <inkml:trace contextRef="#ctx0" brushRef="#br0">0 1 1648 0 0,'0'0'8442'0'0,"5"17"-5189"0"0,1 13-2869 0 0,2 9 340 0 0,14 53 214 0 0,49 128 58 0 0,-7 0-34 0 0,-44-143-819 0 0,-15-47-125 0 0,-5-24-15 0 0,1 0 0 0 0,0 0 0 0 0,0 0-1 0 0,1-1 1 0 0,-1 1 0 0 0,1 0 0 0 0,3 5 0 0 0,0 7 92 0 0,-4-15-3033 0 0,5-28-3804 0 0,-6 2 2444 0 0</inkml:trace>
</inkml:ink>
</file>

<file path=ppt/ink/ink8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51.194"/>
    </inkml:context>
    <inkml:brush xml:id="br0">
      <inkml:brushProperty name="width" value="0.035" units="cm"/>
      <inkml:brushProperty name="height" value="0.035" units="cm"/>
      <inkml:brushProperty name="color" value="#E71224"/>
    </inkml:brush>
  </inkml:definitions>
  <inkml:trace contextRef="#ctx0" brushRef="#br0">1 23 3316 0 0,'0'0'7191'0'0,"26"-1"-7090"0"0,165-10-87 0 0,-146 5 455 0 0,-18 3-2015 0 0,-9 2-3689 0 0,-23 1 2665 0 0</inkml:trace>
</inkml:ink>
</file>

<file path=ppt/ink/ink8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51.935"/>
    </inkml:context>
    <inkml:brush xml:id="br0">
      <inkml:brushProperty name="width" value="0.035" units="cm"/>
      <inkml:brushProperty name="height" value="0.035" units="cm"/>
      <inkml:brushProperty name="color" value="#E71224"/>
    </inkml:brush>
  </inkml:definitions>
  <inkml:trace contextRef="#ctx0" brushRef="#br0">42 99 3284 0 0,'0'0'8638'0'0,"-1"9"-8386"0"0,-1-1-171 0 0,1-6-48 0 0,1 1 0 0 0,-1 0 0 0 0,1 0 0 0 0,0-1 0 0 0,-1 1 1 0 0,1 0-1 0 0,0 0 0 0 0,1-1 0 0 0,-1 1 0 0 0,0 0 0 0 0,1 0 0 0 0,0-1 0 0 0,1 5 1 0 0,10 28 1267 0 0,-40-90 268 0 0,24 49-1514 0 0,1-1 0 0 0,0 1 0 0 0,0-1 0 0 0,0 0 0 0 0,1 1 0 0 0,0-1 0 0 0,1 0 0 0 0,-1-1 0 0 0,1 1 0 0 0,1 0 0 0 0,-1-12 0 0 0,1 18-77 0 0,0 0 0 0 0,1-1 0 0 0,-1 1-1 0 0,0 0 1 0 0,0 0 0 0 0,1 0-1 0 0,-1-1 1 0 0,0 1 0 0 0,1 0-1 0 0,0 0 1 0 0,-1 0 0 0 0,1 0-1 0 0,-1 0 1 0 0,1 0 0 0 0,0 0 0 0 0,0 0-1 0 0,0 0 1 0 0,0 0 0 0 0,0 0-1 0 0,1-1 1 0 0,1 0-50 0 0,0 1 0 0 0,0-1 0 0 0,0 1 0 0 0,0-1 0 0 0,0 1 0 0 0,1 0 0 0 0,4-1 0 0 0,5 0-191 0 0,0 0 0 0 0,25 1 0 0 0,-25 0 163 0 0,-10 1-31 0 0,-1-1-1 0 0,1 1 0 0 0,-1 0 1 0 0,1 0-1 0 0,0 0 0 0 0,-1 0 1 0 0,1 0-1 0 0,0 1 1 0 0,-1-1-1 0 0,1 1 0 0 0,-1-1 1 0 0,1 1-1 0 0,-1 0 0 0 0,1 0 1 0 0,-1 0-1 0 0,0 1 1 0 0,1-1-1 0 0,-1 0 0 0 0,2 3 1 0 0,-2-2-363 0 0,0 0 1 0 0,-1-1 0 0 0,1 1-1 0 0,0-1 1 0 0,0 1 0 0 0,0-1 0 0 0,0 0-1 0 0,0 0 1 0 0,0 0 0 0 0,4 2-1 0 0,5 0-2327 0 0</inkml:trace>
</inkml:ink>
</file>

<file path=ppt/ink/ink8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52.250"/>
    </inkml:context>
    <inkml:brush xml:id="br0">
      <inkml:brushProperty name="width" value="0.035" units="cm"/>
      <inkml:brushProperty name="height" value="0.035" units="cm"/>
      <inkml:brushProperty name="color" value="#E71224"/>
    </inkml:brush>
  </inkml:definitions>
  <inkml:trace contextRef="#ctx0" brushRef="#br0">0 6 4076 0 0,'0'0'7177'0'0,"137"0"-7473"0"0,-125 0-120 0 0,0 0-356 0 0,6 0-304 0 0,-7 0-392 0 0,1 0-481 0 0,-6-5-751 0 0,-214 10 124 0 0</inkml:trace>
</inkml:ink>
</file>

<file path=ppt/ink/ink8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52.759"/>
    </inkml:context>
    <inkml:brush xml:id="br0">
      <inkml:brushProperty name="width" value="0.035" units="cm"/>
      <inkml:brushProperty name="height" value="0.035" units="cm"/>
      <inkml:brushProperty name="color" value="#E71224"/>
    </inkml:brush>
  </inkml:definitions>
  <inkml:trace contextRef="#ctx0" brushRef="#br0">0 1 4048 0 0,'0'0'9132'0'0,"6"23"-8755"0"0,35 122 379 0 0,-34-111-307 0 0,0 1 0 0 0,2 48 0 0 0,-2-14 154 0 0,10 142 1038 0 0,-5-92-1460 0 0,-5-69-893 0 0,-3-44-116 0 0,-4-5 662 0 0,0-1-1 0 0,1 0 0 0 0,-1 0 0 0 0,0 0 0 0 0,1 1 0 0 0,-1-1 1 0 0,0 0-1 0 0,1 0 0 0 0,-1 0 0 0 0,1 0 0 0 0,-1 0 0 0 0,0 0 1 0 0,1 0-1 0 0,-1 0 0 0 0,0 0 0 0 0,1 0 0 0 0,-1 0 0 0 0,1 0 0 0 0,-1 0 1 0 0,0 0-1 0 0,1 0 0 0 0,-1 0 0 0 0,0 0 0 0 0,1-1 0 0 0,-1 1 1 0 0,0 0-1 0 0,1 0 0 0 0,-1 0 0 0 0,0-1 0 0 0,1 1 0 0 0,-1 0 1 0 0,0 0-1 0 0,0-1 0 0 0,1 1 0 0 0,-1 0 0 0 0,0-1 0 0 0,0 1 1 0 0,1 0-1 0 0,-1-1 0 0 0,0 1 0 0 0,0 0 0 0 0,0-1 0 0 0,0 1 1 0 0,0 0-1 0 0,0-1 0 0 0,1 0 0 0 0,-1-8-3153 0 0,0-9-1960 0 0</inkml:trace>
</inkml:ink>
</file>

<file path=ppt/ink/ink8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53.112"/>
    </inkml:context>
    <inkml:brush xml:id="br0">
      <inkml:brushProperty name="width" value="0.035" units="cm"/>
      <inkml:brushProperty name="height" value="0.035" units="cm"/>
      <inkml:brushProperty name="color" value="#E71224"/>
    </inkml:brush>
  </inkml:definitions>
  <inkml:trace contextRef="#ctx0" brushRef="#br0">0 25 684 0 0,'0'0'12121'0'0,"26"-1"-11839"0"0,81-5-92 0 0,3-4 361 0 0,-68 4-1867 0 0,5 4-5184 0 0</inkml:trace>
</inkml:ink>
</file>

<file path=ppt/ink/ink8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53.973"/>
    </inkml:context>
    <inkml:brush xml:id="br0">
      <inkml:brushProperty name="width" value="0.035" units="cm"/>
      <inkml:brushProperty name="height" value="0.035" units="cm"/>
      <inkml:brushProperty name="color" value="#E71224"/>
    </inkml:brush>
  </inkml:definitions>
  <inkml:trace contextRef="#ctx0" brushRef="#br0">85 221 304 0 0,'0'0'9344'0'0,"-12"7"-9218"0"0,-36 23-140 0 0,46-29-1 0 0,0 0 1 0 0,0 1 0 0 0,0-1 0 0 0,1 1-1 0 0,-1 0 1 0 0,1-1 0 0 0,-1 1 0 0 0,1 0 0 0 0,0 0-1 0 0,-1 0 1 0 0,1 0 0 0 0,0 0 0 0 0,0 0 0 0 0,1 0-1 0 0,-1 0 1 0 0,0 0 0 0 0,1 0 0 0 0,-1 1-1 0 0,1-1 1 0 0,0 0 0 0 0,-1 0 0 0 0,1 1 0 0 0,0-1-1 0 0,1 0 1 0 0,-1 4 0 0 0,1 2-54 0 0,-1 1 39 0 0,-1-5-64 0 0,1 1 0 0 0,0 0 0 0 0,1 0 0 0 0,-1 0 0 0 0,1 0 0 0 0,0 0 0 0 0,2 5 0 0 0,-3-9 74 0 0,1 1 1 0 0,0-1-1 0 0,0 1 0 0 0,0-1 0 0 0,1 0 1 0 0,-1 1-1 0 0,0-1 0 0 0,0 0 0 0 0,1 0 1 0 0,-1 1-1 0 0,1-1 0 0 0,-1 0 1 0 0,1-1-1 0 0,-1 1 0 0 0,1 0 0 0 0,0 0 1 0 0,-1-1-1 0 0,1 1 0 0 0,0-1 0 0 0,0 1 1 0 0,-1-1-1 0 0,1 0 0 0 0,2 1 0 0 0,1-1-5 0 0,0 1 0 0 0,0-1-1 0 0,0 1 1 0 0,0-1 0 0 0,0-1-1 0 0,-1 1 1 0 0,1-1 0 0 0,0 1-1 0 0,0-1 1 0 0,0-1 0 0 0,6-2-1 0 0,-8 3 58 0 0,-1-1 1 0 0,1 1-1 0 0,-1-1 0 0 0,0 0 0 0 0,0 0 0 0 0,0 0 1 0 0,0 0-1 0 0,0-1 0 0 0,0 1 0 0 0,0 0 0 0 0,-1-1 0 0 0,1 1 1 0 0,-1-1-1 0 0,1 1 0 0 0,-1-1 0 0 0,0 0 0 0 0,0 0 1 0 0,0 0-1 0 0,-1 1 0 0 0,1-5 0 0 0,-1 6-29 0 0,13-89 395 0 0,-12 80-321 0 0,-1 1 1 0 0,0-1 0 0 0,-1 0-1 0 0,0 1 1 0 0,-1-1-1 0 0,0 0 1 0 0,-4-11 0 0 0,-48-109 1837 0 0,50 110-614 0 0,2 13 203 0 0,2 17-1405 0 0,1 3 137 0 0,1-1 0 0 0,0 1-1 0 0,1-1 1 0 0,0 1 0 0 0,1-1-1 0 0,1 0 1 0 0,6 14 0 0 0,6 16 483 0 0,-11-30-489 0 0,0 0-1 0 0,14 23 1 0 0,1-1-34 0 0,-9-11-144 0 0,-5-7-27 0 0,2 0 0 0 0,0 0 1 0 0,1-1-1 0 0,1 0 0 0 0,20 22 0 0 0,-20-26-43 0 0,15 12-1721 0 0,-24-22 1267 0 0,-1 0-1 0 0,1-1 0 0 0,0 1 1 0 0,-1 0-1 0 0,1-1 0 0 0,0 1 1 0 0,0-1-1 0 0,-1 0 0 0 0,1 1 1 0 0,2-1-1 0 0,-3-10-10485 0 0</inkml:trace>
</inkml:ink>
</file>

<file path=ppt/ink/ink8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55.163"/>
    </inkml:context>
    <inkml:brush xml:id="br0">
      <inkml:brushProperty name="width" value="0.035" units="cm"/>
      <inkml:brushProperty name="height" value="0.035" units="cm"/>
      <inkml:brushProperty name="color" value="#E71224"/>
    </inkml:brush>
  </inkml:definitions>
  <inkml:trace contextRef="#ctx0" brushRef="#br0">1 228 1556 0 0,'0'0'5854'0'0,"30"0"-5119"0"0,102 1-341 0 0,37-8 296 0 0,-155 5-679 0 0,568-45 1669 0 0,-182 14-806 0 0,-171 15-360 0 0,-143 11-550 0 0,342-38 71 0 0,-353 33 1374 0 0,10-2-964 0 0,155-7-1 0 0,-227 21-407 0 0,-1 1 195 0 0,0-1 0 0 0,1-1-1 0 0,-1 0 1 0 0,1 0 0 0 0,-1-1 0 0 0,19-6 0 0 0,-20 0 159 0 0,-20 5-1993 0 0,-25 4-2936 0 0,31-1 4118 0 0,-23 2-3855 0 0,-8-2-1290 0 0</inkml:trace>
</inkml:ink>
</file>

<file path=ppt/ink/ink8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57.108"/>
    </inkml:context>
    <inkml:brush xml:id="br0">
      <inkml:brushProperty name="width" value="0.035" units="cm"/>
      <inkml:brushProperty name="height" value="0.035" units="cm"/>
      <inkml:brushProperty name="color" value="#E71224"/>
    </inkml:brush>
  </inkml:definitions>
  <inkml:trace contextRef="#ctx0" brushRef="#br0">43 20 684 0 0,'0'0'13003'0'0,"-2"5"-12530"0"0,1-1-413 0 0,-5 12 460 0 0,0-2 1 0 0,-8 16-1 0 0,11-25-476 0 0,1 1 0 0 0,0-1 0 0 0,1 1 0 0 0,-1 0 0 0 0,1 0 0 0 0,0 0-1 0 0,0 0 1 0 0,1 0 0 0 0,0 0 0 0 0,1 9 0 0 0,-1-3-141 0 0,0-10 89 0 0,0-1-1 0 0,0 0 0 0 0,0 0 0 0 0,0 0 0 0 0,1 0 0 0 0,-1 0 0 0 0,0 0 0 0 0,1 0 0 0 0,-1 0 0 0 0,1 1 0 0 0,-1-1 0 0 0,1-1 0 0 0,0 1 0 0 0,-1 0 0 0 0,1 0 0 0 0,0 0 0 0 0,0 0 0 0 0,-1 0 0 0 0,1-1 0 0 0,0 1 0 0 0,0 0 0 0 0,1 0 0 0 0,1 1 1 0 0,0-1 0 0 0,0 1 0 0 0,1-1 0 0 0,-1 0 0 0 0,0 0 0 0 0,0 0 0 0 0,6 0 0 0 0,-2 0 10 0 0,0-1-1 0 0,1 1 0 0 0,-1-2 0 0 0,0 1 1 0 0,0-1-1 0 0,12-2 0 0 0,-14 1-20 0 0,0-1 0 0 0,0 1 0 0 0,-1-1 0 0 0,1 0 0 0 0,0 0 0 0 0,-1 0 0 0 0,0-1 0 0 0,0 1 1 0 0,0-1-1 0 0,0 0 0 0 0,-1 0 0 0 0,1-1 0 0 0,-1 1 0 0 0,0-1 0 0 0,0 0 0 0 0,2-5 0 0 0,-2 5-86 0 0,-1-1 1 0 0,0 0 0 0 0,0 0-1 0 0,0-1 1 0 0,0 1-1 0 0,-1 0 1 0 0,0 0-1 0 0,-1-1 1 0 0,1 1 0 0 0,-1-1-1 0 0,0 1 1 0 0,-1 0-1 0 0,-1-9 1 0 0,1 12 64 0 0,0 1 1 0 0,-1 0-1 0 0,1-1 1 0 0,0 1-1 0 0,-1 0 0 0 0,0 0 1 0 0,1 0-1 0 0,-1 0 1 0 0,0 0-1 0 0,0 1 0 0 0,0-1 1 0 0,0 0-1 0 0,0 1 1 0 0,0 0-1 0 0,-1-1 0 0 0,1 1 1 0 0,0 0-1 0 0,-1 0 1 0 0,1 0-1 0 0,-1 1 0 0 0,1-1 1 0 0,-4 0-1 0 0,1 0 62 0 0,-1-1 0 0 0,1 2 0 0 0,-1-1 0 0 0,1 1 0 0 0,-1-1 0 0 0,1 1 0 0 0,-1 1 0 0 0,1-1 0 0 0,-8 2 0 0 0,10 0-230 0 0,1 0 0 0 0,-1 0 0 0 0,1 0 0 0 0,0 0 1 0 0,0 0-1 0 0,0 1 0 0 0,0-1 0 0 0,0 0 0 0 0,0 1 0 0 0,0 0 0 0 0,1-1 0 0 0,-1 1 0 0 0,1 0 0 0 0,0 0 0 0 0,-2 5 0 0 0,4-8 49 0 0,-1 1 0 0 0,0-1 0 0 0,1 0 0 0 0,-1 0-1 0 0,0 0 1 0 0,1 1 0 0 0,-1-1 0 0 0,0 0 0 0 0,1 0 0 0 0,-1 0-1 0 0,0 0 1 0 0,1 1 0 0 0,-1-1 0 0 0,1 0 0 0 0,-1 0 0 0 0,0 0-1 0 0,1 0 1 0 0,-1 0 0 0 0,0 0 0 0 0,1 0 0 0 0,-1 0 0 0 0,1 0-1 0 0,-1-1 1 0 0,1 1 0 0 0,1 0-964 0 0,4 0-1707 0 0</inkml:trace>
</inkml:ink>
</file>

<file path=ppt/ink/ink8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4:59.735"/>
    </inkml:context>
    <inkml:brush xml:id="br0">
      <inkml:brushProperty name="width" value="0.035" units="cm"/>
      <inkml:brushProperty name="height" value="0.035" units="cm"/>
      <inkml:brushProperty name="color" value="#E71224"/>
    </inkml:brush>
  </inkml:definitions>
  <inkml:trace contextRef="#ctx0" brushRef="#br0">19 3 2968 0 0,'0'0'10288'0'0,"-3"-1"-10030"0"0,3 1-241 0 0,-1 0 0 0 0,1 0 0 0 0,-1 0 0 0 0,1-1 0 0 0,0 1 0 0 0,-1 0 0 0 0,1 0 0 0 0,-1 0 0 0 0,1 0 0 0 0,-1 0 0 0 0,1 0 0 0 0,0 0-1 0 0,-1 0 1 0 0,1 0 0 0 0,-1 0 0 0 0,1 0 0 0 0,0 0 0 0 0,-1 0 0 0 0,1 0 0 0 0,-1 0 0 0 0,1 1 0 0 0,-1-1 0 0 0,1 0 0 0 0,0 0 0 0 0,-1 0 0 0 0,1 1 0 0 0,0-1 0 0 0,-1 0 0 0 0,1 0 0 0 0,0 1 0 0 0,-1-1 0 0 0,1 0 0 0 0,-1 1 0 0 0,0 18 1351 0 0,1-9-1058 0 0,2 13 88 0 0,1 0 0 0 0,0 0 0 0 0,2 0 0 0 0,1 0 0 0 0,10 25 0 0 0,8 37 143 0 0,-15-48-428 0 0,-3-16-113 0 0,-1 1-1 0 0,-1-1 1 0 0,2 36-1 0 0,6 19-3764 0 0,-7-71 1070 0 0</inkml:trace>
</inkml:ink>
</file>

<file path=ppt/ink/ink8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5:00.061"/>
    </inkml:context>
    <inkml:brush xml:id="br0">
      <inkml:brushProperty name="width" value="0.035" units="cm"/>
      <inkml:brushProperty name="height" value="0.035" units="cm"/>
      <inkml:brushProperty name="color" value="#E71224"/>
    </inkml:brush>
  </inkml:definitions>
  <inkml:trace contextRef="#ctx0" brushRef="#br0">1 28 6485 0 0,'0'0'7831'0'0,"22"-4"-7707"0"0,140-15 39 0 0,-66 14-1635 0 0,-95 6 1300 0 0,0-1-1 0 0,0 0 0 0 0,0 0 0 0 0,1 1 1 0 0,-1-1-1 0 0,0 0 0 0 0,0 1 1 0 0,0-1-1 0 0,0 1 0 0 0,0-1 1 0 0,0 1-1 0 0,0 0 0 0 0,0 0 1 0 0,0-1-1 0 0,0 1 0 0 0,0 0 1 0 0,0 0-1 0 0,-1 0 0 0 0,2 1 1 0 0,6 7-4859 0 0,-3-8 932 0 0</inkml:trace>
</inkml:ink>
</file>

<file path=ppt/ink/ink9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5:00.802"/>
    </inkml:context>
    <inkml:brush xml:id="br0">
      <inkml:brushProperty name="width" value="0.035" units="cm"/>
      <inkml:brushProperty name="height" value="0.035" units="cm"/>
      <inkml:brushProperty name="color" value="#E71224"/>
    </inkml:brush>
  </inkml:definitions>
  <inkml:trace contextRef="#ctx0" brushRef="#br0">1 138 4216 0 0,'0'0'7012'0'0,"4"9"-6666"0"0,33 73 912 0 0,-36-74-1222 0 0,-1-8-36 0 0,0 1 1 0 0,-1-1 0 0 0,1 0 0 0 0,0 0 0 0 0,0 0-1 0 0,0 1 1 0 0,0-1 0 0 0,0 0 0 0 0,0 0 0 0 0,0 0-1 0 0,0 1 1 0 0,0-1 0 0 0,0 0 0 0 0,0 0-1 0 0,1 0 1 0 0,-1 1 0 0 0,0-1 0 0 0,0 0 0 0 0,0 0-1 0 0,0 0 1 0 0,0 1 0 0 0,0-1 0 0 0,0 0 0 0 0,0 0-1 0 0,1 0 1 0 0,-1 0 0 0 0,0 1 0 0 0,0-1 0 0 0,0 0-1 0 0,0 0 1 0 0,1 0 0 0 0,-1 0 0 0 0,0 0-1 0 0,0 0 1 0 0,0 0 0 0 0,0 1 0 0 0,1-1 0 0 0,-1 0-1 0 0,0 0 1 0 0,0 0 0 0 0,0 0 0 0 0,1 0 0 0 0,-1 0-1 0 0,0 0 1 0 0,1 0 552 0 0,-1-8-326 0 0,-1 0-1 0 0,0 0 1 0 0,-1 0 0 0 0,0 0-1 0 0,-4-9 1 0 0,-4-20-641 0 0,7 15 527 0 0,0 0 0 0 0,2-27 0 0 0,1 47-125 0 0,0 0 0 0 0,1 0 0 0 0,-1 1 1 0 0,1-1-1 0 0,0 0 0 0 0,-1 0 0 0 0,1 1 1 0 0,0-1-1 0 0,0 0 0 0 0,0 1 0 0 0,0-1 1 0 0,0 1-1 0 0,1 0 0 0 0,-1-1 1 0 0,0 1-1 0 0,1 0 0 0 0,-1 0 0 0 0,1-1 1 0 0,-1 1-1 0 0,1 0 0 0 0,0 1 0 0 0,-1-1 1 0 0,1 0-1 0 0,0 0 0 0 0,2 0 0 0 0,7-3-171 0 0,1 0 0 0 0,19-3 0 0 0,-22 6 184 0 0,35-4-818 0 0,-18 9-6320 0 0</inkml:trace>
</inkml:ink>
</file>

<file path=ppt/ink/ink9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5:01.099"/>
    </inkml:context>
    <inkml:brush xml:id="br0">
      <inkml:brushProperty name="width" value="0.035" units="cm"/>
      <inkml:brushProperty name="height" value="0.035" units="cm"/>
      <inkml:brushProperty name="color" value="#E71224"/>
    </inkml:brush>
  </inkml:definitions>
  <inkml:trace contextRef="#ctx0" brushRef="#br0">1 33 3196 0 0,'0'0'9386'0'0,"19"-3"-9350"0"0,10-3 22 0 0,69-8 78 0 0,-27 5-8436 0 0</inkml:trace>
</inkml:ink>
</file>

<file path=ppt/ink/ink9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5:01.551"/>
    </inkml:context>
    <inkml:brush xml:id="br0">
      <inkml:brushProperty name="width" value="0.035" units="cm"/>
      <inkml:brushProperty name="height" value="0.035" units="cm"/>
      <inkml:brushProperty name="color" value="#E71224"/>
    </inkml:brush>
  </inkml:definitions>
  <inkml:trace contextRef="#ctx0" brushRef="#br0">1 1 2800 0 0,'0'0'11090'0'0,"6"16"-10759"0"0,40 114 649 0 0,-26-64-433 0 0,-3 0-1 0 0,7 71 0 0 0,-19-111-475 0 0,1 21 26 0 0,-5-33-155 0 0,0-1 0 0 0,1 1 0 0 0,0-1 0 0 0,1 1 0 0 0,5 13 0 0 0,-4-15-989 0 0,1 0-1 0 0,12 21 1 0 0,-13-29 414 0 0,-4-3 484 0 0,0-1 0 0 0,1 0 0 0 0,-1 0 1 0 0,0 0-1 0 0,0 0 0 0 0,1 0 1 0 0,-1 0-1 0 0,0 0 0 0 0,0 0 0 0 0,1 0 1 0 0,-1 0-1 0 0,0 0 0 0 0,0 0 1 0 0,1 0-1 0 0,-1-1 0 0 0,0 1 0 0 0,0 0 1 0 0,0 0-1 0 0,1 0 0 0 0,-1 0 1 0 0,0 0-1 0 0,0 0 0 0 0,0 0 0 0 0,1-1 1 0 0,-1 1-1 0 0,0 0 0 0 0,0 0 0 0 0,0 0 1 0 0,0-1-1 0 0,0 1 0 0 0,1 0 1 0 0,-1 0-1 0 0,0 0 0 0 0,0-1 0 0 0,0 1 1 0 0,0 0-1 0 0,0 0 0 0 0,0 0 1 0 0,0-1-1 0 0,0 1 0 0 0,0 0 0 0 0,0 0 1 0 0,0-1-1 0 0,0 1 0 0 0,0 0 1 0 0,0 0-1 0 0,0-1 0 0 0,0 1 0 0 0,0 0 1 0 0,0 0-1 0 0,0 0 0 0 0,0-1 0 0 0,0-15-2809 0 0</inkml:trace>
</inkml:ink>
</file>

<file path=ppt/ink/ink9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5:01.804"/>
    </inkml:context>
    <inkml:brush xml:id="br0">
      <inkml:brushProperty name="width" value="0.035" units="cm"/>
      <inkml:brushProperty name="height" value="0.035" units="cm"/>
      <inkml:brushProperty name="color" value="#E71224"/>
    </inkml:brush>
  </inkml:definitions>
  <inkml:trace contextRef="#ctx0" brushRef="#br0">0 10 2496 0 0,'0'0'10914'0'0,"19"0"-10868"0"0,4 1-44 0 0,88-4 81 0 0,-66 0-317 0 0,4 0-2192 0 0,-17 2-5213 0 0,-26 1 4557 0 0</inkml:trace>
</inkml:ink>
</file>

<file path=ppt/ink/ink9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5:02.619"/>
    </inkml:context>
    <inkml:brush xml:id="br0">
      <inkml:brushProperty name="width" value="0.035" units="cm"/>
      <inkml:brushProperty name="height" value="0.035" units="cm"/>
      <inkml:brushProperty name="color" value="#E71224"/>
    </inkml:brush>
  </inkml:definitions>
  <inkml:trace contextRef="#ctx0" brushRef="#br0">155 134 1100 0 0,'0'0'9523'0'0,"-7"0"-9357"0"0,-4 0-136 0 0,-1 0 339 0 0,1 0 0 0 0,-22 3 1 0 0,29-2-298 0 0,1-1 1 0 0,0 1 0 0 0,0 0 0 0 0,-1 0-1 0 0,1 1 1 0 0,0-1 0 0 0,0 0 0 0 0,0 1-1 0 0,0 0 1 0 0,1 0 0 0 0,-1 0 0 0 0,0 0-1 0 0,1 0 1 0 0,-1 0 0 0 0,-3 6 0 0 0,2-3-106 0 0,1-1 1 0 0,0 1 0 0 0,0 0 0 0 0,0 1 0 0 0,1-1 0 0 0,-1 0 0 0 0,1 1 0 0 0,0-1 0 0 0,1 1 0 0 0,0 0 0 0 0,0 0 0 0 0,0-1 0 0 0,0 1 0 0 0,1 8 0 0 0,0-13 27 0 0,0 1 1 0 0,1-1 0 0 0,-1 1-1 0 0,0-1 1 0 0,1 0 0 0 0,-1 1-1 0 0,1-1 1 0 0,-1 1 0 0 0,1-1-1 0 0,0 0 1 0 0,0 0 0 0 0,-1 1-1 0 0,1-1 1 0 0,0 0 0 0 0,0 0-1 0 0,0 0 1 0 0,0 0-1 0 0,0 0 1 0 0,1 0 0 0 0,-1 0-1 0 0,0 0 1 0 0,0 0 0 0 0,1-1-1 0 0,-1 1 1 0 0,0 0 0 0 0,1-1-1 0 0,-1 1 1 0 0,1-1 0 0 0,-1 0-1 0 0,0 1 1 0 0,1-1 0 0 0,1 0-1 0 0,9 2 63 0 0,-1-1 1 0 0,0-1-1 0 0,17-1 0 0 0,-10 1-99 0 0,-14 0 61 0 0,0-1 0 0 0,0 1 0 0 0,1-1 1 0 0,-1 0-1 0 0,0 1 0 0 0,0-2 0 0 0,0 1 1 0 0,0-1-1 0 0,-1 1 0 0 0,1-1 0 0 0,0 0 0 0 0,-1 0 1 0 0,1-1-1 0 0,-1 1 0 0 0,1-1 0 0 0,-1 1 1 0 0,0-1-1 0 0,0 0 0 0 0,-1 0 0 0 0,5-6 0 0 0,-4 4 9 0 0,1-1-1 0 0,-1 0 1 0 0,0 0-1 0 0,0 0 1 0 0,-1-1-1 0 0,0 1 1 0 0,0 0 0 0 0,-1-1-1 0 0,1 0 1 0 0,-1 1-1 0 0,0-14 1 0 0,-1 13-52 0 0,-1 0 0 0 0,0 0 0 0 0,0-1 0 0 0,0 1 0 0 0,-1 0 0 0 0,0 1 0 0 0,0-1 0 0 0,-1 0 0 0 0,1 0 0 0 0,-6-6 0 0 0,0 0 26 0 0,-1 0 0 0 0,0 1 0 0 0,-19-19 0 0 0,19 25 793 0 0,6 9 222 0 0,4-2-985 0 0,-1 1 0 0 0,0-1 0 0 0,0 0 1 0 0,0 1-1 0 0,1-1 0 0 0,-1 0 1 0 0,1 1-1 0 0,-1-1 0 0 0,1 0 1 0 0,-1 0-1 0 0,1 0 0 0 0,1 2 1 0 0,21 28 999 0 0,36 36 1 0 0,-42-49-888 0 0,84 92-556 0 0,-100-107 169 0 0,1-1 0 0 0,-1 1 0 0 0,0-1 0 0 0,0 1 0 0 0,0-1 0 0 0,0 1 0 0 0,0 0 0 0 0,0 3 0 0 0,1 13-5807 0 0</inkml:trace>
</inkml:ink>
</file>

<file path=ppt/ink/ink9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5:04.478"/>
    </inkml:context>
    <inkml:brush xml:id="br0">
      <inkml:brushProperty name="width" value="0.035" units="cm"/>
      <inkml:brushProperty name="height" value="0.035" units="cm"/>
      <inkml:brushProperty name="color" value="#E71224"/>
    </inkml:brush>
  </inkml:definitions>
  <inkml:trace contextRef="#ctx0" brushRef="#br0">1 151 892 0 0,'0'0'10588'0'0,"6"-3"-6407"0"0,-6 0-4240 0 0,1-1-1 0 0,0 0 1 0 0,0 0-1 0 0,0 0 1 0 0,1 0-1 0 0,0 1 1 0 0,-1-1-1 0 0,1 1 1 0 0,3-5-1 0 0,10-22-469 0 0,-12 22 491 0 0,1-1 0 0 0,1 1 0 0 0,6-11-1 0 0,-5 9 44 0 0,-6 10 3 0 0,1-2-63 0 0,-1 1-1 0 0,1 0 1 0 0,0 0 0 0 0,-1-1 0 0 0,1 1 0 0 0,0 0 0 0 0,0 0 0 0 0,0 0-1 0 0,0 0 1 0 0,0 0 0 0 0,0 0 0 0 0,0 0 0 0 0,0 0 0 0 0,0 0 0 0 0,0 0 0 0 0,1 1-1 0 0,-1-1 1 0 0,0 1 0 0 0,0-1 0 0 0,1 0 0 0 0,-1 1 0 0 0,0 0 0 0 0,1-1-1 0 0,-1 1 1 0 0,1 0 0 0 0,-1 0 0 0 0,1 0 0 0 0,1 0 0 0 0,-2 0 34 0 0,0 0-15 0 0,0 0-1 0 0,1 0 1 0 0,-1 0 0 0 0,0 0 0 0 0,0 0 0 0 0,0 0 0 0 0,1 1 0 0 0,-1-1 0 0 0,0 0 0 0 0,0 1 0 0 0,0-1 0 0 0,0 1 0 0 0,0-1 0 0 0,2 2 0 0 0,6 5 5 0 0,-6-5 85 0 0,0 0 1 0 0,0 0-1 0 0,-1 0 0 0 0,1 1 1 0 0,0-1-1 0 0,-1 1 1 0 0,1 0-1 0 0,1 3 0 0 0,20 18 376 0 0,-22-21-356 0 0,0 0 0 0 0,0 0 0 0 0,0 0 0 0 0,0-1 0 0 0,0 1 0 0 0,1-1 0 0 0,-1 1 0 0 0,1-1 0 0 0,0 0 0 0 0,-1 0 0 0 0,1 0 1 0 0,0 0-1 0 0,0-1 0 0 0,1 1 0 0 0,-1-1 0 0 0,0 0 0 0 0,7 2 0 0 0,-7-2-31 0 0,-1-1 0 0 0,1 1 1 0 0,0-1-1 0 0,-1 0 0 0 0,1 0 1 0 0,0 0-1 0 0,-1 0 0 0 0,1 0 1 0 0,0-1-1 0 0,-1 1 0 0 0,1-1 0 0 0,0 1 1 0 0,-1-1-1 0 0,1 0 0 0 0,-1 0 1 0 0,1-1-1 0 0,-1 1 0 0 0,0 0 1 0 0,1-1-1 0 0,-1 1 0 0 0,0-1 1 0 0,0 0-1 0 0,0 0 0 0 0,2-2 0 0 0,25-38 251 0 0,-24 37-376 0 0,-3 3 51 0 0,-1 1 1 0 0,0 0-1 0 0,0 0 0 0 0,0-1 1 0 0,1 1-1 0 0,-2-1 0 0 0,1 1 1 0 0,0-1-1 0 0,0 1 1 0 0,0-1-1 0 0,-1 0 0 0 0,1-1 1 0 0,-1 3-9 0 0,0 0 0 0 0,1-1 1 0 0,-1 1-1 0 0,0 0 0 0 0,0-1 1 0 0,0 1-1 0 0,0 0 1 0 0,0 0-1 0 0,0-1 0 0 0,1 1 1 0 0,-1 0-1 0 0,0 0 0 0 0,0 0 1 0 0,0-1-1 0 0,1 1 0 0 0,-1 0 1 0 0,0 0-1 0 0,0 0 0 0 0,1 0 1 0 0,-1-1-1 0 0,0 1 0 0 0,0 0 1 0 0,1 0-1 0 0,-1 0 0 0 0,0 0 1 0 0,0 0-1 0 0,1 0 1 0 0,-1 0-1 0 0,1 0 0 0 0,-1 0-189 0 0,0 0 1 0 0,1-1-1 0 0,-1 1 0 0 0,1 0 0 0 0,-1 0 1 0 0,0 0-1 0 0,1 0 0 0 0,-1 0 0 0 0,1 0 1 0 0,-1 1-1 0 0,0-1 0 0 0,1 0 0 0 0,-1 0 1 0 0,0 0-1 0 0,1 0 0 0 0,-1 0 0 0 0,1 1 1 0 0,-1-1-1 0 0,0 0 0 0 0,1 0 0 0 0,-1 1 1 0 0,0-1-1 0 0,0 0 0 0 0,1 0 0 0 0,-1 1 1 0 0,0-1-1 0 0,0 0 0 0 0,1 1 0 0 0,-1-1 1 0 0,0 0-1 0 0,0 1 0 0 0,0-1 0 0 0,1 0 1 0 0,-1 1-1 0 0,0-1 0 0 0,0 1 0 0 0,0-1 1 0 0,0 0-1 0 0,0 1 0 0 0,0-1 0 0 0,0 1 1 0 0,-12-8-4401 0 0</inkml:trace>
</inkml:ink>
</file>

<file path=ppt/ink/ink9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5:06.427"/>
    </inkml:context>
    <inkml:brush xml:id="br0">
      <inkml:brushProperty name="width" value="0.035" units="cm"/>
      <inkml:brushProperty name="height" value="0.035" units="cm"/>
      <inkml:brushProperty name="color" value="#E71224"/>
    </inkml:brush>
  </inkml:definitions>
  <inkml:trace contextRef="#ctx0" brushRef="#br0">1 220 932 0 0,'0'3'14427'0'0,"0"-10"-14306"0"0,0 3-153 0 0,0 0-1 0 0,-1 0 1 0 0,2 0-1 0 0,-1-1 1 0 0,0 1-1 0 0,1 0 1 0 0,0 0-1 0 0,0 0 1 0 0,0 0-1 0 0,0 0 1 0 0,1 0-1 0 0,-1 0 1 0 0,1 0-1 0 0,0 1 1 0 0,4-7-1 0 0,17-23-119 0 0,-18 24 158 0 0,0 1 1 0 0,1 0-1 0 0,0 0 1 0 0,9-8 0 0 0,-1 3 28 0 0,24-21-298 0 0,-35 32 180 0 0,0 0 0 0 0,0 0 0 0 0,1 0 0 0 0,-1 1 0 0 0,0-1 1 0 0,1 1-1 0 0,-1 0 0 0 0,1 0 0 0 0,-1 0 0 0 0,1 1 0 0 0,6-1 1 0 0,3 25 548 0 0,3 6 95 0 0,-10-16-523 0 0,1-1 0 0 0,0-1 0 0 0,11 15-1 0 0,-17-26-8 0 0,0 1 0 0 0,0-1 0 0 0,1 0 0 0 0,-1 1 0 0 0,0-1 0 0 0,1 0 0 0 0,-1 0 0 0 0,1 0 0 0 0,0 0 0 0 0,-1 0 0 0 0,1 0 0 0 0,0-1 0 0 0,-1 1 0 0 0,1 0 0 0 0,0-1 0 0 0,0 0-1 0 0,0 1 1 0 0,-1-1 0 0 0,1 0 0 0 0,0 0 0 0 0,0 0 0 0 0,0 0 0 0 0,0 0 0 0 0,0 0 0 0 0,-1 0 0 0 0,1-1 0 0 0,0 1 0 0 0,0-1 0 0 0,0 1 0 0 0,2-2 0 0 0,30-19-547 0 0,-14 5-3143 0 0,-14 11 1583 0 0,-2 1-723 0 0,-16 10-1354 0 0,-53 36 1673 0 0</inkml:trace>
</inkml:ink>
</file>

<file path=ppt/ink/ink9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5:06.894"/>
    </inkml:context>
    <inkml:brush xml:id="br0">
      <inkml:brushProperty name="width" value="0.035" units="cm"/>
      <inkml:brushProperty name="height" value="0.035" units="cm"/>
      <inkml:brushProperty name="color" value="#E71224"/>
    </inkml:brush>
  </inkml:definitions>
  <inkml:trace contextRef="#ctx0" brushRef="#br0">1 63 720 0 0,'0'0'10154'0'0,"17"-6"-7659"0"0,-1-2-2238 0 0,0 0 1 0 0,1 0-1 0 0,0 1 0 0 0,0 2 1 0 0,0-1-1 0 0,26-3 0 0 0,-26 7-1331 0 0,-1 0 0 0 0,1 1 0 0 0,18 1 0 0 0,-13 0-3820 0 0,-16 0 1866 0 0</inkml:trace>
</inkml:ink>
</file>

<file path=ppt/ink/ink9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5:07.232"/>
    </inkml:context>
    <inkml:brush xml:id="br0">
      <inkml:brushProperty name="width" value="0.035" units="cm"/>
      <inkml:brushProperty name="height" value="0.035" units="cm"/>
      <inkml:brushProperty name="color" value="#E71224"/>
    </inkml:brush>
  </inkml:definitions>
  <inkml:trace contextRef="#ctx0" brushRef="#br0">1 40 552 0 0,'0'0'12322'0'0,"17"-2"-12147"0"0,115-23 311 0 0,-113 21-1023 0 0,-1 1 1 0 0,1 0-1 0 0,24 0 1 0 0,-42 3 457 0 0,-1 0 0 0 0,0 0 0 0 0,1 0 0 0 0,-1 0 0 0 0,1 0 0 0 0,-1 0-1 0 0,0 0 1 0 0,1 0 0 0 0,-1 0 0 0 0,0 0 0 0 0,1 1 0 0 0,-1-1 0 0 0,1 0 0 0 0,-1 0 0 0 0,0 0 0 0 0,1 0 0 0 0,-1 0 0 0 0,0 1-1 0 0,1-1 1 0 0,-1 0 0 0 0,0 0 0 0 0,0 1 0 0 0,1-1 0 0 0,-1 0 0 0 0,0 0 0 0 0,0 1 0 0 0,1-1 0 0 0,-1 0 0 0 0,0 1 0 0 0,0-1 0 0 0,0 0-1 0 0,1 1 1 0 0,-1 0 0 0 0,3 4-2402 0 0,2-2-42 0 0</inkml:trace>
</inkml:ink>
</file>

<file path=ppt/ink/ink9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5:10.243"/>
    </inkml:context>
    <inkml:brush xml:id="br0">
      <inkml:brushProperty name="width" value="0.035" units="cm"/>
      <inkml:brushProperty name="height" value="0.035" units="cm"/>
      <inkml:brushProperty name="color" value="#E71224"/>
    </inkml:brush>
  </inkml:definitions>
  <inkml:trace contextRef="#ctx0" brushRef="#br0">70 48 1424 0 0,'0'0'12135'0'0,"-7"3"-11943"0"0,-21 9 83 0 0,26-10-191 0 0,-1 0-1 0 0,1 0 1 0 0,0 0-1 0 0,0 0 1 0 0,0 1-1 0 0,0-1 1 0 0,0 1-1 0 0,1-1 1 0 0,-1 1-1 0 0,1-1 1 0 0,0 1 0 0 0,-1 0-1 0 0,1 0 1 0 0,1 0-1 0 0,-1 0 1 0 0,-1 5-1 0 0,0 0-4 0 0,1-4-82 0 0,0-1 0 0 0,0 1-1 0 0,1 0 1 0 0,-1-1 0 0 0,1 1-1 0 0,0 0 1 0 0,0 0 0 0 0,0-1 0 0 0,0 1-1 0 0,1 0 1 0 0,-1 0 0 0 0,1-1-1 0 0,0 1 1 0 0,0-1 0 0 0,0 1-1 0 0,1-1 1 0 0,3 7 0 0 0,-3-7 1 0 0,0-1 0 0 0,0 1-1 0 0,0-1 1 0 0,0 0 0 0 0,0 0 0 0 0,1 0 0 0 0,-1 0 0 0 0,1 0 0 0 0,-1 0 0 0 0,1-1 0 0 0,0 1 0 0 0,0-1 0 0 0,0 0 0 0 0,0 0 0 0 0,-1 0 0 0 0,2 0 0 0 0,-1 0 0 0 0,0-1 0 0 0,0 0 0 0 0,0 1 0 0 0,5-1 0 0 0,-6 0 32 0 0,1 0 0 0 0,0 0 0 0 0,-1-1 0 0 0,1 1 0 0 0,0-1 1 0 0,-1 1-1 0 0,1-1 0 0 0,0 0 0 0 0,-1 0 0 0 0,1 0 0 0 0,-1 0 0 0 0,0 0 1 0 0,1-1-1 0 0,-1 1 0 0 0,0-1 0 0 0,0 0 0 0 0,4-3 0 0 0,-4 2-1 0 0,1 0-1 0 0,-1-1 1 0 0,0 0 0 0 0,1 0-1 0 0,-2 1 1 0 0,1-1-1 0 0,0 0 1 0 0,-1 0-1 0 0,0-1 1 0 0,2-7-1 0 0,-2 7-54 0 0,0 0-1 0 0,0 0 1 0 0,0-1-1 0 0,-1 1 1 0 0,0 0-1 0 0,0-1 1 0 0,0 1-1 0 0,-1 0 1 0 0,1-1-1 0 0,-1 1 0 0 0,-1 0 1 0 0,1 0-1 0 0,-1-1 1 0 0,0 1-1 0 0,0 1 1 0 0,0-1-1 0 0,-1 0 1 0 0,1 0-1 0 0,-1 1 0 0 0,0 0 1 0 0,-1-1-1 0 0,-6-6 1 0 0,7 8-16 0 0,0 0 0 0 0,0 1 0 0 0,0-1 0 0 0,0 1 0 0 0,0 0 0 0 0,-1-1 0 0 0,1 1 0 0 0,-1 1 0 0 0,0-1 0 0 0,1 1 0 0 0,-1-1 0 0 0,0 1 0 0 0,0 0 0 0 0,0 0 0 0 0,0 1 0 0 0,-6-1 0 0 0,9 1-51 0 0,0 1 0 0 0,0 0 0 0 0,0-1 0 0 0,0 1 0 0 0,0 0 0 0 0,1 0 0 0 0,-1 0 0 0 0,0 0 0 0 0,0 0-1 0 0,1-1 1 0 0,-1 1 0 0 0,1 0 0 0 0,-1 0 0 0 0,1 1 0 0 0,-1-1 0 0 0,1 0 0 0 0,0 0 0 0 0,-1 0 0 0 0,1 0-1 0 0,0 0 1 0 0,0 0 0 0 0,0 0 0 0 0,0 1 0 0 0,0-1 0 0 0,0 2 0 0 0,0-2-135 0 0,0 0 0 0 0,0 0 1 0 0,0 0-1 0 0,0 0 0 0 0,0 0 0 0 0,0 0 1 0 0,0 1-1 0 0,0-1 0 0 0,1 0 0 0 0,-1 0 1 0 0,0 0-1 0 0,1 0 0 0 0,-1 0 0 0 0,1 0 1 0 0,-1 0-1 0 0,1 0 0 0 0,-1 0 0 0 0,1 0 0 0 0,0-1 1 0 0,-1 1-1 0 0,1 0 0 0 0,0 0 0 0 0,0 0 1 0 0,0-1-1 0 0,0 1 0 0 0,0 0 0 0 0,-1-1 1 0 0,1 1-1 0 0,0-1 0 0 0,0 1 0 0 0,0-1 1 0 0,1 0-1 0 0,1 1 0 0 0,13 0-2549 0 0</inkml:trace>
</inkml:ink>
</file>

<file path=ppt/ink/ink9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5:13.291"/>
    </inkml:context>
    <inkml:brush xml:id="br0">
      <inkml:brushProperty name="width" value="0.035" units="cm"/>
      <inkml:brushProperty name="height" value="0.035" units="cm"/>
      <inkml:brushProperty name="color" value="#E71224"/>
    </inkml:brush>
  </inkml:definitions>
  <inkml:trace contextRef="#ctx0" brushRef="#br0">398 1 2464 0 0,'0'0'12629'0'0,"-2"2"-12059"0"0,2-2-561 0 0,-6 7 392 0 0,0 0 1 0 0,1 1-1 0 0,0-1 1 0 0,0 1-1 0 0,0 0 1 0 0,1 1 0 0 0,1-1-1 0 0,-4 12 1 0 0,1-1-235 0 0,0 0 1 0 0,-16 32-1 0 0,8-19-105 0 0,-27 53-70 0 0,36-75-37 0 0,1-1-1 0 0,-1 1 0 0 0,-1-1 0 0 0,1 0 0 0 0,-8 8 0 0 0,10-14-25 0 0,1 0 1 0 0,-1-1 0 0 0,1 1-1 0 0,-1-1 1 0 0,0 1-1 0 0,0-1 1 0 0,0 0-1 0 0,0 0 1 0 0,0-1-1 0 0,-1 1 1 0 0,1 0-1 0 0,0-1 1 0 0,-1 0-1 0 0,1 0 1 0 0,-1 0-1 0 0,0 0 1 0 0,-6 0-1 0 0,7-1 1 0 0,-1-1 0 0 0,1 1 0 0 0,0-1 0 0 0,0 0 0 0 0,1 0-1 0 0,-1 0 1 0 0,0 0 0 0 0,0-1 0 0 0,0 1 0 0 0,1-1 0 0 0,-1 1-1 0 0,1-1 1 0 0,-1 0 0 0 0,-2-3 0 0 0,-34-38-354 0 0,17 18 99 0 0,16 18 267 0 0,0 0 1 0 0,1 0-1 0 0,0 0 0 0 0,1 0 1 0 0,-1-1-1 0 0,2 0 1 0 0,-1 0-1 0 0,1 0 0 0 0,0 0 1 0 0,0 0-1 0 0,1-1 1 0 0,0 1-1 0 0,1-1 0 0 0,-1-13 1 0 0,3 19 50 0 0,-1 1 0 0 0,1 0 0 0 0,0-1 1 0 0,-1 1-1 0 0,1 0 0 0 0,0-1 0 0 0,1 1 0 0 0,-1 0 1 0 0,0 0-1 0 0,1 0 0 0 0,-1 0 0 0 0,1 0 1 0 0,-1 0-1 0 0,1 0 0 0 0,0 1 0 0 0,0-1 0 0 0,0 1 1 0 0,0-1-1 0 0,0 1 0 0 0,0 0 0 0 0,0-1 0 0 0,1 1 1 0 0,-1 0-1 0 0,3 0 0 0 0,4-3 72 0 0,0 1 0 0 0,0 0 1 0 0,0 1-1 0 0,1 0 0 0 0,11-1 0 0 0,11 1 180 0 0,53 4 1 0 0,-80-2-184 0 0,0 1 0 0 0,0 1 0 0 0,0-1 1 0 0,0 1-1 0 0,0 0 0 0 0,-1 0 0 0 0,1 0 0 0 0,0 1 0 0 0,-1-1 1 0 0,0 1-1 0 0,6 5 0 0 0,6 6 304 0 0,21 24-1 0 0,-16-15-173 0 0,-7-10-107 0 0,-1 0-1 0 0,2-1 0 0 0,-1-1 0 0 0,21 12 1 0 0,-4-3 33 0 0,-21-13-86 0 0,1 0-1 0 0,20 9 1 0 0,27 5 101 0 0,-53-19-388 0 0,1-1 0 0 0,0 0 0 0 0,0 0 0 0 0,0 0 0 0 0,-1-1 0 0 0,1 0 0 0 0,0 0 0 0 0,8-2 1 0 0,-13 2-7 0 0,0 0 0 0 0,0-1 1 0 0,-1 1-1 0 0,1-1 0 0 0,-1 1 1 0 0,1-1-1 0 0,0 1 0 0 0,-1-1 1 0 0,1 1-1 0 0,-1-1 1 0 0,1 1-1 0 0,-1-1 0 0 0,1 0 1 0 0,-1 1-1 0 0,0-1 0 0 0,1 0 1 0 0,-1 0-1 0 0,0 1 1 0 0,1-1-1 0 0,-1 0 0 0 0,0-1 1 0 0,1-15-4465 0 0</inkml:trace>
</inkml:ink>
</file>

<file path=ppt/ink/ink9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5:47.057"/>
    </inkml:context>
    <inkml:brush xml:id="br0">
      <inkml:brushProperty name="width" value="0.035" units="cm"/>
      <inkml:brushProperty name="height" value="0.035" units="cm"/>
      <inkml:brushProperty name="color" value="#E71224"/>
    </inkml:brush>
  </inkml:definitions>
  <inkml:trace contextRef="#ctx0" brushRef="#br0">208 69 1232 0 0,'0'0'3144'0'0,"0"-3"-3052"0"0,0 2-68 0 0,0 0-1 0 0,0 0 1 0 0,0 0-1 0 0,0 0 1 0 0,0 1 0 0 0,0-1-1 0 0,1 0 1 0 0,-1 0-1 0 0,0 0 1 0 0,1 0-1 0 0,-1 0 1 0 0,0 0-1 0 0,1 0 1 0 0,-1 0-1 0 0,1 0 1 0 0,-1 0-1 0 0,1 1 1 0 0,0-1-1 0 0,-1 0 1 0 0,1 0-1 0 0,0 1 1 0 0,-1-1-1 0 0,1 1 1 0 0,1-2-1 0 0,0-2 4817 0 0,3-14-2009 0 0,-4 18-2728 0 0,0 0 0 0 0,0 0 0 0 0,0 0 0 0 0,-1-1 0 0 0,1 1 0 0 0,0 0 0 0 0,0-1 0 0 0,0 1 0 0 0,-1 0 0 0 0,1-1 0 0 0,0 1 0 0 0,0-1 0 0 0,-1 0 0 0 0,1 1 0 0 0,0-1 0 0 0,-1 1 0 0 0,1-1 0 0 0,-1 0 0 0 0,1 0 0 0 0,-1 1 0 0 0,1-1 0 0 0,-1 0 0 0 0,0 0 0 0 0,1 0 0 0 0,-1 1 0 0 0,0-1 0 0 0,1-1 0 0 0,-1 1 186 0 0,-25-4 1187 0 0,18 5-1475 0 0,0 0 0 0 0,0 1 0 0 0,0 0 0 0 0,0 0 0 0 0,1 0 0 0 0,-1 1 0 0 0,0 0 0 0 0,1 1 0 0 0,-1-1 0 0 0,1 1 0 0 0,0 0 0 0 0,0 1 0 0 0,-9 5 0 0 0,5-2 38 0 0,1-1 0 0 0,0 2 0 0 0,0-1 0 0 0,0 1 0 0 0,1 0-1 0 0,-9 12 1 0 0,3-1 25 0 0,11-16-45 0 0,-1 0 0 0 0,1 1 1 0 0,1 0-1 0 0,-1 0 0 0 0,0 0 1 0 0,1 0-1 0 0,0 0 0 0 0,0 1 0 0 0,0-1 1 0 0,1 1-1 0 0,-1-1 0 0 0,1 1 0 0 0,0 0 1 0 0,0-1-1 0 0,0 6 0 0 0,2-6-18 0 0,-1-1-1 0 0,0 1 1 0 0,1-1-1 0 0,0 1 0 0 0,-1-1 1 0 0,1 0-1 0 0,1 0 1 0 0,-1 1-1 0 0,0-1 0 0 0,1 0 1 0 0,0 0-1 0 0,2 3 1 0 0,29 32 17 0 0,-10-16 44 0 0,-18-17-45 0 0,0 0-1 0 0,0 0 1 0 0,1-1 0 0 0,-1 0 0 0 0,1 0 0 0 0,0-1 0 0 0,0 1 0 0 0,1-1 0 0 0,-1-1 0 0 0,14 5-1 0 0,-7-4 12 0 0,1 0-1 0 0,0-1 0 0 0,0 0 0 0 0,19-1 1 0 0,-28-1-57 0 0,0-1 1 0 0,0 0-1 0 0,-1 0 0 0 0,1 0 1 0 0,0-1-1 0 0,0 1 1 0 0,-1-1-1 0 0,6-4 1 0 0,11-10-2391 0 0,-20 16 1882 0 0,0-1-1 0 0,0 0 1 0 0,0 0-1 0 0,-1 0 0 0 0,1-1 1 0 0,0 1-1 0 0,-1 0 1 0 0,1 0-1 0 0,-1 0 1 0 0,1 0-1 0 0,-1-1 1 0 0,0 1-1 0 0,1 0 1 0 0,-1-3-1 0 0,0-5-4261 0 0</inkml:trace>
</inkml:ink>
</file>

<file path=ppt/ink/ink9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5:47.850"/>
    </inkml:context>
    <inkml:brush xml:id="br0">
      <inkml:brushProperty name="width" value="0.035" units="cm"/>
      <inkml:brushProperty name="height" value="0.035" units="cm"/>
      <inkml:brushProperty name="color" value="#E71224"/>
    </inkml:brush>
  </inkml:definitions>
  <inkml:trace contextRef="#ctx0" brushRef="#br0">113 0 800 0 0,'0'0'10682'0'0,"-36"3"-6975"0"0,31 1-3644 0 0,0-1 1 0 0,0 1 0 0 0,0 0-1 0 0,0 0 1 0 0,0 1-1 0 0,1-1 1 0 0,0 1-1 0 0,0 0 1 0 0,0 0 0 0 0,1 1-1 0 0,-1-1 1 0 0,1 1-1 0 0,1 0 1 0 0,-1-1 0 0 0,-2 9-1 0 0,2 2 0 0 0,0 0-1 0 0,0 0 0 0 0,2 1 1 0 0,0 27-1 0 0,2-41-52 0 0,-1 1-1 0 0,1-1 1 0 0,0 0 0 0 0,0 1-1 0 0,0-1 1 0 0,0 0 0 0 0,0 0-1 0 0,1 0 1 0 0,-1 0 0 0 0,1 0-1 0 0,0-1 1 0 0,0 1 0 0 0,0 0-1 0 0,0-1 1 0 0,1 1 0 0 0,-1-1-1 0 0,1 0 1 0 0,-1 0 0 0 0,1 0-1 0 0,5 3 1 0 0,-2-1 10 0 0,0-1 1 0 0,1 1-1 0 0,-1-2 0 0 0,1 1 1 0 0,0-1-1 0 0,-1 0 0 0 0,1 0 1 0 0,13 1-1 0 0,-14-2-7 0 0,1 0 0 0 0,-1-1 0 0 0,1 0 0 0 0,-1 0 0 0 0,1-1 0 0 0,-1 0 0 0 0,0 0 0 0 0,1-1 0 0 0,-1 1 0 0 0,0-1 0 0 0,0-1 0 0 0,0 1 0 0 0,0-1 0 0 0,-1 0-1 0 0,1 0 1 0 0,-1-1 0 0 0,1 0 0 0 0,-1 0 0 0 0,0 0 0 0 0,-1 0 0 0 0,1-1 0 0 0,-1 0 0 0 0,0 0 0 0 0,0 0 0 0 0,5-8 0 0 0,-6 7-63 0 0,0 1 0 0 0,0-1-1 0 0,-1 0 1 0 0,1 0 0 0 0,-1-1 0 0 0,0 1-1 0 0,-1 0 1 0 0,0-1 0 0 0,0 1 0 0 0,0-1 0 0 0,-1 1-1 0 0,0-8 1 0 0,0 9-6 0 0,-1 0-1 0 0,0 1 0 0 0,0-1 1 0 0,0 0-1 0 0,-1 0 1 0 0,1 1-1 0 0,-1-1 0 0 0,0 1 1 0 0,-1 0-1 0 0,1-1 1 0 0,-1 1-1 0 0,0 0 0 0 0,0 0 1 0 0,0 1-1 0 0,0-1 1 0 0,-7-5-1 0 0,3 4-61 0 0,0 0-1 0 0,0 1 0 0 0,0-1 1 0 0,0 2-1 0 0,-1-1 1 0 0,1 1-1 0 0,-1 0 1 0 0,0 0-1 0 0,0 1 0 0 0,0 0 1 0 0,0 1-1 0 0,0 0 1 0 0,0 0-1 0 0,-1 1 1 0 0,1 0-1 0 0,0 0 0 0 0,-10 2 1 0 0,53 6-3832 0 0,-8-5 491 0 0,-11-1 977 0 0,-13-2 1301 0 0,-8-1 86 0 0,-71-11-230 0 0</inkml:trace>
</inkml:ink>
</file>

<file path=ppt/ink/ink9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5:48.651"/>
    </inkml:context>
    <inkml:brush xml:id="br0">
      <inkml:brushProperty name="width" value="0.035" units="cm"/>
      <inkml:brushProperty name="height" value="0.035" units="cm"/>
      <inkml:brushProperty name="color" value="#E71224"/>
    </inkml:brush>
  </inkml:definitions>
  <inkml:trace contextRef="#ctx0" brushRef="#br0">199 9 3720 0 0,'0'0'5978'0'0,"-4"-2"-5621"0"0,-1 1-181 0 0,0-1 1 0 0,0 1-1 0 0,0 0 0 0 0,0 0 0 0 0,-1 1 1 0 0,1 0-1 0 0,0 0 0 0 0,0 0 1 0 0,0 0-1 0 0,-1 1 0 0 0,1 0 1 0 0,0 0-1 0 0,0 0 0 0 0,0 0 0 0 0,0 1 1 0 0,0 0-1 0 0,0 0 0 0 0,1 1 1 0 0,-1-1-1 0 0,1 1 0 0 0,-1 0 0 0 0,1 0 1 0 0,0 0-1 0 0,0 1 0 0 0,-5 6 1 0 0,1-1-191 0 0,0-1 1 0 0,1 2-1 0 0,1-1 1 0 0,0 1 0 0 0,0 0-1 0 0,1 0 1 0 0,0 1-1 0 0,-4 11 1 0 0,9-21 12 0 0,-1 1 1 0 0,1-1-1 0 0,-1 1 0 0 0,1-1 1 0 0,-1 0-1 0 0,1 1 0 0 0,0-1 0 0 0,0 1 1 0 0,0-1-1 0 0,0 1 0 0 0,0-1 1 0 0,0 1-1 0 0,0-1 0 0 0,1 0 1 0 0,-1 1-1 0 0,0-1 0 0 0,1 1 1 0 0,-1-1-1 0 0,1 0 0 0 0,0 1 1 0 0,-1-1-1 0 0,1 0 0 0 0,0 0 0 0 0,0 0 1 0 0,0 1-1 0 0,0-1 0 0 0,0 0 1 0 0,0 0-1 0 0,0 0 0 0 0,0 0 1 0 0,0 0-1 0 0,0-1 0 0 0,0 1 1 0 0,1 0-1 0 0,-1-1 0 0 0,2 2 1 0 0,4 0 32 0 0,1 0 1 0 0,0-1 0 0 0,-1 0 0 0 0,1 0 0 0 0,14-1 0 0 0,-6 1 34 0 0,23-2-38 0 0,-30 0 48 0 0,-1 1 1 0 0,1-1 0 0 0,0 1-1 0 0,-1 1 1 0 0,0 0 0 0 0,1 0-1 0 0,-1 1 1 0 0,1 0 0 0 0,-1 0-1 0 0,9 4 1 0 0,-16-4-25 0 0,0-1 1 0 0,1 0-1 0 0,-1 0 0 0 0,0 1 0 0 0,0-1 1 0 0,0 1-1 0 0,0-1 0 0 0,0 1 0 0 0,0 0 1 0 0,0-1-1 0 0,-1 1 0 0 0,1 0 0 0 0,0-1 1 0 0,-1 1-1 0 0,0 0 0 0 0,1 0 0 0 0,-1 0 1 0 0,0-1-1 0 0,0 1 0 0 0,0 0 0 0 0,0 0 1 0 0,0 2-1 0 0,-1 3 59 0 0,0 0 0 0 0,0 0 0 0 0,0 0 0 0 0,-3 9 0 0 0,-1-6-81 0 0,0 0 1 0 0,0-1-1 0 0,-1 1 0 0 0,0-1 1 0 0,-1-1-1 0 0,0 1 1 0 0,0-1-1 0 0,-1-1 0 0 0,0 1 1 0 0,0-1-1 0 0,-1 0 1 0 0,-11 6-1 0 0,14-10-4 0 0,0 0-1 0 0,-1-1 1 0 0,1 0-1 0 0,0-1 1 0 0,-1 1 0 0 0,1-1-1 0 0,-1 0 1 0 0,1-1 0 0 0,-1 1-1 0 0,1-1 1 0 0,-1-1-1 0 0,1 1 1 0 0,-1-1 0 0 0,-9-2-1 0 0,15 2-48 0 0,0 1 0 0 0,0-1-1 0 0,-1 1 1 0 0,1 0-1 0 0,0-1 1 0 0,0 0 0 0 0,0 1-1 0 0,1-1 1 0 0,-1 0 0 0 0,0 1-1 0 0,0-1 1 0 0,0 0-1 0 0,0 0 1 0 0,1 0 0 0 0,-1 0-1 0 0,0 0 1 0 0,1 0 0 0 0,-1 0-1 0 0,1 0 1 0 0,-1 0-1 0 0,1 0 1 0 0,-1-1 0 0 0,1 1-274 0 0,10 2-4004 0 0,-8-1 4066 0 0,-1 0 1 0 0,1 1-1 0 0,-1 0 1 0 0,0-1 0 0 0,1 1-1 0 0,-1 0 1 0 0,0-1-1 0 0,0 1 1 0 0,0 0-1 0 0,1 0 1 0 0,-1 0 0 0 0,0 0-1 0 0,0 0 1 0 0,0 0-1 0 0,1 2 1 0 0,10 7-2021 0 0,-5-4 94 0 0,-57-34-2813 0 0</inkml:trace>
</inkml:ink>
</file>

<file path=ppt/ink/ink9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5:51.043"/>
    </inkml:context>
    <inkml:brush xml:id="br0">
      <inkml:brushProperty name="width" value="0.035" units="cm"/>
      <inkml:brushProperty name="height" value="0.035" units="cm"/>
      <inkml:brushProperty name="color" value="#E71224"/>
    </inkml:brush>
  </inkml:definitions>
  <inkml:trace contextRef="#ctx0" brushRef="#br0">37 277 1544 0 0,'0'0'9006'0'0,"-2"3"-8837"0"0,0 0 8 0 0,1-1 0 0 0,0 1 0 0 0,0 0 0 0 0,0-1-1 0 0,0 1 1 0 0,0 0 0 0 0,1 0 0 0 0,-1 0 0 0 0,1 0 0 0 0,0-1 0 0 0,0 1 0 0 0,0 0-1 0 0,0 0 1 0 0,0 0 0 0 0,1 0 0 0 0,-1 0 0 0 0,1 0 0 0 0,0-1 0 0 0,1 4 0 0 0,4 15 601 0 0,-1 0 1 0 0,5 39 0 0 0,-2-9-292 0 0,2 1-378 0 0,-3 0 0 0 0,0 62 0 0 0,-6-90-97 0 0,6 31-1 0 0,-4-32-11 0 0,4 53-506 0 0,-7-75 485 0 0,0-1 19 0 0,0 0 0 0 0,0 0 1 0 0,0 0-1 0 0,0 0 1 0 0,0 0-1 0 0,0 1 1 0 0,0-1-1 0 0,0 0 0 0 0,0 0 1 0 0,0 0-1 0 0,0 0 1 0 0,0 0-1 0 0,0 0 1 0 0,0 1-1 0 0,0-1 0 0 0,0 0 1 0 0,0 0-1 0 0,0 0 1 0 0,0 0-1 0 0,0 0 1 0 0,0 0-1 0 0,1 0 0 0 0,-1 1 1 0 0,0-1-1 0 0,0 0 1 0 0,0 0-1 0 0,0 0 1 0 0,0 0-1 0 0,0 0 0 0 0,0 0 1 0 0,0 0-1 0 0,1 0 1 0 0,-1 0-1 0 0,0 0 1 0 0,0 0-1 0 0,0 0 0 0 0,0 0 1 0 0,0 0-1 0 0,0 0 1 0 0,1 0-1 0 0,-1 0 1 0 0,0 0-1 0 0,0 0 0 0 0,0 0 1 0 0,0 0-1 0 0,0 0 1 0 0,0 0-1 0 0,1 0 0 0 0,-1 0 1 0 0,0 0-1 0 0,0 0 1 0 0,0 0-1 0 0,0 0 1 0 0,0 0-1 0 0,0 0 0 0 0,1 0 1 0 0,-1 0-1 0 0,0 0 1 0 0,0-1-1 0 0,1 1 66 0 0,-3-25 115 0 0,2 18-229 0 0,-1 0 0 0 0,0 1 0 0 0,0-1 0 0 0,0 0 1 0 0,0 1-1 0 0,-5-10 0 0 0,-69-196-522 0 0,71 201 548 0 0,0-1 1 0 0,1 1-1 0 0,0-1 0 0 0,1 0 0 0 0,0 0 1 0 0,1 0-1 0 0,0 0 0 0 0,1-13 0 0 0,2-2-42 0 0,2 0 1 0 0,9-39-1 0 0,-6 42 189 0 0,1 0 0 0 0,2 1 0 0 0,0 0 0 0 0,1 0 0 0 0,1 1 0 0 0,19-24 0 0 0,-21 32-144 0 0,1 0 1 0 0,0 1-1 0 0,1 1 1 0 0,0 0-1 0 0,1 0 1 0 0,0 1-1 0 0,1 1 1 0 0,27-15 0 0 0,5-1-31 0 0,13 2 276 0 0,-58 24-216 0 0,0 0 0 0 0,0 0 0 0 0,0 0 1 0 0,0 0-1 0 0,0 0 0 0 0,0 0 1 0 0,0 0-1 0 0,0 0 0 0 0,0 0 0 0 0,0 0 1 0 0,0 1-1 0 0,0-1 0 0 0,0 0 1 0 0,0 1-1 0 0,0-1 0 0 0,0 1 0 0 0,-1-1 1 0 0,1 1-1 0 0,0-1 0 0 0,0 1 1 0 0,0-1-1 0 0,-1 1 0 0 0,2 1 1 0 0,17 20 174 0 0,-13-15-179 0 0,41 56 204 0 0,-44-58-141 0 0,0 0 0 0 0,0 1 0 0 0,-1-1 0 0 0,0 1 0 0 0,0-1 1 0 0,0 1-1 0 0,-1-1 0 0 0,0 1 0 0 0,1 9 0 0 0,-1-4 79 0 0,-1 0 1 0 0,0 0-1 0 0,-1 0 0 0 0,-2 13 0 0 0,1-16-131 0 0,0-1-1 0 0,0 0 0 0 0,-1 1 1 0 0,0-1-1 0 0,-1-1 0 0 0,0 1 1 0 0,0 0-1 0 0,-9 10 0 0 0,-1 0 12 0 0,-30 27 0 0 0,30-33-106 0 0,0-1 1 0 0,-1-1-1 0 0,0 0 1 0 0,0-1-1 0 0,-1-1 1 0 0,-1 0 0 0 0,1-1-1 0 0,-20 4 1 0 0,33-9 49 0 0,0 0 30 0 0,1-1 0 0 0,0 1 0 0 0,-1 0 0 0 0,1-1 0 0 0,-1 0-1 0 0,1 1 1 0 0,-1-1 0 0 0,1 0 0 0 0,0 0 0 0 0,-1 0 0 0 0,1-1 0 0 0,-1 1 0 0 0,-4-2 0 0 0,-5-15-207 0 0,6-2 132 0 0,6 18 26 0 0,0 28-629 0 0,0-26 702 0 0,0 0-1 0 0,1-1 1 0 0,-1 1 0 0 0,1 0-1 0 0,-1-1 1 0 0,1 1 0 0 0,-1-1-1 0 0,1 1 1 0 0,-1-1 0 0 0,1 1-1 0 0,0-1 1 0 0,-1 1 0 0 0,1-1 0 0 0,0 1-1 0 0,-1-1 1 0 0,1 0 0 0 0,0 1-1 0 0,0-1 1 0 0,-1 0 0 0 0,1 0-1 0 0,0 1 1 0 0,0-1 0 0 0,0 0-1 0 0,1 0 1 0 0,26 4 407 0 0,-21-4-354 0 0,0 2-42 0 0,0-1-1 0 0,0 1 1 0 0,0 1-1 0 0,0-1 1 0 0,-1 1-1 0 0,1 0 1 0 0,-1 1-1 0 0,0-1 1 0 0,0 1-1 0 0,0 0 1 0 0,0 1-1 0 0,-1 0 1 0 0,8 7-1 0 0,1 5 75 0 0,-1 0-1 0 0,0 1 1 0 0,10 20-1 0 0,9 14 259 0 0,-22-38-217 0 0,1-1 0 0 0,17 15 0 0 0,-19-19-91 0 0,0 0 1 0 0,0 0 0 0 0,-1 1 0 0 0,0 0 0 0 0,12 21 0 0 0,-19-28-62 0 0,3 7 242 0 0,-4-10-250 0 0,0 0 1 0 0,0 0-1 0 0,1 0 0 0 0,-1 1 1 0 0,0-1-1 0 0,0 0 1 0 0,0 0-1 0 0,0 0 1 0 0,0 0-1 0 0,0 0 1 0 0,0 1-1 0 0,0-1 0 0 0,0 0 1 0 0,0 0-1 0 0,0 0 1 0 0,0 0-1 0 0,-1 0 1 0 0,1 1-1 0 0,0-1 0 0 0,0 0 1 0 0,0 0-1 0 0,0 0 1 0 0,0 0-1 0 0,0 0 1 0 0,0 0-1 0 0,0 1 1 0 0,0-1-1 0 0,0 0 0 0 0,0 0 1 0 0,-1 0-1 0 0,1 0 1 0 0,0 0-1 0 0,0 0 1 0 0,0 0-1 0 0,0 0 0 0 0,0 0 1 0 0,0 0-1 0 0,-1 0 1 0 0,1 1-1 0 0,0-1 1 0 0,0 0-1 0 0,0 0 1 0 0,0 0-1 0 0,0 0 0 0 0,-1 0 1 0 0,1 0-1 0 0,0 0 1 0 0,0 0-1 0 0,-12 20-1611 0 0,11 2 675 0 0,2-12-2158 0 0,16-62-11370 0 0</inkml:trace>
</inkml:ink>
</file>

<file path=ppt/ink/ink9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6:03.757"/>
    </inkml:context>
    <inkml:brush xml:id="br0">
      <inkml:brushProperty name="width" value="0.035" units="cm"/>
      <inkml:brushProperty name="height" value="0.035" units="cm"/>
      <inkml:brushProperty name="color" value="#E71224"/>
    </inkml:brush>
  </inkml:definitions>
  <inkml:trace contextRef="#ctx0" brushRef="#br0">83 164 756 0 0,'0'0'3416'0'0,"6"-6"-1919"0"0,-6 5-1503 0 0,0 0 0 0 0,0-1 0 0 0,-1 1 1 0 0,1 0-1 0 0,0-1 0 0 0,-1 1 1 0 0,1 0-1 0 0,-1-1 0 0 0,0 1 1 0 0,1 0-1 0 0,-2-2 0 0 0,-4-11 39 0 0,5 10-120 0 0,-1 1 0 0 0,0 0 0 0 0,0-1 1 0 0,-1 1-1 0 0,1 0 0 0 0,-6-5 1 0 0,5 4-38 0 0,0-1 120 0 0,2 4 13 0 0,1 0-1 0 0,0 1 1 0 0,-1-1-1 0 0,1 1 1 0 0,-1-1 0 0 0,1 0-1 0 0,-1 1 1 0 0,1-1-1 0 0,-1 1 1 0 0,1-1 0 0 0,-1 1-1 0 0,1 0 1 0 0,-1-1-1 0 0,1 1 1 0 0,-8-7 9542 0 0,7 22-8870 0 0,-1-1 1 0 0,-4 22-1 0 0,3-21-352 0 0,0 1-1 0 0,0 24 1 0 0,-9 91 452 0 0,12 127-708 0 0,-6-120 3 0 0,6-122-22 0 0,0-5 101 0 0,0-28-87 0 0,6-17-134 0 0,-6 31 63 0 0,1 0-1 0 0,-1 0 0 0 0,1 1 1 0 0,0-1-1 0 0,0 0 1 0 0,0 0-1 0 0,0 1 1 0 0,2-4-1 0 0,-2 3-2 0 0,1 0-1 0 0,-1 1 0 0 0,0-1 1 0 0,0 0-1 0 0,0 0 1 0 0,-1 0-1 0 0,1 0 0 0 0,0-4 1 0 0,5-36-129 0 0,6-32-192 0 0,-1-89-85 0 0,-5-10 228 0 0,-5 171 171 0 0,-1 1 1 0 0,1-1-1 0 0,0 0 1 0 0,0 1 0 0 0,-1-1-1 0 0,2 0 1 0 0,1-4-1 0 0,-1 5-33 0 0,-1-1-1 0 0,0 1 0 0 0,0-1 0 0 0,0 1 0 0 0,0-1 0 0 0,0 1 0 0 0,0-6 1 0 0,1 5 20 0 0,0 1 1 0 0,0-1 0 0 0,0 1-1 0 0,0 0 1 0 0,0 0 0 0 0,0 0-1 0 0,1 0 1 0 0,-1 0 0 0 0,1 0-1 0 0,5-2 1 0 0,4-5 34 0 0,13-10 70 0 0,-17 13-50 0 0,0 0-1 0 0,0-1 1 0 0,13-13 0 0 0,-15 10 124 0 0,-6 9-164 0 0,0 0 0 0 0,1 0-1 0 0,-1 1 1 0 0,1-1 0 0 0,-1 0 0 0 0,1 0 0 0 0,0 0-1 0 0,-1 1 1 0 0,1-1 0 0 0,0 0 0 0 0,-1 1 0 0 0,1-1 0 0 0,0 1-1 0 0,0-1 1 0 0,0 0 0 0 0,-1 1 0 0 0,3-1 0 0 0,23-11-262 0 0,-21 9 252 0 0,2 0-1 0 0,-1 0 1 0 0,0 1-1 0 0,1 0 0 0 0,-1 0 1 0 0,1 0-1 0 0,-1 1 1 0 0,1 0-1 0 0,12 0 1 0 0,-18 2 27 0 0,1-1 1 0 0,-1 1 0 0 0,0 0 0 0 0,1 0 0 0 0,-1 0-1 0 0,0 0 1 0 0,1 0 0 0 0,-1 0 0 0 0,0 0-1 0 0,0 0 1 0 0,0 0 0 0 0,0 1 0 0 0,0-1 0 0 0,0 0-1 0 0,-1 1 1 0 0,1-1 0 0 0,0 0 0 0 0,-1 1 0 0 0,1-1-1 0 0,-1 1 1 0 0,1 0 0 0 0,-1 1 0 0 0,2 0 49 0 0,7 17 67 0 0,-7-17-104 0 0,0-1 0 0 0,-1 1 1 0 0,1 0-1 0 0,-1 0 1 0 0,0 0-1 0 0,0 1 1 0 0,0-1-1 0 0,0 0 0 0 0,-1 0 1 0 0,1 0-1 0 0,-1 5 1 0 0,0 3 51 0 0,1-7-53 0 0,-1 0 0 0 0,0-1 0 0 0,1 1 0 0 0,-2 0-1 0 0,1 0 1 0 0,0 0 0 0 0,-1 0 0 0 0,0 0 0 0 0,0-1 0 0 0,0 1-1 0 0,0 0 1 0 0,-1-1 0 0 0,1 1 0 0 0,-1-1 0 0 0,0 1-1 0 0,0-1 1 0 0,0 0 0 0 0,0 0 0 0 0,-4 4 0 0 0,-8 7 34 0 0,-50 48-47 0 0,60-58-12 0 0,0-2-1 0 0,0 1 1 0 0,-1 0-1 0 0,1-1 1 0 0,-1 0 0 0 0,0 0-1 0 0,0 0 1 0 0,0 0 0 0 0,0-1-1 0 0,-9 2 1 0 0,-4-2 31 0 0,-35 0 1 0 0,25-2-78 0 0,27 1 11 0 0,2 23-212 0 0,11-24 793 0 0,-9 1-523 0 0,-1 0 0 0 0,1-1 0 0 0,0 1 0 0 0,0 0 1 0 0,0 0-1 0 0,0 0 0 0 0,0 1 0 0 0,-1-1 0 0 0,1 1 0 0 0,0 0 0 0 0,0 0 0 0 0,-1-1 0 0 0,1 2 0 0 0,0-1 0 0 0,-1 0 0 0 0,1 0 0 0 0,-1 1 0 0 0,0 0 0 0 0,1-1 0 0 0,2 4 0 0 0,32 27-13 0 0,-21-20-6 0 0,-7-4-6 0 0,-6-6 10 0 0,-1-1-1 0 0,1 1 1 0 0,-1 0-1 0 0,0 1 1 0 0,0-1-1 0 0,0 0 1 0 0,0 1-1 0 0,0-1 1 0 0,0 1-1 0 0,0-1 0 0 0,1 6 1 0 0,6 2 10 0 0,0 2 5 0 0,-6-5 12 0 0,0-1 0 0 0,0 0 0 0 0,8 11 0 0 0,-7-12 15 0 0,-1 1 1 0 0,1 0-1 0 0,5 12 0 0 0,-1 7 28 0 0,0 0 0 0 0,-2 0 1 0 0,-1 1-1 0 0,-1 0 0 0 0,1 32 0 0 0,-4-47-44 0 0,0-1-1 0 0,1 0 0 0 0,0 0 0 0 0,1 0 1 0 0,0-1-1 0 0,0 1 0 0 0,1-1 0 0 0,6 11 0 0 0,-6-11 40 0 0,-1-7-256 0 0,-3-13-1187 0 0,0-6-6124 0 0,0 11 3110 0 0,0 44-1250 0 0</inkml:trace>
</inkml:ink>
</file>

<file path=ppt/ink/ink9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6:05.669"/>
    </inkml:context>
    <inkml:brush xml:id="br0">
      <inkml:brushProperty name="width" value="0.035" units="cm"/>
      <inkml:brushProperty name="height" value="0.035" units="cm"/>
      <inkml:brushProperty name="color" value="#E71224"/>
    </inkml:brush>
  </inkml:definitions>
  <inkml:trace contextRef="#ctx0" brushRef="#br0">227 1 540 0 0,'0'0'6848'0'0,"-4"0"-6591"0"0,-7 2 457 0 0,0 1-1 0 0,1 0 1 0 0,-1 1-1 0 0,1 1 1 0 0,0-1-1 0 0,-17 12 1 0 0,27-16-716 0 0,-7 4 308 0 0,1 1 0 0 0,-1-1 0 0 0,-8 10 0 0 0,-12 8 133 0 0,20-17-294 0 0,0 0 1 0 0,1 1-1 0 0,-1 0 1 0 0,1 0 0 0 0,-10 13-1 0 0,13-15-109 0 0,1 0-1 0 0,-1 0 1 0 0,1 0-1 0 0,0 0 1 0 0,0 1-1 0 0,1-1 1 0 0,-1 1-1 0 0,1-1 1 0 0,0 1-1 0 0,0-1 1 0 0,1 1 0 0 0,-1 7-1 0 0,1-9-20 0 0,0 1 0 0 0,0-1 0 0 0,0 0-1 0 0,0 1 1 0 0,1-1 0 0 0,-1 0 0 0 0,1 1 0 0 0,0-1 0 0 0,0 0 0 0 0,0 0-1 0 0,1 0 1 0 0,-1 0 0 0 0,1 0 0 0 0,-1 0 0 0 0,1 0 0 0 0,0-1-1 0 0,0 1 1 0 0,0 0 0 0 0,1-1 0 0 0,-1 0 0 0 0,0 1 0 0 0,1-1 0 0 0,0 0-1 0 0,-1 0 1 0 0,1-1 0 0 0,0 1 0 0 0,0-1 0 0 0,0 1 0 0 0,5 1-1 0 0,5 3 71 0 0,1-1 0 0 0,1 0 0 0 0,-1-1 0 0 0,1 0 0 0 0,0-1 0 0 0,0-1 0 0 0,26 1 0 0 0,-18-2-46 0 0,-16 0-281 0 0,1-1 1 0 0,-1 0 0 0 0,1 0 0 0 0,-1-1 0 0 0,0 1 0 0 0,1-2 0 0 0,-1 1 0 0 0,0-1 0 0 0,1 0-1 0 0,7-4 1 0 0,-9 3-670 0 0,9-8-2145 0 0,-11-4-1941 0 0,-4-3 230 0 0</inkml:trace>
</inkml:ink>
</file>

<file path=ppt/ink/ink9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6:06.316"/>
    </inkml:context>
    <inkml:brush xml:id="br0">
      <inkml:brushProperty name="width" value="0.035" units="cm"/>
      <inkml:brushProperty name="height" value="0.035" units="cm"/>
      <inkml:brushProperty name="color" value="#E71224"/>
    </inkml:brush>
  </inkml:definitions>
  <inkml:trace contextRef="#ctx0" brushRef="#br0">71 55 616 0 0,'0'0'11192'0'0,"-2"-2"-10795"0"0,1 1-276 0 0,0 1 0 0 0,-1-1 0 0 0,1 0-1 0 0,-1 1 1 0 0,1-1 0 0 0,-1 1 0 0 0,1-1 0 0 0,-1 1 0 0 0,0 0 0 0 0,1-1-1 0 0,-3 1 1 0 0,3 0 194 0 0,-17 5 424 0 0,16-4-723 0 0,0 1-1 0 0,0-1 1 0 0,0 1-1 0 0,0 0 1 0 0,0 0-1 0 0,0 0 1 0 0,1 0-1 0 0,-1 0 1 0 0,1 0-1 0 0,-1 0 1 0 0,1 0-1 0 0,0 1 1 0 0,0-1-1 0 0,0 1 1 0 0,0-1-1 0 0,0 5 1 0 0,-1 2 16 0 0,1 0 1 0 0,0 1 0 0 0,1 11-1 0 0,0-13-10 0 0,1-6-9 0 0,-1 0 0 0 0,0 0 0 0 0,1 0 0 0 0,0 0 0 0 0,-1 0 0 0 0,1 0 0 0 0,0 0 0 0 0,0-1 0 0 0,0 1 0 0 0,0 0 0 0 0,1 0 0 0 0,-1-1 0 0 0,0 1 0 0 0,1-1 0 0 0,-1 0 0 0 0,1 1 0 0 0,-1-1 0 0 0,1 0 0 0 0,0 0 0 0 0,-1 0 0 0 0,1 0 0 0 0,0 0 0 0 0,0 0 0 0 0,0 0 0 0 0,0 0 0 0 0,2 0 0 0 0,4 1 57 0 0,1 1 0 0 0,0-1 0 0 0,0 0 0 0 0,15 1-1 0 0,-12-3-32 0 0,-1 0-1 0 0,0 0 1 0 0,1-1-1 0 0,-1 0 1 0 0,0-1-1 0 0,15-4 0 0 0,-22 4-59 0 0,1 1 0 0 0,-1-1-1 0 0,0 0 1 0 0,1 0-1 0 0,-1 0 1 0 0,0-1-1 0 0,0 1 1 0 0,0-1 0 0 0,-1 0-1 0 0,1 0 1 0 0,-1-1-1 0 0,1 1 1 0 0,-1-1-1 0 0,0 1 1 0 0,-1-1 0 0 0,1 0-1 0 0,3-8 1 0 0,-4 8-14 0 0,-1 0 0 0 0,0 0 1 0 0,-1 0-1 0 0,1-1 1 0 0,-1 1-1 0 0,0 0 0 0 0,0-1 1 0 0,0 1-1 0 0,-1 0 0 0 0,1-1 1 0 0,-1 1-1 0 0,0 0 0 0 0,0 0 1 0 0,-1 0-1 0 0,1 0 1 0 0,-1 0-1 0 0,0 0 0 0 0,0 0 1 0 0,0 0-1 0 0,-4-4 0 0 0,3 5-40 0 0,0 0-1 0 0,0 0 0 0 0,0 0 0 0 0,-1 0 1 0 0,1 1-1 0 0,-1-1 0 0 0,1 1 1 0 0,-1 0-1 0 0,0 0 0 0 0,0 0 0 0 0,0 0 1 0 0,-5-1-1 0 0,0 1-244 0 0,-1 0-1 0 0,1 1 0 0 0,-1 0 1 0 0,-13 0-1 0 0,22 1 263 0 0,1 0-1 0 0,-1 1 0 0 0,1-1 0 0 0,-1 0 0 0 0,1 0 0 0 0,-1 0 0 0 0,1 0 0 0 0,0 1 0 0 0,-1-1 0 0 0,1 0 0 0 0,-1 0 0 0 0,1 1 0 0 0,-1-1 0 0 0,1 0 0 0 0,0 1 0 0 0,-1-1 0 0 0,1 0 0 0 0,0 1 0 0 0,-1-1 0 0 0,1 1 0 0 0,0-1 0 0 0,0 1 1 0 0,-1-1-1 0 0,1 0 0 0 0,0 1 0 0 0,0-1 0 0 0,0 1 0 0 0,0-1 0 0 0,-1 1 0 0 0,0 11-4058 0 0,20-12 220 0 0,-8 0 2395 0 0</inkml:trace>
</inkml:ink>
</file>

<file path=ppt/ink/ink9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6:07.030"/>
    </inkml:context>
    <inkml:brush xml:id="br0">
      <inkml:brushProperty name="width" value="0.035" units="cm"/>
      <inkml:brushProperty name="height" value="0.035" units="cm"/>
      <inkml:brushProperty name="color" value="#E71224"/>
    </inkml:brush>
  </inkml:definitions>
  <inkml:trace contextRef="#ctx0" brushRef="#br0">151 28 420 0 0,'0'0'11508'0'0,"0"-2"-11330"0"0,0-16 496 0 0,-1 18-580 0 0,1 0 1 0 0,0-1-1 0 0,0 1 1 0 0,-1-1-1 0 0,1 1 1 0 0,0-1-1 0 0,-1 1 1 0 0,1 0-1 0 0,0-1 1 0 0,-1 1-1 0 0,1 0 1 0 0,0-1-1 0 0,-1 1 1 0 0,1 0-1 0 0,-1 0 1 0 0,1-1-1 0 0,0 1 1 0 0,-1 0-1 0 0,1 0 1 0 0,-1 0-1 0 0,1 0 0 0 0,-1 0 1 0 0,1 0-1 0 0,-1-1 1 0 0,1 1-1 0 0,-1 0 1 0 0,1 0-1 0 0,-1 1 1 0 0,-19-2 828 0 0,16 1-814 0 0,-1 0-122 0 0,0 0 0 0 0,0 1 0 0 0,-1-1 0 0 0,1 1 0 0 0,0 0 0 0 0,0 1-1 0 0,0-1 1 0 0,1 1 0 0 0,-1 0 0 0 0,0 0 0 0 0,1 0 0 0 0,-1 1 0 0 0,1 0 0 0 0,0 0-1 0 0,-1 0 1 0 0,1 0 0 0 0,1 0 0 0 0,-1 1 0 0 0,1 0 0 0 0,-1 0 0 0 0,1 0 0 0 0,0 0 0 0 0,-3 6-1 0 0,5-9 5 0 0,0 0-1 0 0,1 0 0 0 0,-1 1 0 0 0,0-1 0 0 0,0 0 0 0 0,1 0 1 0 0,-1 1-1 0 0,1-1 0 0 0,-1 0 0 0 0,1 1 0 0 0,0-1 0 0 0,0 0 1 0 0,-1 1-1 0 0,1-1 0 0 0,0 0 0 0 0,0 1 0 0 0,0-1 0 0 0,0 1 1 0 0,1-1-1 0 0,-1 0 0 0 0,0 1 0 0 0,0-1 0 0 0,1 0 0 0 0,-1 1 1 0 0,1-1-1 0 0,-1 0 0 0 0,1 1 0 0 0,0-1 0 0 0,0 0 0 0 0,-1 0 1 0 0,1 0-1 0 0,0 0 0 0 0,0 0 0 0 0,0 0 0 0 0,0 0 0 0 0,0 0 1 0 0,0 0-1 0 0,0 0 0 0 0,0-1 0 0 0,1 1 0 0 0,-1 0 0 0 0,0-1 1 0 0,0 1-1 0 0,1-1 0 0 0,-1 1 0 0 0,0-1 0 0 0,1 0 0 0 0,-1 1 1 0 0,1-1-1 0 0,-1 0 0 0 0,2 0 0 0 0,56 6 231 0 0,-43-5-204 0 0,0 0 1 0 0,0 2-1 0 0,0-1 1 0 0,31 11-1 0 0,-46-12-11 0 0,0-1 1 0 0,0 1-1 0 0,0 0 0 0 0,0 0 0 0 0,0 0 0 0 0,0 0 0 0 0,0 0 1 0 0,0 0-1 0 0,-1 0 0 0 0,1 0 0 0 0,0 0 0 0 0,-1 0 1 0 0,1 0-1 0 0,-1 0 0 0 0,1 0 0 0 0,-1 1 0 0 0,0-1 1 0 0,1 0-1 0 0,-1 0 0 0 0,0 1 0 0 0,0-1 0 0 0,0 2 1 0 0,0 35 271 0 0,-1-23-173 0 0,0-11-92 0 0,1 1 1 0 0,-1-1 0 0 0,0 0-1 0 0,0 1 1 0 0,-1-1 0 0 0,1 0 0 0 0,-1 0-1 0 0,0 0 1 0 0,0 0 0 0 0,-1 0 0 0 0,1-1-1 0 0,-1 1 1 0 0,1 0 0 0 0,-5 3-1 0 0,2-2 4 0 0,-1 1 0 0 0,1-1 0 0 0,-1 0 0 0 0,0-1 0 0 0,0 1 0 0 0,-1-1 0 0 0,-11 5 0 0 0,12-7-146 0 0,0-1-1 0 0,0 0 1 0 0,-1 0 0 0 0,1 0 0 0 0,0-1-1 0 0,-7 0 1 0 0,10 0-42 0 0,2 0-383 0 0,-3 0-790 0 0</inkml:trace>
</inkml:ink>
</file>

<file path=ppt/ink/ink9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6:10.414"/>
    </inkml:context>
    <inkml:brush xml:id="br0">
      <inkml:brushProperty name="width" value="0.035" units="cm"/>
      <inkml:brushProperty name="height" value="0.035" units="cm"/>
      <inkml:brushProperty name="color" value="#E71224"/>
    </inkml:brush>
  </inkml:definitions>
  <inkml:trace contextRef="#ctx0" brushRef="#br0">33 114 56 0 0,'-4'0'8419'0'0,"-10"0"-7762"0"0,14 1-435 0 0,0-1 0 0 0,-1 1 0 0 0,1-1 0 0 0,-1 1 0 0 0,1 0 0 0 0,-1-1 0 0 0,1 1 0 0 0,-1-1 1 0 0,1 1-1 0 0,-1-1 0 0 0,1 0 0 0 0,-1 1 0 0 0,1-1 0 0 0,-1 0 0 0 0,0 1 0 0 0,1-1 1 0 0,-1 0-1 0 0,1 1 0 0 0,-2-1 0 0 0,-2 2 3152 0 0,19-1-3206 0 0,-3-2-52 0 0,0 0-1 0 0,0-1 1 0 0,0-1-1 0 0,17-5 1 0 0,20-5-93 0 0,211-28 100 0 0,-253 40-60 0 0,-1-1 0 0 0,1 1 1 0 0,-1-1-1 0 0,1-1 1 0 0,-1 1-1 0 0,0-1 0 0 0,0 0 1 0 0,0-1-1 0 0,-1 1 1 0 0,1-1-1 0 0,9-9 0 0 0,-2 5-765 0 0,-12 20-2244 0 0,-3 9 1667 0 0,5 9-1651 0 0,-1-18-303 0 0,-7-95-4277 0 0</inkml:trace>
</inkml:ink>
</file>

<file path=ppt/ink/ink9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6:12.128"/>
    </inkml:context>
    <inkml:brush xml:id="br0">
      <inkml:brushProperty name="width" value="0.035" units="cm"/>
      <inkml:brushProperty name="height" value="0.035" units="cm"/>
      <inkml:brushProperty name="color" value="#E71224"/>
    </inkml:brush>
  </inkml:definitions>
  <inkml:trace contextRef="#ctx0" brushRef="#br0">105 375 4916 0 0,'0'0'7877'0'0,"4"10"-7766"0"0,28 77 680 0 0,-25-53 89 0 0,6 53 0 0 0,-10-61-604 0 0,4 26 238 0 0,-2-24-354 0 0,1 47 0 0 0,-6-74-138 0 0,0 0 0 0 0,0 0 1 0 0,0 0-1 0 0,0 1 0 0 0,0-1 0 0 0,1 0 1 0 0,-1 0-1 0 0,0 0 0 0 0,0 0 0 0 0,1 0 0 0 0,-1 0 1 0 0,1 0-1 0 0,-1 0 0 0 0,1 0 0 0 0,0 1 1 0 0,-1-3 24 0 0,0 1 1 0 0,0-1-1 0 0,0 0 1 0 0,1 1 0 0 0,-1-1-1 0 0,0 0 1 0 0,0 1-1 0 0,-1-1 1 0 0,1 0 0 0 0,0 1-1 0 0,0-1 1 0 0,0 1-1 0 0,0-1 1 0 0,0 0 0 0 0,-1 1-1 0 0,1-1 1 0 0,0 1-1 0 0,-1-1 1 0 0,1 0 0 0 0,0 1-1 0 0,-1-1 1 0 0,1 1-1 0 0,-2-2 1 0 0,-7-16-294 0 0,-2 0 0 0 0,-22-29 1 0 0,15 22 116 0 0,0-1 0 0 0,2 0 0 0 0,1-1 0 0 0,1-1 1 0 0,1 0-1 0 0,-12-41 0 0 0,22 55 81 0 0,1 0 0 0 0,0 0-1 0 0,1 0 1 0 0,0 0 0 0 0,1 0-1 0 0,2-17 1 0 0,-1-10 118 0 0,-1 21-92 0 0,0 1 71 0 0,0-1 0 0 0,4-20 0 0 0,-3 34-65 0 0,0-1 0 0 0,1 1 0 0 0,0 0-1 0 0,0 0 1 0 0,1-1 0 0 0,-1 1 0 0 0,2 1-1 0 0,-1-1 1 0 0,8-10 0 0 0,-1 3-110 0 0,-4 5 42 0 0,0 0 0 0 0,1 0 0 0 0,0 0 1 0 0,0 1-1 0 0,1 1 0 0 0,12-10 0 0 0,16-8-42 0 0,-31 19 132 0 0,1 1 0 0 0,0 0 1 0 0,0 0-1 0 0,0 1 0 0 0,0 0 1 0 0,0 0-1 0 0,0 0 0 0 0,1 0 0 0 0,0 1 1 0 0,-1 0-1 0 0,1 1 0 0 0,0 0 1 0 0,8-1-1 0 0,-13 2-7 0 0,0 0 0 0 0,0 1 1 0 0,0-1-1 0 0,1 0 0 0 0,-1 1 0 0 0,0-1 0 0 0,0 1 1 0 0,0 0-1 0 0,0 0 0 0 0,0 0 0 0 0,0 0 0 0 0,-1 0 0 0 0,1 0 1 0 0,0 1-1 0 0,3 2 0 0 0,-2-1 12 0 0,0 1 0 0 0,0 0-1 0 0,0 0 1 0 0,0 0 0 0 0,0 1 0 0 0,3 7 0 0 0,-1 3 73 0 0,1 0 0 0 0,-2 0 0 0 0,4 22 0 0 0,-7-29-37 0 0,0 0 0 0 0,0 0 0 0 0,0 0 0 0 0,-1 1 1 0 0,-1-1-1 0 0,1 0 0 0 0,-1 0 0 0 0,-1 0 0 0 0,0 0 0 0 0,0 0 0 0 0,0 0 1 0 0,-1 0-1 0 0,-4 8 0 0 0,-7 11 42 0 0,9-17-70 0 0,1-1 0 0 0,-2 0 1 0 0,1 0-1 0 0,-1 0 0 0 0,0 0 0 0 0,-1-1 0 0 0,0 0 1 0 0,0-1-1 0 0,-10 8 0 0 0,-41 28-154 0 0,52-39 42 0 0,6-4 75 0 0,-1 0-1 0 0,1 1 0 0 0,-1-1 1 0 0,1 0-1 0 0,-1 1 0 0 0,1-1 0 0 0,-1 1 1 0 0,1-1-1 0 0,-1 0 0 0 0,1 1 0 0 0,0-1 1 0 0,-1 1-1 0 0,1-1 0 0 0,0 1 1 0 0,0 0-1 0 0,-1-1 0 0 0,1 1 0 0 0,0-1 1 0 0,0 1-1 0 0,0-1 0 0 0,0 1 1 0 0,-1 0-1 0 0,1-1 0 0 0,0 1 0 0 0,0 0 1 0 0,0-1-1 0 0,0 1 0 0 0,1 1 0 0 0,0 0 60 0 0,0 1-1 0 0,1-1 1 0 0,0 0-1 0 0,-1 1 0 0 0,1-1 1 0 0,0 0-1 0 0,0 0 0 0 0,4 3 1 0 0,4 6 40 0 0,-1-2 39 0 0,1 0-1 0 0,-1-1 1 0 0,2 0-1 0 0,-1-1 0 0 0,20 11 1 0 0,-13-7 39 0 0,-1 1 1 0 0,1 0-1 0 0,-2 1 0 0 0,0 1 1 0 0,0 0-1 0 0,-2 1 0 0 0,13 18 1 0 0,16 36 60 0 0,-40-65-1096 0 0,-2-8-2407 0 0,-1-6-486 0 0,0 1-475 0 0,-4-7-1826 0 0</inkml:trace>
</inkml:ink>
</file>

<file path=ppt/ink/ink9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6:12.837"/>
    </inkml:context>
    <inkml:brush xml:id="br0">
      <inkml:brushProperty name="width" value="0.035" units="cm"/>
      <inkml:brushProperty name="height" value="0.035" units="cm"/>
      <inkml:brushProperty name="color" value="#E71224"/>
    </inkml:brush>
  </inkml:definitions>
  <inkml:trace contextRef="#ctx0" brushRef="#br0">12 38 184 0 0,'0'0'8800'0'0,"0"30"-4277"0"0,0-13-4260 0 0,-1-11-182 0 0,1 0 0 0 0,0 0 0 0 0,0-1 0 0 0,0 1 0 0 0,1 0 0 0 0,0-1 0 0 0,0 1 0 0 0,2 6 0 0 0,-3-11-83 0 0,1 1 0 0 0,-1-1-1 0 0,1 0 1 0 0,-1 0 0 0 0,1 0 0 0 0,-1 0-1 0 0,1 0 1 0 0,-1 0 0 0 0,1 0-1 0 0,0 0 1 0 0,0-1 0 0 0,-1 1-1 0 0,1 0 1 0 0,0 0 0 0 0,0 0 0 0 0,0-1-1 0 0,0 1 1 0 0,0-1 0 0 0,0 1-1 0 0,0 0 1 0 0,0-1 0 0 0,0 0 0 0 0,0 1-1 0 0,0-1 1 0 0,0 0 0 0 0,0 1-1 0 0,1-1 1 0 0,-1 0 0 0 0,0 0-1 0 0,0 0 1 0 0,0 0 0 0 0,0 0 0 0 0,2-1-1 0 0,0 1 39 0 0,0 0 0 0 0,-1 0 0 0 0,1-1 0 0 0,0 0-1 0 0,0 1 1 0 0,0-1 0 0 0,-1 0 0 0 0,1 0 0 0 0,0-1 0 0 0,-1 1-1 0 0,1 0 1 0 0,-1-1 0 0 0,1 0 0 0 0,-1 1 0 0 0,4-5 0 0 0,1-2 228 0 0,0 0 1 0 0,12-17-1 0 0,-10 12-191 0 0,-7 9-73 0 0,0 1 0 0 0,0 0-1 0 0,-1-1 1 0 0,1 0-1 0 0,-1 1 1 0 0,0-1-1 0 0,0 0 1 0 0,0 0-1 0 0,0 1 1 0 0,-1-5 0 0 0,1 6-1 0 0,-1 1 1 0 0,0-1 0 0 0,0 1-1 0 0,0 0 1 0 0,0-1-1 0 0,0 1 1 0 0,0-1 0 0 0,-1 1-1 0 0,1 0 1 0 0,0-1 0 0 0,-1 1-1 0 0,1 0 1 0 0,-1-1 0 0 0,1 1-1 0 0,-1 0 1 0 0,0 0 0 0 0,1-1-1 0 0,-1 1 1 0 0,0 0 0 0 0,0 0-1 0 0,0 0 1 0 0,0 0 0 0 0,0 0-1 0 0,0 0 1 0 0,0 0 0 0 0,0 1-1 0 0,-1-1 1 0 0,1 0-1 0 0,-2 0 1 0 0,-1-1-29 0 0,0 0 0 0 0,0 1 0 0 0,0 0 0 0 0,0 0 1 0 0,-1 0-1 0 0,1 1 0 0 0,0-1 0 0 0,0 1 0 0 0,0 0 0 0 0,-1 0 0 0 0,1 1 0 0 0,0-1 0 0 0,0 1 0 0 0,-1 0 0 0 0,1 0 1 0 0,0 0-1 0 0,0 1 0 0 0,0-1 0 0 0,0 1 0 0 0,1 0 0 0 0,-7 4 0 0 0,-1 0 121 0 0,9-6-103 0 0,1 0-1 0 0,-1 0 1 0 0,1 1-1 0 0,0-1 1 0 0,-1 1-1 0 0,1 0 1 0 0,0-1 0 0 0,0 1-1 0 0,-1 0 1 0 0,1 0-1 0 0,0 0 1 0 0,0-1-1 0 0,0 1 1 0 0,0 1-1 0 0,0-1 1 0 0,0 0 0 0 0,0 0-1 0 0,-1 2 1 0 0,2-3-256 0 0,11 5-5809 0 0,2-5 1711 0 0,-7 0 1340 0 0</inkml:trace>
</inkml:ink>
</file>

<file path=ppt/ink/ink9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6:56:17.059"/>
    </inkml:context>
    <inkml:brush xml:id="br0">
      <inkml:brushProperty name="width" value="0.035" units="cm"/>
      <inkml:brushProperty name="height" value="0.035" units="cm"/>
      <inkml:brushProperty name="color" value="#E71224"/>
    </inkml:brush>
  </inkml:definitions>
  <inkml:trace contextRef="#ctx0" brushRef="#br0">1 1 17510,'2220'3926'0</inkml:trace>
</inkml:ink>
</file>

<file path=ppt/ink/ink9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6:21.610"/>
    </inkml:context>
    <inkml:brush xml:id="br0">
      <inkml:brushProperty name="width" value="0.035" units="cm"/>
      <inkml:brushProperty name="height" value="0.035" units="cm"/>
      <inkml:brushProperty name="color" value="#E71224"/>
    </inkml:brush>
  </inkml:definitions>
  <inkml:trace contextRef="#ctx0" brushRef="#br0">13 42 1008 0 0,'0'0'1748'0'0,"-8"-9"7756"0"0,4 6-9660 0 0,4 5 191 0 0,1-1 1 0 0,0 1 0 0 0,0 0 0 0 0,0-1-1 0 0,-1 1 1 0 0,2-1 0 0 0,-1 1-1 0 0,0-1 1 0 0,0 0 0 0 0,0 1-1 0 0,1-1 1 0 0,-1 0 0 0 0,2 1-1 0 0,25 21 282 0 0,-18-16 157 0 0,-3-2-332 0 0,1 0 1 0 0,-1-1-1 0 0,1 0 1 0 0,0-1-1 0 0,0 1 0 0 0,0-2 1 0 0,1 1-1 0 0,-1-1 1 0 0,1 0-1 0 0,-1-1 0 0 0,1 0 1 0 0,12 0-1 0 0,34 6-25 0 0,-41-5-102 0 0,-1-1-1 0 0,1-1 1 0 0,17-1-1 0 0,2 0 193 0 0,-31 1-184 0 0,0-1 0 0 0,0 1 0 0 0,0 0 0 0 0,0-1 0 0 0,-1 1 0 0 0,1-1 0 0 0,0 1-1 0 0,0-1 1 0 0,-1 0 0 0 0,1 0 0 0 0,-1 0 0 0 0,1 0 0 0 0,0 0 0 0 0,-1 0 0 0 0,0 0 0 0 0,1-1-1 0 0,1-2 1 0 0,19-29 338 0 0,-10 14-332 0 0,16-20-211 0 0,-26 36 105 0 0,-1 3 53 0 0,-1-1 0 0 0,1 1-1 0 0,-1-1 1 0 0,1 0-1 0 0,-1 1 1 0 0,0-1-1 0 0,1 0 1 0 0,-1 1-1 0 0,0-1 1 0 0,1 0-1 0 0,-1 0 1 0 0,0 1-1 0 0,0-1 1 0 0,0 0-1 0 0,0 0 1 0 0,0 1-1 0 0,0-1 1 0 0,0 0-1 0 0,0-1 1 0 0,15 3-2214 0 0</inkml:trace>
</inkml:ink>
</file>

<file path=ppt/ink/ink9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6:22.716"/>
    </inkml:context>
    <inkml:brush xml:id="br0">
      <inkml:brushProperty name="width" value="0.035" units="cm"/>
      <inkml:brushProperty name="height" value="0.035" units="cm"/>
      <inkml:brushProperty name="color" value="#E71224"/>
    </inkml:brush>
  </inkml:definitions>
  <inkml:trace contextRef="#ctx0" brushRef="#br0">185 0 3484 0 0,'0'0'7492'0'0,"0"26"-4758"0"0,-6 29-1031 0 0,6-32-1389 0 0,0-1 66 0 0,-4 40-1 0 0,3-55-337 0 0,-1 0-1 0 0,1 1 1 0 0,-2-1-1 0 0,1 0 0 0 0,-1 0 1 0 0,0 0-1 0 0,-1 0 0 0 0,-8 12 1 0 0,9-14 10 0 0,-1 0 0 0 0,0 0 0 0 0,0-1 0 0 0,0 1 0 0 0,0-1 0 0 0,-6 4 1 0 0,9-7-46 0 0,-1 0 0 0 0,1 0 0 0 0,-1 0 0 0 0,1-1 0 0 0,-1 1 0 0 0,1-1 0 0 0,-1 1 0 0 0,0-1 1 0 0,1 0-1 0 0,-1 1 0 0 0,1-1 0 0 0,-1 0 0 0 0,0 0 0 0 0,1 0 0 0 0,-1 0 0 0 0,0 0 1 0 0,1-1-1 0 0,-1 1 0 0 0,0 0 0 0 0,1-1 0 0 0,-1 1 0 0 0,1-1 0 0 0,-1 0 0 0 0,1 1 1 0 0,-1-1-1 0 0,1 0 0 0 0,-3-2 0 0 0,-27-26-295 0 0,17 14 255 0 0,11 10-18 0 0,0 0 0 0 0,1 1 0 0 0,0-1 0 0 0,0 0 0 0 0,0 0 1 0 0,1-1-1 0 0,-1 1 0 0 0,1 0 0 0 0,1 0 0 0 0,-1-1 0 0 0,1 1 1 0 0,0-8-1 0 0,0 10 86 0 0,1-1 0 0 0,-1 1 0 0 0,1 0 0 0 0,0 0 0 0 0,0-1 0 0 0,0 1 0 0 0,0 0 1 0 0,1 0-1 0 0,-1 0 0 0 0,1 0 0 0 0,4-5 0 0 0,5-11 40 0 0,-7 12-127 0 0,-4 5 36 0 0,1 1 0 0 0,-1 0-1 0 0,1-1 1 0 0,-1 1 0 0 0,1 0 0 0 0,0 0 0 0 0,-1 0 0 0 0,1-1 0 0 0,0 1 0 0 0,0 0-1 0 0,0 0 1 0 0,0 0 0 0 0,0 0 0 0 0,0 0 0 0 0,0 1 0 0 0,0-1 0 0 0,0 0 0 0 0,1 0-1 0 0,-1 1 1 0 0,0-1 0 0 0,0 1 0 0 0,1-1 0 0 0,-1 1 0 0 0,0-1 0 0 0,3 1 0 0 0,1-1-10 0 0,0 1 1 0 0,-1-1-1 0 0,1 1 1 0 0,0 0-1 0 0,0 0 1 0 0,0 1-1 0 0,-1 0 1 0 0,1 0-1 0 0,0 0 1 0 0,-1 0-1 0 0,1 1 1 0 0,-1-1-1 0 0,1 1 1 0 0,-1 0-1 0 0,0 1 1 0 0,6 3-1 0 0,5 2 129 0 0,1-1 1 0 0,-1 0-1 0 0,1-1 0 0 0,1-1 0 0 0,-1 0 1 0 0,1-1-1 0 0,0-1 0 0 0,31 1 1 0 0,-19-1-146 0 0,-28-3-216 0 0,-1-15-15320 0 0</inkml:trace>
</inkml:ink>
</file>

<file path=ppt/ink/ink9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6:24.260"/>
    </inkml:context>
    <inkml:brush xml:id="br0">
      <inkml:brushProperty name="width" value="0.035" units="cm"/>
      <inkml:brushProperty name="height" value="0.035" units="cm"/>
      <inkml:brushProperty name="color" value="#E71224"/>
    </inkml:brush>
  </inkml:definitions>
  <inkml:trace contextRef="#ctx0" brushRef="#br0">6 13 2724 0 0,'0'0'9516'0'0,"-1"-2"-10244"0"0,-3-6 655 0 0,3 6 385 0 0,2 11 581 0 0,0 1 0 0 0,0-1 0 0 0,4 15 0 0 0,22 57 114 0 0,-18-58-789 0 0,12 44 1 0 0,-13-36-67 0 0,-5-24-115 0 0,-1 0 0 0 0,0-1 0 0 0,-1 1 0 0 0,0 1 0 0 0,1 6 0 0 0,-2-10-36 0 0,1 0 0 0 0,-1 0 1 0 0,1 0-1 0 0,0 0 0 0 0,0 0 0 0 0,4 7 1 0 0,-3-8-16 0 0,-1 1 1 0 0,0-1 0 0 0,0 1-1 0 0,0-1 1 0 0,0 1 0 0 0,0 6-1 0 0,0-8-247 0 0,-1 0-1 0 0,1 1 0 0 0,-1-1 0 0 0,1 0 1 0 0,0 0-1 0 0,0 0 0 0 0,0 1 1 0 0,2 2-1 0 0,3-1-4459 0 0,-3-17-1007 0 0,-3-3 1864 0 0</inkml:trace>
</inkml:ink>
</file>

<file path=ppt/ink/ink9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6:24.685"/>
    </inkml:context>
    <inkml:brush xml:id="br0">
      <inkml:brushProperty name="width" value="0.035" units="cm"/>
      <inkml:brushProperty name="height" value="0.035" units="cm"/>
      <inkml:brushProperty name="color" value="#E71224"/>
    </inkml:brush>
  </inkml:definitions>
  <inkml:trace contextRef="#ctx0" brushRef="#br0">0 74 4896 0 0,'0'0'7052'0'0,"14"-3"-7078"0"0,24-7 302 0 0,46-17 0 0 0,-66 20-221 0 0,1 1 1 0 0,-1 1-1 0 0,1 0 1 0 0,1 2 0 0 0,27-3-1 0 0,15 4-8314 0 0,-56 2 5815 0 0</inkml:trace>
</inkml:ink>
</file>

<file path=ppt/ink/ink9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6:25.309"/>
    </inkml:context>
    <inkml:brush xml:id="br0">
      <inkml:brushProperty name="width" value="0.035" units="cm"/>
      <inkml:brushProperty name="height" value="0.035" units="cm"/>
      <inkml:brushProperty name="color" value="#E71224"/>
    </inkml:brush>
  </inkml:definitions>
  <inkml:trace contextRef="#ctx0" brushRef="#br0">60 183 2604 0 0,'0'0'6021'0'0,"2"5"-5846"0"0,1 0 80 0 0,3 7-361 0 0,-5 0 3967 0 0,-13-22-3451 0 0,3-1-634 0 0,1-1 1 0 0,-1 1 0 0 0,-8-20-1 0 0,14 25 370 0 0,0-1 0 0 0,1 0 0 0 0,0 0 0 0 0,0-1 0 0 0,1 1 0 0 0,-1 0 0 0 0,2-1 1 0 0,-1-10-1 0 0,1 16-131 0 0,0-1 1 0 0,0 0 0 0 0,0 1 0 0 0,0-1 0 0 0,0 1 0 0 0,1-1 0 0 0,-1 1 0 0 0,1 0 0 0 0,-1-1 0 0 0,1 1 0 0 0,0-1-1 0 0,0 1 1 0 0,0 0 0 0 0,1 0 0 0 0,-1-1 0 0 0,0 1 0 0 0,1 0 0 0 0,-1 0 0 0 0,1 1 0 0 0,0-1 0 0 0,0 0 0 0 0,-1 0-1 0 0,1 1 1 0 0,0-1 0 0 0,1 1 0 0 0,-1 0 0 0 0,0-1 0 0 0,0 1 0 0 0,1 0 0 0 0,-1 0 0 0 0,0 1 0 0 0,1-1 0 0 0,-1 0-1 0 0,1 1 1 0 0,3-1 0 0 0,18-1-1821 0 0,-2 7-6589 0 0</inkml:trace>
</inkml:ink>
</file>

<file path=ppt/ink/ink9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6:25.657"/>
    </inkml:context>
    <inkml:brush xml:id="br0">
      <inkml:brushProperty name="width" value="0.035" units="cm"/>
      <inkml:brushProperty name="height" value="0.035" units="cm"/>
      <inkml:brushProperty name="color" value="#E71224"/>
    </inkml:brush>
  </inkml:definitions>
  <inkml:trace contextRef="#ctx0" brushRef="#br0">1 49 5444 0 0,'0'0'7503'0'0,"13"-3"-8600"0"0,4 1 1035 0 0,1-1-275 0 0,0-1 1 0 0,-1 0-1 0 0,18-7 1 0 0,-19 7-692 0 0,-14 3 351 0 0,1 0 0 0 0,0 1 1 0 0,0-1-1 0 0,-1 0 0 0 0,1 0 1 0 0,-1-1-1 0 0,1 1 0 0 0,2-2 1 0 0,1-4-2132 0 0</inkml:trace>
</inkml:ink>
</file>

<file path=ppt/ink/ink9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6:26.251"/>
    </inkml:context>
    <inkml:brush xml:id="br0">
      <inkml:brushProperty name="width" value="0.035" units="cm"/>
      <inkml:brushProperty name="height" value="0.035" units="cm"/>
      <inkml:brushProperty name="color" value="#E71224"/>
    </inkml:brush>
  </inkml:definitions>
  <inkml:trace contextRef="#ctx0" brushRef="#br0">1 0 1868 0 0,'0'0'10420'0'0,"7"23"-10157"0"0,3 10-92 0 0,26 99 1062 0 0,-21-61 83 0 0,18 67 45 0 0,-17-83-1362 0 0,-15-47-85 0 0,0 5-78 0 0,4-10-3544 0 0,-5-12-2230 0 0,0-4 3135 0 0</inkml:trace>
</inkml:ink>
</file>

<file path=ppt/ink/ink9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6:26.634"/>
    </inkml:context>
    <inkml:brush xml:id="br0">
      <inkml:brushProperty name="width" value="0.035" units="cm"/>
      <inkml:brushProperty name="height" value="0.035" units="cm"/>
      <inkml:brushProperty name="color" value="#E71224"/>
    </inkml:brush>
  </inkml:definitions>
  <inkml:trace contextRef="#ctx0" brushRef="#br0">0 16 3316 0 0,'0'0'7615'0'0,"36"2"-5806"0"0,-13-3-890 0 0,38-7 1 0 0,-21 2-2200 0 0,1 4-3406 0 0</inkml:trace>
</inkml:ink>
</file>

<file path=ppt/ink/ink9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6:56:27.596"/>
    </inkml:context>
    <inkml:brush xml:id="br0">
      <inkml:brushProperty name="width" value="0.035" units="cm"/>
      <inkml:brushProperty name="height" value="0.035" units="cm"/>
      <inkml:brushProperty name="color" value="#E71224"/>
    </inkml:brush>
  </inkml:definitions>
  <inkml:trace contextRef="#ctx0" brushRef="#br0">108 210 1060 0 0,'0'0'7751'0'0,"-4"-1"-6955"0"0,-33-6 1791 0 0,36 7-2527 0 0,-1 0 0 0 0,0 0 0 0 0,0-1 0 0 0,1 1 0 0 0,-1 0-1 0 0,0 0 1 0 0,0 1 0 0 0,1-1 0 0 0,-1 0 0 0 0,0 1 0 0 0,0-1 0 0 0,1 1 0 0 0,-1-1 0 0 0,0 1 0 0 0,1 0 0 0 0,-1-1 0 0 0,1 1 0 0 0,-1 0 0 0 0,1 0 0 0 0,-3 3 0 0 0,-8 12-171 0 0,10-15 101 0 0,0 1 0 0 0,1-1 0 0 0,0 1 0 0 0,-1 0 0 0 0,1 0 0 0 0,0 0 1 0 0,0 0-1 0 0,0 0 0 0 0,0 0 0 0 0,0 0 0 0 0,0 0 0 0 0,1 0 0 0 0,-1 0 0 0 0,1 0 1 0 0,0 0-1 0 0,-1 3 0 0 0,1 6 17 0 0,0-9-11 0 0,-1 1 1 0 0,1-1-1 0 0,0 1 0 0 0,1-1 0 0 0,-1 1 0 0 0,0-1 0 0 0,1 1 0 0 0,-1-1 0 0 0,1 1 0 0 0,1 3 0 0 0,-1-5 1 0 0,0 0-1 0 0,1 0 1 0 0,-1 0-1 0 0,0 0 1 0 0,0 0-1 0 0,1 0 1 0 0,-1-1-1 0 0,1 1 1 0 0,-1 0-1 0 0,1-1 1 0 0,-1 1-1 0 0,1-1 1 0 0,-1 0-1 0 0,1 1 1 0 0,-1-1-1 0 0,1 0 1 0 0,-1 0-1 0 0,1 0 1 0 0,0 0-1 0 0,2-1 1 0 0,-2 1 37 0 0,1-1 1 0 0,0 1-1 0 0,-1-1 1 0 0,1 0-1 0 0,-1 0 1 0 0,1 0 0 0 0,-1-1-1 0 0,1 1 1 0 0,-1 0-1 0 0,0-1 1 0 0,0 0-1 0 0,1 1 1 0 0,-1-1 0 0 0,0 0-1 0 0,-1 0 1 0 0,1 0-1 0 0,0 0 1 0 0,-1-1-1 0 0,1 1 1 0 0,-1 0 0 0 0,2-5-1 0 0,5-7 42 0 0,-2 0 0 0 0,7-21-1 0 0,-12 33-90 0 0,2-10-45 0 0,1 1 0 0 0,-2-1-1 0 0,0 1 1 0 0,0-1 0 0 0,-1 0-1 0 0,-1 0 1 0 0,0 0 0 0 0,0 0-1 0 0,-3-13 1 0 0,1 20 88 0 0,0 0 1 0 0,0 1 0 0 0,0-1-1 0 0,-1 1 1 0 0,1-1-1 0 0,-1 1 1 0 0,-5-6-1 0 0,-10-17 861 0 0,18 27-807 0 0,-1-1-1 0 0,1 0 1 0 0,-1 0 0 0 0,1 0-1 0 0,-1 0 1 0 0,1 1-1 0 0,-1-1 1 0 0,0 0-1 0 0,1 1 1 0 0,-1-1 0 0 0,0 1-1 0 0,0-1 1 0 0,0 0-1 0 0,1 1 1 0 0,-1 0 0 0 0,0-1-1 0 0,0 1 1 0 0,0-1-1 0 0,-2 1 1 0 0,2 0 679 0 0,1 52-580 0 0,0-25-154 0 0,2-20-20 0 0,-1 0 0 0 0,1 0 0 0 0,0 0 0 0 0,1 0 0 0 0,0 0 0 0 0,0-1 0 0 0,0 1 0 0 0,1-1 0 0 0,-1 0 0 0 0,9 9 0 0 0,-5-5-7 0 0,-1 1 0 0 0,9 16-1 0 0,-5-4-276 0 0,5 13-921 0 0,-11-13-6114 0 0</inkml:trace>
</inkml:ink>
</file>

<file path=ppt/ink/ink9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7:04:53.512"/>
    </inkml:context>
    <inkml:brush xml:id="br0">
      <inkml:brushProperty name="width" value="0.035" units="cm"/>
      <inkml:brushProperty name="height" value="0.035" units="cm"/>
      <inkml:brushProperty name="color" value="#E71224"/>
    </inkml:brush>
  </inkml:definitions>
  <inkml:trace contextRef="#ctx0" brushRef="#br0">15 1 136 0 0,'0'0'1268'0'0,"-6"5"2946"0"0,8-4-5174 0 0,0-1 1097 0 0,0 1 0 0 0,0-1 0 0 0,0 1 0 0 0,0-1 0 0 0,1 0 0 0 0,-1 0 0 0 0,0 0 0 0 0,0 0 1 0 0,3-1-1 0 0,-2 1-168 0 0,-2 0 102 0 0,17 0-24 0 0,-13 0-48 0 0,-3 0-21 0 0,14 4 62 0 0,-11-3-26 0 0,-4-1-15 0 0,18 3 462 0 0,-14-3 1225 0 0,-35 0-2446 0 0,-35 0 928 0 0,53-2-1040 0 0,9 5 779 0 0,3-3 85 0 0,0 0 0 0 0,0 0-1 0 0,1 0 1 0 0,-1 0 0 0 0,0 1-1 0 0,0-1 1 0 0,0 0 0 0 0,0 0 0 0 0,0 0-1 0 0,0 0 1 0 0,0 0 0 0 0,0 0 0 0 0,0 0-1 0 0,0 0 1 0 0,1 0 0 0 0,-1 0 0 0 0,0 0-1 0 0,0 0 1 0 0,0 0 0 0 0,0 0-1 0 0,0 0 1 0 0,0 0 0 0 0,0 0 0 0 0,0 0-1 0 0,0 1 1 0 0,0-1 0 0 0,0 0 0 0 0,0 0-1 0 0,0 0 1 0 0,0 0 0 0 0,0 0 0 0 0,0 0-1 0 0,0 0 1 0 0,0 0 0 0 0,0 0-1 0 0,0 1 1 0 0,0-1 0 0 0,0 0 0 0 0,0 0-1 0 0,0 0 1 0 0,0 0 0 0 0,0 0 0 0 0,0 0-1 0 0,0 0 1 0 0,0 0 0 0 0,0 0 0 0 0,0 1-1 0 0,1-1 73 0 0,29 0 726 0 0,52 0 164 0 0,-81 0-910 0 0,0 0-31 0 0,3 0-14 0 0,8 2-113 0 0,-11-2 110 0 0,17 3 98 0 0,3-5 782 0 0,-13 1-2127 0 0,-3 1-4130 0 0,-8 0 3569 0 0,7 0 1201 0 0</inkml:trace>
</inkml:ink>
</file>

<file path=ppt/ink/ink9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7:04:55.328"/>
    </inkml:context>
    <inkml:brush xml:id="br0">
      <inkml:brushProperty name="width" value="0.035" units="cm"/>
      <inkml:brushProperty name="height" value="0.035" units="cm"/>
      <inkml:brushProperty name="color" value="#E71224"/>
    </inkml:brush>
  </inkml:definitions>
  <inkml:trace contextRef="#ctx0" brushRef="#br0">110 0 356 0 0,'0'0'1946'0'0,"-18"2"5159"0"0,11-1-8424 0 0,5 1 1213 0 0,-1 1 0 0 0,0-1 0 0 0,1 1 0 0 0,-1-1 0 0 0,1 1 0 0 0,0 0 0 0 0,0 0 0 0 0,-3 5 0 0 0,-4 7 79 0 0,-3 17-90 0 0,5-7 162 0 0,1 24 60 0 0,0-27 401 0 0,-6 13-498 0 0,12-30-44 0 0,0-2 19 0 0,1 0 0 0 0,-1 0 0 0 0,-1 0 0 0 0,1 0 0 0 0,0-1 1 0 0,-1 1-1 0 0,1 0 0 0 0,-1 0 0 0 0,-2 4 0 0 0,2-3 22 0 0,0-1-1 0 0,1 0 0 0 0,-1 1 0 0 0,1-1 0 0 0,0 1 0 0 0,0-1 0 0 0,0 1 1 0 0,0-1-1 0 0,1 6 0 0 0,0 4-262 0 0,-1 66 462 0 0,6-57 78 0 0,6 20 301 0 0,-6 15-308 0 0,0-23-323 0 0,0 45 155 0 0,6-42 256 0 0,-10-30-271 0 0,0 0-1 0 0,1 0 1 0 0,0-1 0 0 0,0 1 0 0 0,1-1 0 0 0,0 0-1 0 0,0 0 1 0 0,5 7 0 0 0,-6-10 32 0 0,0-1 0 0 0,-1 1 0 0 0,1 0 0 0 0,0-1 0 0 0,0 0 0 0 0,1 1 0 0 0,-1-1 1 0 0,0-1-1 0 0,1 1 0 0 0,-1 0 0 0 0,1-1 0 0 0,0 0 0 0 0,0 0 0 0 0,-1 0 0 0 0,1 0 0 0 0,0 0 0 0 0,6-1 0 0 0,-3 0-306 0 0,0 1-1 0 0,0 0 0 0 0,0 0 0 0 0,0 0 0 0 0,9 3 1 0 0,-13-3-680 0 0,1 1 1 0 0,-1-1-1 0 0,1 1 1 0 0,-1 0-1 0 0,0 0 1 0 0,4 3-1 0 0,-4-4 136 0 0,-11-4-2798 0 0,-42-15 2843 0 0</inkml:trace>
</inkml:ink>
</file>

<file path=ppt/ink/ink9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7:04:56.882"/>
    </inkml:context>
    <inkml:brush xml:id="br0">
      <inkml:brushProperty name="width" value="0.035" units="cm"/>
      <inkml:brushProperty name="height" value="0.035" units="cm"/>
      <inkml:brushProperty name="color" value="#E71224"/>
    </inkml:brush>
  </inkml:definitions>
  <inkml:trace contextRef="#ctx0" brushRef="#br0">1 8 1596 0 0,'0'0'5725'0'0,"12"-2"-4305"0"0,-8 0-1328 0 0,-3 1 704 0 0,5 0-861 0 0,1 1 1 0 0,-1-1-1 0 0,0 1 1 0 0,0 0-1 0 0,0 0 1 0 0,0 1-1 0 0,0-1 1 0 0,0 1-1 0 0,8 3 1 0 0,51 19 132 0 0,-63-22-55 0 0,15 7 99 0 0,0 1 1 0 0,-1 1-1 0 0,0 1 0 0 0,25 20 1 0 0,-36-26-112 0 0,0 0 0 0 0,-1 0 0 0 0,1 1 0 0 0,-1-1 0 0 0,0 1 0 0 0,-1 0 0 0 0,1 0 0 0 0,-1 1 0 0 0,3 8 1 0 0,18 22 69 0 0,-22-32-86 0 0,1 0 0 0 0,0-1 0 0 0,0 1-1 0 0,0-1 1 0 0,4 4 0 0 0,-4-4 36 0 0,0-1 0 0 0,0 1 0 0 0,0-1-1 0 0,-1 1 1 0 0,0 0 0 0 0,1 0 0 0 0,-1 0 0 0 0,2 7 0 0 0,7 22 112 0 0,-9-27-135 0 0,1 1 0 0 0,-1 0 0 0 0,0 0 1 0 0,-1 0-1 0 0,1 0 0 0 0,-1 8 0 0 0,0-9 25 0 0,-1 0 0 0 0,1 0 0 0 0,1 0-1 0 0,3 11 1 0 0,-3-10 73 0 0,0-1-1 0 0,0 1 0 0 0,-1 0 1 0 0,0 0-1 0 0,0 7 0 0 0,-7 34 431 0 0,0-16-430 0 0,6-29-61 0 0,-1-1 1 0 0,0 0 0 0 0,1 1 0 0 0,-1-1 0 0 0,0 0-1 0 0,-1 0 1 0 0,1 1 0 0 0,0-1 0 0 0,0 0 0 0 0,-4 3-1 0 0,-5 12 135 0 0,-12 32 114 0 0,21-45-269 0 0,1-4-10 0 0,0 1 0 0 0,0-1 0 0 0,0 1 0 0 0,0-1 0 0 0,0 0 0 0 0,0 1-1 0 0,0-1 1 0 0,0 0 0 0 0,0 1 0 0 0,0-1 0 0 0,0 0 0 0 0,-1 1 0 0 0,1-1 0 0 0,0 0 0 0 0,0 1 0 0 0,0-1 0 0 0,-1 0 0 0 0,1 0 0 0 0,0 1 0 0 0,0-1 0 0 0,-1 0 0 0 0,1 0 0 0 0,0 1 0 0 0,0-1 0 0 0,-1 0 0 0 0,1 0 0 0 0,0 0 0 0 0,-1 1 0 0 0,0 3 180 0 0</inkml:trace>
</inkml:ink>
</file>

<file path=ppt/ink/ink9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7:04:59.763"/>
    </inkml:context>
    <inkml:brush xml:id="br0">
      <inkml:brushProperty name="width" value="0.035" units="cm"/>
      <inkml:brushProperty name="height" value="0.035" units="cm"/>
      <inkml:brushProperty name="color" value="#E71224"/>
    </inkml:brush>
  </inkml:definitions>
  <inkml:trace contextRef="#ctx0" brushRef="#br0">137 33 228 0 0,'0'0'2207'0'0,"-7"-3"-2181"0"0,-22-10-20 0 0,28 12 5 0 0,0 0 1 0 0,-1 1-1 0 0,1-1 1 0 0,-1 0-1 0 0,1 1 0 0 0,-1-1 1 0 0,1 1-1 0 0,-1 0 1 0 0,1-1-1 0 0,-1 1 0 0 0,0 0 1 0 0,1 0-1 0 0,-1 0 1 0 0,1 0-1 0 0,-1 0 0 0 0,1 1 1 0 0,-4 0-1 0 0,1 0 75 0 0,3-1-28 0 0,-24 0 2150 0 0,-15-10 3133 0 0,39 10-4159 0 0,12-2-1410 0 0,-1 1 394 0 0,1 1 0 0 0,-1 0 0 0 0,15 2 1 0 0,3-1 114 0 0,23 4 197 0 0,-28-2-314 0 0,1-1 1 0 0,26 0 0 0 0,-49-2-169 0 0,-1 1-101 0 0,0-1 94 0 0,-1 0 0 0 0,1 0 0 0 0,0 0 1 0 0,0 0-1 0 0,0 1 0 0 0,0-1 0 0 0,0 0 1 0 0,0 0-1 0 0,0 0 0 0 0,0 1 0 0 0,0-1 1 0 0,0 0-1 0 0,0 0 0 0 0,0 0 0 0 0,0 1 0 0 0,0-1 1 0 0,0 0-1 0 0,0 0 0 0 0,0 0 0 0 0,1 1 1 0 0,-1-1-1 0 0,0 0 0 0 0,0 0 0 0 0,0 0 0 0 0,0 0 1 0 0,0 1-1 0 0,0-1 0 0 0,1 0 0 0 0,-1 0 1 0 0,0 0-1 0 0,0 0 0 0 0,0 0 0 0 0,0 1 1 0 0,0-1-1 0 0,1 0 0 0 0,-1 0 0 0 0,0 0 0 0 0,0 0 1 0 0,0 0-1 0 0,1 0 0 0 0,-1 0 0 0 0,0 0 1 0 0,0 0-1 0 0,0 0 0 0 0,1 0 0 0 0,-1 0 0 0 0,0 0 1 0 0,0 0-1 0 0,1 0 0 0 0,0 1-6 0 0,22 1 766 0 0,0-4-1155 0 0,-22 2 840 0 0,-20 0-11027 0 0,38 0 7837 0 0</inkml:trace>
</inkml:ink>
</file>

<file path=ppt/ink/ink9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7:05:01.163"/>
    </inkml:context>
    <inkml:brush xml:id="br0">
      <inkml:brushProperty name="width" value="0.035" units="cm"/>
      <inkml:brushProperty name="height" value="0.035" units="cm"/>
      <inkml:brushProperty name="color" value="#E71224"/>
    </inkml:brush>
  </inkml:definitions>
  <inkml:trace contextRef="#ctx0" brushRef="#br0">197 0 1320 0 0,'0'0'2164'0'0,"-2"2"-1889"0"0,-31 28 1334 0 0,25-10-567 0 0,-6 0-401 0 0,10-15-577 0 0,0 1 0 0 0,0-1 1 0 0,1 1-1 0 0,0 0 0 0 0,0 0 0 0 0,-4 9 1 0 0,-6 13-34 0 0,10-24-30 0 0,1 0 0 0 0,0 0 0 0 0,0 0 0 0 0,0 0 0 0 0,0 0 0 0 0,-1 6 0 0 0,-8 36 90 0 0,4-21 39 0 0,1 1-1 0 0,2 0 1 0 0,-3 38-1 0 0,-5-3 51 0 0,6 14-59 0 0,6-63-123 0 0,-2 0 1 0 0,1 0-1 0 0,-5 13 1 0 0,4-13 38 0 0,-1-1-1 0 0,2 1 1 0 0,-1 13-1 0 0,-4 38-67 0 0,0 29 386 0 0,6 26 798 0 0,0-113-1130 0 0,1 0 0 0 0,1-1-1 0 0,-1 1 1 0 0,1 0-1 0 0,-1-1 1 0 0,5 7 0 0 0,-1 2-19 0 0,25 49 135 0 0,-26-54-65 0 0,1 0 1 0 0,0 0 0 0 0,0-1 0 0 0,1 1 0 0 0,0-1-1 0 0,12 11 1 0 0,4 6 166 0 0,-9-15-134 0 0,-12-8-96 0 0,1-1-1 0 0,-1 1 1 0 0,0 0-1 0 0,1 0 1 0 0,-1 0 0 0 0,0 0-1 0 0,0 0 1 0 0,0 0 0 0 0,0 0-1 0 0,0 0 1 0 0,2 3-1 0 0,-1-4 157 0 0,-2 0-199 0 0,1 0 0 0 0,-1 0 0 0 0,0 0 0 0 0,1 0 0 0 0,-1 0 0 0 0,0 0 1 0 0,0 0-1 0 0,1 0 0 0 0,-1 0 0 0 0,0 0 0 0 0,1 0 0 0 0,-1 0 0 0 0,0 0 1 0 0,1 0-1 0 0,-1 0 0 0 0,0 0 0 0 0,0 0 0 0 0,1 0 0 0 0,-1 0 0 0 0,0 0 1 0 0,1-1-1 0 0,-1 1 0 0 0,0 0 0 0 0,0 0 0 0 0,1 0 0 0 0,-1-1 0 0 0,0 1 1 0 0,0 0-1 0 0,0 0 0 0 0,1 0 0 0 0,-1-1 0 0 0,0 1 0 0 0,0 0 0 0 0,0 0 1 0 0,0-1-1 0 0,1 1 0 0 0,-1 0 0 0 0,0-1 0 0 0,0 1 0 0 0,5-20-9517 0 0,-10 45 8840 0 0</inkml:trace>
</inkml:ink>
</file>

<file path=ppt/ink/ink9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7:05:03.114"/>
    </inkml:context>
    <inkml:brush xml:id="br0">
      <inkml:brushProperty name="width" value="0.035" units="cm"/>
      <inkml:brushProperty name="height" value="0.035" units="cm"/>
      <inkml:brushProperty name="color" value="#E71224"/>
    </inkml:brush>
  </inkml:definitions>
  <inkml:trace contextRef="#ctx0" brushRef="#br0">1 0 420 0 0,'0'0'5020'0'0,"22"5"-6"0"0,-17-4-5004 0 0,-1 0 0 0 0,0 0 0 0 0,0 0 0 0 0,0 0 0 0 0,0 1 0 0 0,0 0 0 0 0,0 0 0 0 0,-1 0 0 0 0,6 4 1 0 0,2 0 142 0 0,94 46 456 0 0,-86-40-680 0 0,0 0-1 0 0,22 20 1 0 0,-35-25 77 0 0,0 0 1 0 0,0 0-1 0 0,-1 0 0 0 0,0 1 1 0 0,0-1-1 0 0,0 1 0 0 0,-1 1 0 0 0,3 8 1 0 0,8 15 106 0 0,9 26-72 0 0,-13-30-25 0 0,-6-15-12 0 0,9 17 96 0 0,-12-27-97 0 0,0 1-1 0 0,-1-1 1 0 0,1 1-1 0 0,-1 0 1 0 0,2 6 0 0 0,-2-5-7 0 0,0-1 1 0 0,1 0 0 0 0,-1 0 0 0 0,1-1 0 0 0,3 8-1 0 0,1-1-12 0 0,-1 0 0 0 0,0 1 0 0 0,-1 0 0 0 0,0 0 0 0 0,4 22 0 0 0,1-1 55 0 0,15 57 28 0 0,-12-37-4 0 0,-1-3-8 0 0,-9-40-25 0 0,-1 0 0 0 0,0 0-1 0 0,0 1 1 0 0,-1-1 0 0 0,-2 14-1 0 0,0 6-39 0 0,3-17 4 0 0,-1-9 8 0 0,1 0 1 0 0,-1 0 0 0 0,0 0 0 0 0,0-1 0 0 0,0 1 0 0 0,0 0-1 0 0,-1 0 1 0 0,1-1 0 0 0,-1 1 0 0 0,0 0 0 0 0,0-1-1 0 0,0 1 1 0 0,-2 4 0 0 0,2-5 2 0 0,0 0 1 0 0,-1 1-1 0 0,1-1 0 0 0,0 0 1 0 0,0 1-1 0 0,0 0 0 0 0,0-1 1 0 0,1 1-1 0 0,-1 3 0 0 0,-5 14-15 0 0,-1 6 7 0 0,1 4 138 0 0,-6-6 1436 0 0,12-24-1748 0 0,0-1 95 0 0,0 1 0 0 0,0 0 0 0 0,-1 0-1 0 0,1 0 1 0 0,0-1 0 0 0,0 1 0 0 0,0 0 0 0 0,0 0 0 0 0,0 0 0 0 0,0-1 0 0 0,0 1 0 0 0,0 0 0 0 0,0 0 0 0 0,0 0-1 0 0,0-1 1 0 0,0 1 0 0 0,0 0 0 0 0,0 0 0 0 0,1 0 0 0 0,-1-1 0 0 0,0 1 0 0 0,0 0 0 0 0,0 0 0 0 0,0 0 0 0 0,0-1-1 0 0,0 1 1 0 0,0 0 0 0 0,1 0 0 0 0,-1 0 0 0 0,0 0 0 0 0,0 0 0 0 0,0-1 0 0 0,0 1 0 0 0,1 0 0 0 0,-1 0 0 0 0,0 0-1 0 0,0 0 1 0 0,0 0 0 0 0,0 0 0 0 0,1 0 0 0 0,-1 0 0 0 0,0 0 0 0 0,0 0 0 0 0,9-8-3065 0 0,-2 1 178 0 0,-6 5 1721 0 0,-2 3 247 0 0,-18 22-350 0 0</inkml:trace>
</inkml:ink>
</file>

<file path=ppt/ink/ink9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7:05:07.763"/>
    </inkml:context>
    <inkml:brush xml:id="br0">
      <inkml:brushProperty name="width" value="0.035" units="cm"/>
      <inkml:brushProperty name="height" value="0.035" units="cm"/>
      <inkml:brushProperty name="color" value="#E71224"/>
    </inkml:brush>
  </inkml:definitions>
  <inkml:trace contextRef="#ctx0" brushRef="#br0">47 77 200 0 0,'0'0'3138'0'0,"-5"-12"-407"0"0,4 11-2665 0 0,1 1 0 0 0,0 0-1 0 0,-1-1 1 0 0,1 1 0 0 0,0-1 0 0 0,0 0 0 0 0,0 1 0 0 0,-1-1 0 0 0,1 1 0 0 0,0-1 0 0 0,0 1 0 0 0,0-1 0 0 0,0 1 0 0 0,0-1 0 0 0,0 0 0 0 0,0 1 0 0 0,0-1 0 0 0,0 1 0 0 0,0-1 0 0 0,0 1 0 0 0,1-1 0 0 0,-1 1 0 0 0,0-1 0 0 0,0 1 0 0 0,0-1 0 0 0,1 1 0 0 0,-1-1 0 0 0,0 1 0 0 0,1-1 0 0 0,-1 1 0 0 0,0-1 0 0 0,1 1 0 0 0,-1-1 0 0 0,1 1 0 0 0,-1 0 0 0 0,0-1 0 0 0,1 1 0 0 0,-1 0-1 0 0,2-1 1 0 0,17 0 105 0 0,-1-1 0 0 0,24-6 0 0 0,-38 7-121 0 0,85-29 514 0 0,-86 28-692 0 0,-12 1 212 0 0,-16 2 7 0 0,-27 14-289 0 0,23-6 193 0 0,-36 13-55 0 0,64-21 88 0 0,-30 18-475 0 0,21-11 424 0 0,10-8 29 0 0,0 0-1 0 0,0 0 1 0 0,1 0-1 0 0,-1 0 1 0 0,0 0-1 0 0,0-1 1 0 0,0 1-1 0 0,0 0 1 0 0,0 0-1 0 0,0 0 0 0 0,0 0 1 0 0,0 0-1 0 0,1 0 1 0 0,-1 0-1 0 0,0 0 1 0 0,0 0-1 0 0,0 1 1 0 0,0-1-1 0 0,0 0 1 0 0,0 0-1 0 0,0 0 1 0 0,1 0-1 0 0,-1 0 1 0 0,0 0-1 0 0,0 0 1 0 0,0 0-1 0 0,0 0 1 0 0,0 0-1 0 0,0 0 1 0 0,0 0-1 0 0,0 0 1 0 0,0 0-1 0 0,0 0 1 0 0,1 1-1 0 0,-1-1 1 0 0,0 0-1 0 0,0 0 1 0 0,0 0-1 0 0,0 0 0 0 0,0 0 1 0 0,0 0-1 0 0,0 0 1 0 0,0 0-1 0 0,0 1 1 0 0,0-1-1 0 0,0 0 1 0 0,0 0-1 0 0,0 0 1 0 0,0 0-1 0 0,0 0 1 0 0,0 0-1 0 0,0 0 1 0 0,0 1-1 0 0,0-1 1 0 0,0 0-1 0 0,0 0 1 0 0,0 0-1 0 0,0 0 1 0 0,0 0-1 0 0,0 0 1 0 0,-1 0-1 0 0,1 0 1 0 0,0 1-1 0 0,0-1 1 0 0,0 0-1 0 0,0 0 0 0 0,0 0 1 0 0,8 0-37 0 0,18-10 33 0 0,0 1 0 0 0,41-9 0 0 0,-67 18-3 0 0,16-4-50 0 0,0 1-1 0 0,0 1 1 0 0,24-1 0 0 0,-39 3 425 0 0,4-7-318 0 0,-4 7-146 0 0</inkml:trace>
</inkml:ink>
</file>

<file path=ppt/ink/ink9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7:05:20.487"/>
    </inkml:context>
    <inkml:brush xml:id="br0">
      <inkml:brushProperty name="width" value="0.035" units="cm"/>
      <inkml:brushProperty name="height" value="0.035" units="cm"/>
      <inkml:brushProperty name="color" value="#E71224"/>
    </inkml:brush>
  </inkml:definitions>
  <inkml:trace contextRef="#ctx0" brushRef="#br0">72 17 1296 0 0,'0'0'4194'0'0,"-6"-10"-697"0"0,6 10-3432 0 0,0-1-1 0 0,0 1 1 0 0,0 0-1 0 0,0 0 1 0 0,-1-1-1 0 0,1 1 1 0 0,0 0-1 0 0,0-1 1 0 0,0 1-1 0 0,0 0 1 0 0,0 0-1 0 0,0 0 1 0 0,0-1-1 0 0,-1 1 1 0 0,1 0-1 0 0,0 0 1 0 0,0-1-1 0 0,0 1 1 0 0,-1 0-1 0 0,1 0 1 0 0,0 0-1 0 0,0 0 1 0 0,0-1-1 0 0,-1 1 1 0 0,1 0-1 0 0,0 0 1 0 0,0 0-1 0 0,-1 0 1 0 0,1 0-1 0 0,0 0 1 0 0,-1 0-1 0 0,1 0 1 0 0,0 0-1 0 0,0 0 1 0 0,-1 0-1 0 0,1 0 1 0 0,0 0-1 0 0,0 0 1 0 0,-1 0-1 0 0,1 0 1 0 0,-1 0-1 0 0,1 0-52 0 0,0 0 0 0 0,-1 1 0 0 0,1-1 0 0 0,0 0 0 0 0,-1 0 0 0 0,1 1 0 0 0,0-1 0 0 0,0 0 1 0 0,-1 0-1 0 0,1 1 0 0 0,0-1 0 0 0,0 0 0 0 0,-1 1 0 0 0,1-1 0 0 0,0 0 0 0 0,0 1 0 0 0,0-1 0 0 0,0 1 0 0 0,0-1 0 0 0,0 0 0 0 0,-1 1 0 0 0,1-1 0 0 0,0 0 0 0 0,0 1 0 0 0,0-1 0 0 0,0 1 0 0 0,0-1 0 0 0,0 0 0 0 0,1 1 0 0 0,-1-1 0 0 0,0 1 0 0 0,0-1 0 0 0,0 0 0 0 0,0 1 0 0 0,0-1 0 0 0,1 0 0 0 0,-1 1 0 0 0,0-1 0 0 0,0 0 0 0 0,1 1 0 0 0,9 20 423 0 0,14 42 0 0 0,-22-55-384 0 0,0 0 0 0 0,0 1 0 0 0,-1-1-1 0 0,0 0 1 0 0,0 1 0 0 0,-1-1 0 0 0,0 0 0 0 0,-1 1-1 0 0,-2 10 1 0 0,2-13 2 0 0,-1 0 1 0 0,0 1-1 0 0,-1-1 0 0 0,1 0 0 0 0,-1 0 0 0 0,0 0 0 0 0,-1-1 1 0 0,1 1-1 0 0,-1-1 0 0 0,0 0 0 0 0,-1 0 0 0 0,1 0 0 0 0,-1-1 0 0 0,-7 6 1 0 0,1-3-5 0 0,10-6-83 0 0,-1 0 0 0 0,1 0 0 0 0,-1 0-1 0 0,0 0 1 0 0,0 0 0 0 0,1 0 0 0 0,-1 0 0 0 0,0-1 0 0 0,0 1-1 0 0,0-1 1 0 0,0 1 0 0 0,-2-1 0 0 0,3 0-155 0 0,3-1-1818 0 0,0-1 1676 0 0,0 1 1 0 0,0 0 0 0 0,0 0 0 0 0,0 0 0 0 0,1 0 0 0 0,-1 0 0 0 0,0 0-1 0 0,5 0 1 0 0,-4 0-134 0 0,18-11-2368 0 0,-15 7 1130 0 0,-9 6 147 0 0,-50 27-694 0 0</inkml:trace>
</inkml:ink>
</file>

<file path=ppt/ink/ink9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7:05:21.232"/>
    </inkml:context>
    <inkml:brush xml:id="br0">
      <inkml:brushProperty name="width" value="0.035" units="cm"/>
      <inkml:brushProperty name="height" value="0.035" units="cm"/>
      <inkml:brushProperty name="color" value="#E71224"/>
    </inkml:brush>
  </inkml:definitions>
  <inkml:trace contextRef="#ctx0" brushRef="#br0">13 1 892 0 0,'0'0'8337'0'0,"-1"4"-8226"0"0,-4 17 650 0 0,2 1 0 0 0,0 27 0 0 0,3-33-405 0 0,3 144 1513 0 0,0-127-1608 0 0,1 1 1 0 0,15 56-1 0 0,-1-17 56 0 0,-9-44-220 0 0,-6-20-61 0 0,0 1 0 0 0,0-2 0 0 0,8 16 0 0 0,-8-18-3326 0 0,-5-16-5127 0 0,2 26 4934 0 0</inkml:trace>
</inkml:ink>
</file>

<file path=ppt/ink/ink9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7:05:22.361"/>
    </inkml:context>
    <inkml:brush xml:id="br0">
      <inkml:brushProperty name="width" value="0.035" units="cm"/>
      <inkml:brushProperty name="height" value="0.035" units="cm"/>
      <inkml:brushProperty name="color" value="#E71224"/>
    </inkml:brush>
  </inkml:definitions>
  <inkml:trace contextRef="#ctx0" brushRef="#br0">6 80 160 0 0,'0'0'2453'0'0,"-5"5"1757"0"0,9-6-3938 0 0,0 0 1 0 0,0 0-1 0 0,0 0 1 0 0,0-1-1 0 0,0 1 1 0 0,0-1-1 0 0,-1 0 1 0 0,7-5-1 0 0,13-5-127 0 0,87-26 236 0 0,-81 30-461 0 0,-19 5 70 0 0,1 1 0 0 0,-1 1 1 0 0,1 0-1 0 0,0 0 0 0 0,0 1 0 0 0,-1 0 1 0 0,15 3-1 0 0,-8 3-117 0 0,-6-3-1780 0 0,-10-3 864 0 0</inkml:trace>
</inkml:ink>
</file>

<file path=ppt/ink/ink9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7:05:25.404"/>
    </inkml:context>
    <inkml:brush xml:id="br0">
      <inkml:brushProperty name="width" value="0.035" units="cm"/>
      <inkml:brushProperty name="height" value="0.035" units="cm"/>
      <inkml:brushProperty name="color" value="#E71224"/>
    </inkml:brush>
  </inkml:definitions>
  <inkml:trace contextRef="#ctx0" brushRef="#br0">1 193 1568 0 0,'0'0'1734'0'0,"1"5"1646"0"0,2 5-2895 0 0,3 17 505 0 0,-1-13-734 0 0,-5-13-245 0 0,0 0 1 0 0,1 1-1 0 0,-1-1 1 0 0,0 0-1 0 0,1 0 0 0 0,-1 0 1 0 0,1 0-1 0 0,-1 0 0 0 0,1 0 1 0 0,-1 0-1 0 0,1 0 1 0 0,0 0-1 0 0,-1 0 0 0 0,1 0 1 0 0,0 0-1 0 0,0 0 1 0 0,0-1-1 0 0,0 1 0 0 0,1 1 1 0 0,-2-2 26 0 0,1 0 0 0 0,-1 0 0 0 0,0 0 0 0 0,1 0 0 0 0,-1 1 0 0 0,0-1 0 0 0,0 0 0 0 0,1 0 0 0 0,-1 0 1 0 0,0 0-1 0 0,1 0 0 0 0,-1 0 0 0 0,0 0 0 0 0,1 0 0 0 0,-1 0 0 0 0,0-1 0 0 0,0 1 0 0 0,1 0 0 0 0,-1 0 0 0 0,0 0 0 0 0,1 0 0 0 0,-1 0 1 0 0,0 0-1 0 0,0 0 0 0 0,1-1 0 0 0,-1 1 0 0 0,0 0 0 0 0,0 0 0 0 0,0 0 0 0 0,1-1 0 0 0,-1 1 0 0 0,0 0 0 0 0,0 0 0 0 0,1-1 0 0 0,3-14 464 0 0,-4-25-644 0 0,-1 28 137 0 0,-5-34 772 0 0,6 42-706 0 0,1 1 0 0 0,0-1 1 0 0,-1 1-1 0 0,1 0 0 0 0,0-1 0 0 0,1 1 0 0 0,-1 0 1 0 0,0 0-1 0 0,1 0 0 0 0,0 0 0 0 0,3-5 1 0 0,29-31-68 0 0,-24 28 111 0 0,-7 6-120 0 0,1 0 0 0 0,1 0 0 0 0,-1 1 0 0 0,1-1 0 0 0,0 1 0 0 0,0 1 0 0 0,0-1 1 0 0,1 0-1 0 0,-1 1 0 0 0,1 0 0 0 0,0 1 0 0 0,-1-1 0 0 0,1 1 0 0 0,0 0 0 0 0,1 1 0 0 0,-1-1 0 0 0,0 1 0 0 0,9 0 0 0 0,-11 1-36 0 0,-1 0-1 0 0,0 1 1 0 0,1 0-1 0 0,-1-1 0 0 0,0 1 1 0 0,0 0-1 0 0,0 1 1 0 0,1-1-1 0 0,-1 1 1 0 0,-1-1-1 0 0,7 5 1 0 0,-7-5-377 0 0,0 1 0 0 0,0-1 0 0 0,1 1 0 0 0,-1-1 1 0 0,1 0-1 0 0,-1 0 0 0 0,1 0 0 0 0,-1 0 0 0 0,1 0 0 0 0,0-1 0 0 0,4 1 1 0 0</inkml:trace>
</inkml:ink>
</file>

<file path=ppt/ink/ink9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7:05:32.998"/>
    </inkml:context>
    <inkml:brush xml:id="br0">
      <inkml:brushProperty name="width" value="0.035" units="cm"/>
      <inkml:brushProperty name="height" value="0.035" units="cm"/>
      <inkml:brushProperty name="color" value="#E71224"/>
    </inkml:brush>
  </inkml:definitions>
  <inkml:trace contextRef="#ctx0" brushRef="#br0">1 2563 8015,'5373'-2562'0</inkml:trace>
</inkml:ink>
</file>

<file path=ppt/ink/ink9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7:05:45.510"/>
    </inkml:context>
    <inkml:brush xml:id="br0">
      <inkml:brushProperty name="width" value="0.035" units="cm"/>
      <inkml:brushProperty name="height" value="0.035" units="cm"/>
      <inkml:brushProperty name="color" value="#E71224"/>
    </inkml:brush>
  </inkml:definitions>
  <inkml:trace contextRef="#ctx0" brushRef="#br0">139 475 2696 0 0,'0'0'3635'0'0,"-6"8"1540"0"0,7 29-2559 0 0,-1-21-2533 0 0,2-1 0 0 0,0 1 0 0 0,5 21 1 0 0,0-10-54 0 0,0 1 8 0 0,1 0 1 0 0,18 39 0 0 0,-24-61-425 0 0,8 14 1657 0 0,-8-18-229 0 0,-5-13-313 0 0,-21-28-780 0 0,-17-17-49 0 0,-12-26 21 0 0,39 56 61 0 0,4 10-24 0 0,1-1 0 0 0,0 0 0 0 0,1-1 0 0 0,2 0 0 0 0,-1 0 0 0 0,2 0 0 0 0,-5-31 0 0 0,6 15 12 0 0,1 1 1 0 0,2-1-1 0 0,2 0 1 0 0,1 1-1 0 0,1-1 1 0 0,12-48-1 0 0,-9 53 90 0 0,-5 22-106 0 0,0 0 0 0 0,1 1-1 0 0,0-1 1 0 0,0 1-1 0 0,4-7 1 0 0,-5 10 0 0 0,1 1 1 0 0,-1 0-1 0 0,1 0 1 0 0,0-1-1 0 0,-1 1 0 0 0,1 1 1 0 0,0-1-1 0 0,1 0 0 0 0,-1 0 1 0 0,0 1-1 0 0,0-1 0 0 0,1 1 1 0 0,-1 0-1 0 0,1-1 0 0 0,-1 1 1 0 0,5-1-1 0 0,0 0-11 0 0,1 1 0 0 0,0-1-1 0 0,0 1 1 0 0,-1 1 0 0 0,1-1 0 0 0,0 2-1 0 0,0-1 1 0 0,0 1 0 0 0,-1 0 0 0 0,1 0-1 0 0,13 5 1 0 0,-8-2 57 0 0,0 1 1 0 0,0 1-1 0 0,-1 0 0 0 0,0 1 0 0 0,20 14 1 0 0,42 39 112 0 0,-67-52-76 0 0,1-1 1 0 0,-1 1-1 0 0,-1 0 1 0 0,0 0 0 0 0,0 1-1 0 0,9 18 1 0 0,-12-20 6 0 0,-1 1-1 0 0,0-1 1 0 0,-1 0 0 0 0,1 1 0 0 0,-1 0 0 0 0,-1-1 0 0 0,0 1 0 0 0,0 0 0 0 0,0-1-1 0 0,-1 1 1 0 0,0 0 0 0 0,-1-1 0 0 0,0 1 0 0 0,0-1 0 0 0,0 0 0 0 0,-1 0 0 0 0,0 0-1 0 0,0 0 1 0 0,-5 7 0 0 0,-4 0 16 0 0,3-1-49 0 0,0-1 0 0 0,-1-1 0 0 0,-1 0 0 0 0,0 0 0 0 0,0-1 0 0 0,-16 10 0 0 0,12-11-17 0 0,-1 2 17 0 0,-35 16 0 0 0,42-23 71 0 0,-6 2 97 0 0,14-6-96 0 0,-5-5 420 0 0,6 4-518 0 0,0 0 1 0 0,1 0 0 0 0,-1 0-1 0 0,0 0 1 0 0,1 1 0 0 0,-1-1-1 0 0,1 0 1 0 0,-1 0 0 0 0,1 0-1 0 0,0 1 1 0 0,-1-1 0 0 0,1 0 0 0 0,0 1-1 0 0,-1-1 1 0 0,1 0 0 0 0,0 1-1 0 0,0-1 1 0 0,-1 1 0 0 0,1-1-1 0 0,0 1 1 0 0,0 0 0 0 0,0-1-1 0 0,0 1 1 0 0,0 0 0 0 0,0 0 0 0 0,2-1-1 0 0,27-4-160 0 0,-27 5 181 0 0,10-1 8 0 0,-1 1-1 0 0,0 0 1 0 0,1 1-1 0 0,-1 0 1 0 0,0 1 0 0 0,0 0-1 0 0,0 1 1 0 0,0 0-1 0 0,0 1 1 0 0,17 8-1 0 0,-6 0 46 0 0,-1 1 0 0 0,0 1 1 0 0,38 32-1 0 0,-51-38-183 0 0,0 0 0 0 0,0 1 0 0 0,-1 0 0 0 0,-1 0 0 0 0,11 17 0 0 0,-18-24-156 0 0,1-2-148 0 0,-1-18-10818 0 0</inkml:trace>
</inkml:ink>
</file>

<file path=ppt/ink/ink9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7:05:46.285"/>
    </inkml:context>
    <inkml:brush xml:id="br0">
      <inkml:brushProperty name="width" value="0.035" units="cm"/>
      <inkml:brushProperty name="height" value="0.035" units="cm"/>
      <inkml:brushProperty name="color" value="#E71224"/>
    </inkml:brush>
  </inkml:definitions>
  <inkml:trace contextRef="#ctx0" brushRef="#br0">226 0 772 0 0,'0'0'9728'0'0,"-5"1"-9143"0"0,-7 0-74 0 0,-1 1 0 0 0,1 0 0 0 0,-1 1-1 0 0,1 1 1 0 0,0 0 0 0 0,0 1 0 0 0,0 0 0 0 0,-12 7 0 0 0,17-8-492 0 0,0 1 1 0 0,0 0 0 0 0,0 0 0 0 0,1 1 0 0 0,-1 0 0 0 0,1 0 0 0 0,1 0 0 0 0,-1 0-1 0 0,1 1 1 0 0,0 0 0 0 0,1 0 0 0 0,-1 1 0 0 0,-4 13 0 0 0,6-14-60 0 0,1-1 0 0 0,0 1-1 0 0,0 0 1 0 0,1 0 0 0 0,0 1 0 0 0,0-1 0 0 0,1 0 0 0 0,0 0 0 0 0,0 0 0 0 0,1 0 0 0 0,1 10 0 0 0,-1-14 39 0 0,-1 0 1 0 0,1-1-1 0 0,1 1 1 0 0,-1 0-1 0 0,0 0 1 0 0,1-1-1 0 0,-1 1 1 0 0,1-1-1 0 0,0 1 1 0 0,0-1-1 0 0,0 0 1 0 0,0 1 0 0 0,0-1-1 0 0,0 0 1 0 0,0 0-1 0 0,1-1 1 0 0,-1 1-1 0 0,1 0 1 0 0,0-1-1 0 0,-1 0 1 0 0,1 1-1 0 0,0-1 1 0 0,0 0-1 0 0,0 0 1 0 0,0-1-1 0 0,0 1 1 0 0,0-1 0 0 0,5 1-1 0 0,-2-1 75 0 0,-1 0 1 0 0,1 0-1 0 0,-1-1 0 0 0,1 1 0 0 0,0-1 1 0 0,-1-1-1 0 0,0 1 0 0 0,1-1 0 0 0,-1 0 1 0 0,0 0-1 0 0,0 0 0 0 0,0-1 0 0 0,0 0 1 0 0,0 0-1 0 0,0 0 0 0 0,-1 0 0 0 0,0-1 1 0 0,0 0-1 0 0,0 0 0 0 0,5-5 0 0 0,-6 4-31 0 0,0 1-1 0 0,0 0 1 0 0,0-1-1 0 0,-1 0 1 0 0,1 0-1 0 0,-1 0 1 0 0,0 0-1 0 0,-1 0 1 0 0,1 0-1 0 0,-1 0 1 0 0,0 0-1 0 0,0-1 1 0 0,0-7-1 0 0,-2 2-166 0 0,0 0-1 0 0,0-1 1 0 0,-1 1-1 0 0,-1 0 1 0 0,0 0-1 0 0,0 0 1 0 0,-6-12-1 0 0,8 17 80 0 0,1 5 242 0 0,0 2-219 0 0,0 0 1 0 0,0 0-1 0 0,1 1 0 0 0,-1-1 0 0 0,0 0 1 0 0,1 0-1 0 0,-1 0 0 0 0,1 0 1 0 0,-1 0-1 0 0,1 0 0 0 0,-1 0 0 0 0,1 0 1 0 0,0 0-1 0 0,-1 0 0 0 0,1 0 0 0 0,0 0 1 0 0,0 0-1 0 0,0-1 0 0 0,0 1 0 0 0,0 0 1 0 0,0 0-1 0 0,0-1 0 0 0,1 1 0 0 0,6 6 54 0 0,28 32 200 0 0,3-1 0 0 0,85 65 0 0 0,-123-102-277 0 0,6 4-402 0 0,0 0 1 0 0,0-1-1 0 0,13 7 0 0 0,-16-10-591 0 0,-1 0-1 0 0,0 0 1 0 0,1 0 0 0 0,0 0 0 0 0,-1-1-1 0 0,8 1 1 0 0,-5-1-2868 0 0</inkml:trace>
</inkml:ink>
</file>

<file path=ppt/ink/ink9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7:05:47.046"/>
    </inkml:context>
    <inkml:brush xml:id="br0">
      <inkml:brushProperty name="width" value="0.035" units="cm"/>
      <inkml:brushProperty name="height" value="0.035" units="cm"/>
      <inkml:brushProperty name="color" value="#E71224"/>
    </inkml:brush>
  </inkml:definitions>
  <inkml:trace contextRef="#ctx0" brushRef="#br0">296 521 5817 0 0,'0'0'4271'0'0,"-6"-4"-4071"0"0,-1 0 50 0 0,-2-1 1 0 0,1 1 0 0 0,0 1 0 0 0,-1-1-1 0 0,0 2 1 0 0,-14-4 0 0 0,19 5-162 0 0,0 0 0 0 0,0 1 1 0 0,0 0-1 0 0,0 0 0 0 0,0 0 1 0 0,0 0-1 0 0,0 0 0 0 0,0 1 0 0 0,0 0 1 0 0,0 0-1 0 0,0 0 0 0 0,0 0 1 0 0,0 1-1 0 0,0-1 0 0 0,0 1 0 0 0,1 0 1 0 0,-1 0-1 0 0,1 0 0 0 0,-5 4 1 0 0,3-1-121 0 0,1 0 0 0 0,0 0 0 0 0,0 0 1 0 0,0 1-1 0 0,1-1 0 0 0,-1 1 0 0 0,1 0 0 0 0,1 0 1 0 0,-1 0-1 0 0,1 0 0 0 0,0 1 0 0 0,-1 7 1 0 0,1-3 23 0 0,0 1 1 0 0,1 0-1 0 0,0 0 1 0 0,1-1-1 0 0,1 1 1 0 0,2 13-1 0 0,-3-22 5 0 0,0 0 0 0 0,1 0 0 0 0,0 0-1 0 0,0 0 1 0 0,0 0 0 0 0,0-1 0 0 0,0 1-1 0 0,0 0 1 0 0,1-1 0 0 0,-1 1 0 0 0,1-1 0 0 0,0 1-1 0 0,0-1 1 0 0,0 0 0 0 0,0 0 0 0 0,0 0-1 0 0,0 0 1 0 0,0 0 0 0 0,1 0 0 0 0,2 1 0 0 0,0-1 46 0 0,0 0 1 0 0,0 0 0 0 0,0-1-1 0 0,0 1 1 0 0,0-1 0 0 0,0 0 0 0 0,1-1-1 0 0,-1 1 1 0 0,0-1 0 0 0,9-1 0 0 0,-10 0 20 0 0,0 0 0 0 0,0 0 0 0 0,-1 0 0 0 0,1-1 0 0 0,-1 1 0 0 0,1-1 0 0 0,-1 0 1 0 0,1 0-1 0 0,-1 0 0 0 0,0-1 0 0 0,0 1 0 0 0,0-1 0 0 0,-1 0 0 0 0,1 1 0 0 0,-1-1 1 0 0,4-6-1 0 0,2-2 118 0 0,0 0 1 0 0,-2-1 0 0 0,9-19-1 0 0,-8 16-143 0 0,-1-1-1 0 0,-1 0 1 0 0,-1 0-1 0 0,-1 0 0 0 0,0-1 1 0 0,-1 0-1 0 0,0 1 1 0 0,-1-1-1 0 0,-1 0 1 0 0,-1 1-1 0 0,-1-1 1 0 0,0 0-1 0 0,-1 1 1 0 0,-1 0-1 0 0,0-1 1 0 0,-1 1-1 0 0,-1 1 1 0 0,-7-16-1 0 0,-9-6-156 0 0,-2 1 1 0 0,-1 1-1 0 0,-1 1 0 0 0,-60-58 1 0 0,68 73 154 0 0,-16-14 161 0 0,-8-1 722 0 0,45 43-758 0 0,6 17-367 0 0,105 173 567 0 0,-101-176-354 0 0,60 116 178 0 0,-38-64-63 0 0,-16-35-108 0 0,18 56-1 0 0,-31-75-264 0 0,1-1 1 0 0,1 0-1 0 0,1 0 0 0 0,0-1 0 0 0,1 0 0 0 0,17 23 0 0 0,-6-21-1500 0 0,-19-20 1299 0 0,0 0 0 0 0,0 0 0 0 0,-1 0-1 0 0,1-1 1 0 0,0 1 0 0 0,0 0-1 0 0,0-1 1 0 0,0 0 0 0 0,0 1 0 0 0,0-1-1 0 0,3 0 1 0 0,-5 0 374 0 0,0 0 0 0 0,1 1 0 0 0,-1-1 0 0 0,0 0 0 0 0,0 0 0 0 0,0 0 0 0 0,1 0 0 0 0,-1 0 0 0 0,0 0 0 0 0,0-1 0 0 0,0 1 0 0 0,1 0 0 0 0,-1 0 0 0 0,0 0 0 0 0,0 0 0 0 0,0 0 0 0 0,1 0 0 0 0,-1 0 0 0 0,0 0 0 0 0,0 0 0 0 0,0 0 0 0 0,0-1 0 0 0,1 1 0 0 0,-1 0 0 0 0,0 0 0 0 0,0 0 0 0 0,0 0 0 0 0,0 0 0 0 0,0-1 1 0 0,0 1-1 0 0,1 0 0 0 0,-1 0 0 0 0,0 0 0 0 0,0-1 0 0 0,1-15-2783 0 0</inkml:trace>
</inkml:ink>
</file>

<file path=ppt/ink/ink9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7:05:47.738"/>
    </inkml:context>
    <inkml:brush xml:id="br0">
      <inkml:brushProperty name="width" value="0.035" units="cm"/>
      <inkml:brushProperty name="height" value="0.035" units="cm"/>
      <inkml:brushProperty name="color" value="#E71224"/>
    </inkml:brush>
  </inkml:definitions>
  <inkml:trace contextRef="#ctx0" brushRef="#br0">172 3 472 0 0,'0'0'11468'0'0,"-12"2"-11358"0"0,-42 7-64 0 0,50-8 9 0 0,0 0-1 0 0,1 0 0 0 0,-1 0 1 0 0,0 1-1 0 0,0-1 1 0 0,1 1-1 0 0,-1 0 0 0 0,1 0 1 0 0,0 0-1 0 0,0 0 0 0 0,-1 1 1 0 0,1 0-1 0 0,1-1 0 0 0,-1 1 1 0 0,0 0-1 0 0,1 0 0 0 0,-1 0 1 0 0,-2 6-1 0 0,0-2 25 0 0,0 0-49 0 0,1 0 1 0 0,0 0-1 0 0,1 0 0 0 0,-1 1 1 0 0,1-1-1 0 0,1 1 1 0 0,0 0-1 0 0,-3 13 0 0 0,3 1-103 0 0,-1 41-1 0 0,3-61 77 0 0,1 1-1 0 0,-1-1 1 0 0,1 0 0 0 0,-1 1 0 0 0,1-1-1 0 0,0 0 1 0 0,0 0 0 0 0,0 0 0 0 0,0 0 0 0 0,0 1-1 0 0,0-1 1 0 0,1-1 0 0 0,-1 1 0 0 0,1 0-1 0 0,-1 0 1 0 0,1-1 0 0 0,0 1 0 0 0,-1 0-1 0 0,1-1 1 0 0,0 0 0 0 0,0 1 0 0 0,0-1 0 0 0,0 0-1 0 0,1 0 1 0 0,-1 0 0 0 0,0-1 0 0 0,0 1-1 0 0,0 0 1 0 0,5 0 0 0 0,2 1 106 0 0,-1-1 0 0 0,1 0 0 0 0,0 0 1 0 0,-1 0-1 0 0,1-1 0 0 0,16-2 0 0 0,-20 0-62 0 0,1 0 0 0 0,-1 1 0 0 0,1-2 0 0 0,-1 1 0 0 0,0-1 0 0 0,0 1-1 0 0,0-1 1 0 0,0-1 0 0 0,-1 1 0 0 0,1-1 0 0 0,-1 0 0 0 0,0 0 0 0 0,0 0 0 0 0,0 0 0 0 0,-1-1-1 0 0,1 1 1 0 0,3-8 0 0 0,-3 4-40 0 0,1 0-1 0 0,-1 0 1 0 0,0-1-1 0 0,-1 1 1 0 0,0-1 0 0 0,0 0-1 0 0,-1 0 1 0 0,0 0-1 0 0,-1 0 1 0 0,1-10-1 0 0,-2 14-51 0 0,0 0-1 0 0,-1 0 0 0 0,1 0 0 0 0,-1 0 0 0 0,0 1 1 0 0,0-1-1 0 0,0 0 0 0 0,-1 1 0 0 0,0-1 0 0 0,-3-6 0 0 0,-2 1-75 0 0,0 1 0 0 0,0 1-1 0 0,-12-12 1 0 0,2 12 166 0 0,16 8-93 0 0,2 2 43 0 0,-1 0 0 0 0,0 0 0 0 0,1 0-1 0 0,0 0 1 0 0,-1 0 0 0 0,1 0 0 0 0,0 0-1 0 0,0 0 1 0 0,0 0 0 0 0,0 0 0 0 0,1 0 0 0 0,-1 0-1 0 0,2 2 1 0 0,25 23 380 0 0,-15-15-197 0 0,-1-1-68 0 0,0 1 0 0 0,1-2 0 0 0,0 0 0 0 0,1 0 0 0 0,0-2 0 0 0,1 1 0 0 0,0-2 0 0 0,0 0 0 0 0,16 5 0 0 0,-25-10-349 0 0,0-1 1 0 0,-1 0-1 0 0,1 0 1 0 0,0 0-1 0 0,0-1 1 0 0,0 0-1 0 0,6 0 1 0 0,-10-1-105 0 0,-1 1 1 0 0,1 0-1 0 0,0-1 1 0 0,0 1-1 0 0,-1-1 1 0 0,1 1-1 0 0,-1-1 1 0 0,1 0-1 0 0,0 1 1 0 0,-1-1-1 0 0,1 0 0 0 0,-1 0 1 0 0,0 0-1 0 0,1-1 1 0 0,-1 1-1 0 0,0 0 1 0 0,0 0-1 0 0,0-1 1 0 0,1 1-1 0 0,-1 0 1 0 0,-1-1-1 0 0,1 1 0 0 0,0-1 1 0 0,0 0-1 0 0,-1 1 1 0 0,1-1-1 0 0,0-2 1 0 0,4-12-3844 0 0</inkml:trace>
</inkml:ink>
</file>

<file path=ppt/ink/ink9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7:05:48.081"/>
    </inkml:context>
    <inkml:brush xml:id="br0">
      <inkml:brushProperty name="width" value="0.035" units="cm"/>
      <inkml:brushProperty name="height" value="0.035" units="cm"/>
      <inkml:brushProperty name="color" value="#E71224"/>
    </inkml:brush>
  </inkml:definitions>
  <inkml:trace contextRef="#ctx0" brushRef="#br0">13 234 524 0 0,'0'0'9428'0'0,"11"22"-9315"0"0,38 70-18 0 0,-27-54 71 0 0,-16-31-45 0 0,-12-18 3327 0 0,-2-14-2553 0 0,-7-15-1244 0 0,-2 5 284 0 0,4 9 210 0 0,2-1 0 0 0,0 0 0 0 0,-7-30-1 0 0,17 54-95 0 0,1-1-1 0 0,-1 1 0 0 0,1-1 1 0 0,0 1-1 0 0,0-1 0 0 0,0 1 1 0 0,1-1-1 0 0,-1 1 0 0 0,1-1 1 0 0,0 1-1 0 0,0-1 1 0 0,0 1-1 0 0,1 0 0 0 0,-1 0 1 0 0,1-1-1 0 0,-1 1 0 0 0,1 0 1 0 0,0 0-1 0 0,0 1 0 0 0,4-5 1 0 0,3-2-47 0 0,1 0 0 0 0,0 1 1 0 0,0 0-1 0 0,13-8 1 0 0,-16 13-254 0 0,1-1 0 0 0,0 1 1 0 0,0 0-1 0 0,0 1 0 0 0,0 0 1 0 0,0 0-1 0 0,1 1 0 0 0,-1 0 1 0 0,0 0-1 0 0,1 1 0 0 0,-1 0 1 0 0,13 2-1 0 0,9 10-6282 0 0,-19-12 2686 0 0</inkml:trace>
</inkml:ink>
</file>

<file path=ppt/ink/ink9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7:05:49.245"/>
    </inkml:context>
    <inkml:brush xml:id="br0">
      <inkml:brushProperty name="width" value="0.035" units="cm"/>
      <inkml:brushProperty name="height" value="0.035" units="cm"/>
      <inkml:brushProperty name="color" value="#E71224"/>
    </inkml:brush>
  </inkml:definitions>
  <inkml:trace contextRef="#ctx0" brushRef="#br0">1 1 1556 0 0,'0'0'8023'0'0,"7"21"-7406"0"0,0 1-490 0 0,3 12 88 0 0,31 64-1 0 0,-9-28 982 0 0,31 104 1 0 0,-39-116-359 0 0,-14-20-374 0 0,-2-13-265 0 0,4 37 0 0 0,-9-46-464 0 0,1 1-1 0 0,5 16 1 0 0,-4-26-1700 0 0,-3-14-554 0 0,-3-20-1199 0 0,-4-5-57 0 0</inkml:trace>
</inkml:ink>
</file>

<file path=ppt/ink/ink9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7:05:49.481"/>
    </inkml:context>
    <inkml:brush xml:id="br0">
      <inkml:brushProperty name="width" value="0.035" units="cm"/>
      <inkml:brushProperty name="height" value="0.035" units="cm"/>
      <inkml:brushProperty name="color" value="#E71224"/>
    </inkml:brush>
  </inkml:definitions>
  <inkml:trace contextRef="#ctx0" brushRef="#br0">0 97 5280 0 0,'0'0'4863'0'0,"7"5"-4610"0"0,-1-1-202 0 0,-3-1 24 0 0,1 0 0 0 0,-1 0 0 0 0,1-1 0 0 0,0 1 0 0 0,0-1 0 0 0,0 0 0 0 0,0 0-1 0 0,0 0 1 0 0,1-1 0 0 0,-1 1 0 0 0,0-1 0 0 0,8 1 0 0 0,-3-2 104 0 0,0-1 1 0 0,0 0-1 0 0,0-1 1 0 0,0 0-1 0 0,0 0 0 0 0,0 0 1 0 0,-1-1-1 0 0,1-1 1 0 0,-1 0-1 0 0,1 0 0 0 0,-1 0 1 0 0,-1-1-1 0 0,11-8 1 0 0,101-56-2651 0 0,-105 65 816 0 0,-12 4 1083 0 0,0-1-1 0 0,-1 1 0 0 0,1-1 1 0 0,0 1-1 0 0,-1-1 1 0 0,1 0-1 0 0,0 1 0 0 0,-1-1 1 0 0,1 0-1 0 0,2-2 0 0 0,-3-1-2287 0 0</inkml:trace>
</inkml:ink>
</file>

<file path=ppt/ink/ink9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7:05:49.822"/>
    </inkml:context>
    <inkml:brush xml:id="br0">
      <inkml:brushProperty name="width" value="0.035" units="cm"/>
      <inkml:brushProperty name="height" value="0.035" units="cm"/>
      <inkml:brushProperty name="color" value="#E71224"/>
    </inkml:brush>
  </inkml:definitions>
  <inkml:trace contextRef="#ctx0" brushRef="#br0">0 0 3560 0 0,'0'0'7418'0'0,"4"9"-6728"0"0,3 5-388 0 0,42 81 1388 0 0,19 38-630 0 0,-25-46-509 0 0,-29-57-320 0 0,14 43 1 0 0,-21-50-173 0 0,2 0 0 0 0,0-1 0 0 0,1-1 0 0 0,15 24 0 0 0,-4-6-64 0 0,-19-34-262 0 0,0 0-1 0 0,0 0 1 0 0,0 0-1 0 0,1 0 0 0 0,-1 0 1 0 0,1-1-1 0 0,1 0 1 0 0,-1 1-1 0 0,0-1 1 0 0,1 0-1 0 0,0 0 0 0 0,0-1 1 0 0,0 1-1 0 0,1-1 1 0 0,5 3-1 0 0,-10-6 78 0 0,0 1-1 0 0,1-1 1 0 0,-1 0 0 0 0,0 0-1 0 0,1 0 1 0 0,-1 0 0 0 0,0 0-1 0 0,1 0 1 0 0,-1 0-1 0 0,1 0 1 0 0,-1 0 0 0 0,0 0-1 0 0,1 0 1 0 0,-1 0 0 0 0,0 0-1 0 0,1 0 1 0 0,-1 0 0 0 0,1 0-1 0 0,-1 0 1 0 0,0 0-1 0 0,1 0 1 0 0,-1-1 0 0 0,0 1-1 0 0,1 0 1 0 0,-1 0 0 0 0,0 0-1 0 0,1-1 1 0 0,-1 1 0 0 0,1-13-3917 0 0</inkml:trace>
</inkml:ink>
</file>

<file path=ppt/ink/ink9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7:05:50.267"/>
    </inkml:context>
    <inkml:brush xml:id="br0">
      <inkml:brushProperty name="width" value="0.035" units="cm"/>
      <inkml:brushProperty name="height" value="0.035" units="cm"/>
      <inkml:brushProperty name="color" value="#E71224"/>
    </inkml:brush>
  </inkml:definitions>
  <inkml:trace contextRef="#ctx0" brushRef="#br0">0 249 7505 0 0,'0'0'3556'0'0,"26"-7"-3475"0"0,81-27-52 0 0,-102 33-14 0 0,1-1 0 0 0,-1 0 0 0 0,0 0-1 0 0,0 0 1 0 0,0-1 0 0 0,0 0 0 0 0,-1 1 0 0 0,1-2 0 0 0,-1 1 0 0 0,0 0-1 0 0,1-1 1 0 0,-2 0 0 0 0,1 0 0 0 0,0 0 0 0 0,-1 0 0 0 0,5-8 0 0 0,4-6 77 0 0,-6 12-110 0 0,-1 0 0 0 0,0-1 0 0 0,-1 1 0 0 0,0-1 0 0 0,0 0-1 0 0,0-1 1 0 0,-1 1 0 0 0,0-1 0 0 0,0 1 0 0 0,-1-1 0 0 0,0 0 0 0 0,2-13-1 0 0,-5 20-16 0 0,1 0-1 0 0,0 0 1 0 0,-1 0-1 0 0,1 0 0 0 0,-1-1 1 0 0,1 1-1 0 0,-1 0 1 0 0,1 0-1 0 0,-1 0 1 0 0,0 0-1 0 0,0 0 0 0 0,1 0 1 0 0,-1 1-1 0 0,0-1 1 0 0,0 0-1 0 0,0 0 0 0 0,0 0 1 0 0,0 1-1 0 0,0-1 1 0 0,0 1-1 0 0,0-1 1 0 0,0 1-1 0 0,-1-1 0 0 0,1 1 1 0 0,0-1-1 0 0,0 1 1 0 0,0 0-1 0 0,-3 0 0 0 0,2-1-53 0 0,-1 1-1 0 0,0-1 1 0 0,1 1-1 0 0,-1 0 1 0 0,1 0-1 0 0,-1 0 0 0 0,0 0 1 0 0,1 0-1 0 0,-1 1 1 0 0,1-1-1 0 0,-1 1 0 0 0,1 0 1 0 0,-6 2-1 0 0,-1 3 93 0 0,0 1 0 0 0,1 0 0 0 0,0 1 0 0 0,0-1-1 0 0,0 2 1 0 0,1-1 0 0 0,0 1 0 0 0,1 0 0 0 0,-8 15 0 0 0,6-8 416 0 0,0 0 1 0 0,2 0-1 0 0,0 0 1 0 0,1 1-1 0 0,-5 26 1 0 0,9-38-228 0 0,0 0 1 0 0,0 1-1 0 0,1-1 0 0 0,0 1 1 0 0,0-1-1 0 0,1 11 0 0 0,0-15-126 0 0,-1 1 0 0 0,1 0-1 0 0,-1-1 1 0 0,1 1 0 0 0,0-1-1 0 0,0 1 1 0 0,-1-1-1 0 0,1 1 1 0 0,0-1 0 0 0,0 1-1 0 0,0-1 1 0 0,1 0 0 0 0,-1 0-1 0 0,0 0 1 0 0,0 0-1 0 0,1 1 1 0 0,-1-2 0 0 0,1 1-1 0 0,-1 0 1 0 0,0 0 0 0 0,1 0-1 0 0,0-1 1 0 0,-1 1-1 0 0,1-1 1 0 0,1 1 0 0 0,10 2 96 0 0,0-1 1 0 0,-1 0 0 0 0,1-1 0 0 0,0-1-1 0 0,0 0 1 0 0,0 0 0 0 0,0-2-1 0 0,21-4 1 0 0,-8-1-605 0 0,0-1 0 0 0,0-1 0 0 0,26-14 0 0 0,-47 21-60 0 0,1-2 0 0 0,-1 1 1 0 0,1 0-1 0 0,-1-1 1 0 0,8-7-1 0 0,7-16-4806 0 0,-9 8 1069 0 0</inkml:trace>
</inkml:ink>
</file>

<file path=ppt/ink/ink9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7:05:50.636"/>
    </inkml:context>
    <inkml:brush xml:id="br0">
      <inkml:brushProperty name="width" value="0.035" units="cm"/>
      <inkml:brushProperty name="height" value="0.035" units="cm"/>
      <inkml:brushProperty name="color" value="#E71224"/>
    </inkml:brush>
  </inkml:definitions>
  <inkml:trace contextRef="#ctx0" brushRef="#br0">3 273 5004 0 0,'0'0'6938'0'0,"9"20"-6928"0"0,27 63-7 0 0,-24-60-250 0 0,-8-19 950 0 0,-6-16 575 0 0,-3 3-1219 0 0,-8-15-112 0 0,2 0-1 0 0,-11-30 0 0 0,19 47 124 0 0,1 1-1 0 0,0-1 0 0 0,1 0 1 0 0,0 0-1 0 0,0 0 1 0 0,0 0-1 0 0,1 1 1 0 0,0-1-1 0 0,0 0 1 0 0,1 0-1 0 0,0 0 0 0 0,0 0 1 0 0,5-12-1 0 0,-2 10 62 0 0,0 1 0 0 0,1 1 0 0 0,1-1 0 0 0,-1 1 0 0 0,1 0-1 0 0,0 0 1 0 0,1 0 0 0 0,11-8 0 0 0,10-11 103 0 0,-21 18-209 0 0,2 1 1 0 0,-1 0-1 0 0,1 1 1 0 0,0 0-1 0 0,0 0 1 0 0,1 1-1 0 0,19-8 1 0 0,-22 10-205 0 0,-1 1 0 0 0,1 0-1 0 0,0 0 1 0 0,0 1 0 0 0,0 0 0 0 0,0 0 0 0 0,0 1 0 0 0,0 0 0 0 0,0 0 0 0 0,0 0 0 0 0,0 1 0 0 0,0 0 0 0 0,8 2 0 0 0,-9 0-1028 0 0,1 0 0 0 0,-1 1 0 0 0,0-1 0 0 0,0 1 0 0 0,9 8 0 0 0,-13-9-1987 0 0</inkml:trace>
</inkml:ink>
</file>

<file path=ppt/ink/ink9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7:05:51.437"/>
    </inkml:context>
    <inkml:brush xml:id="br0">
      <inkml:brushProperty name="width" value="0.035" units="cm"/>
      <inkml:brushProperty name="height" value="0.035" units="cm"/>
      <inkml:brushProperty name="color" value="#E71224"/>
    </inkml:brush>
  </inkml:definitions>
  <inkml:trace contextRef="#ctx0" brushRef="#br0">0 345 3904 0 0,'0'0'2968'0'0,"26"-10"-2775"0"0,81-31-2 0 0,-99 38-155 0 0,1 0 1 0 0,-1-1-1 0 0,0 0 0 0 0,-1 0 1 0 0,14-10-1 0 0,-7 3 9 0 0,3 0 31 0 0,-2-1-1 0 0,1-1 1 0 0,18-19 0 0 0,-27 24 110 0 0,0 0 1 0 0,-1-1-1 0 0,1 1 1 0 0,-2-1-1 0 0,1-1 1 0 0,-1 1-1 0 0,7-20 1 0 0,-9 20-40 0 0,-1 0 1 0 0,0-1 0 0 0,0 0-1 0 0,-1 1 1 0 0,1-20 0 0 0,-3 28-154 0 0,1 0 1 0 0,0 0 0 0 0,0 0 0 0 0,-1 1 0 0 0,1-1-1 0 0,-1 0 1 0 0,1 0 0 0 0,-1 0 0 0 0,1 0-1 0 0,-1 1 1 0 0,0-1 0 0 0,1 0 0 0 0,-1 1 0 0 0,0-1-1 0 0,0 0 1 0 0,1 1 0 0 0,-1-1 0 0 0,0 1-1 0 0,0-1 1 0 0,0 1 0 0 0,0 0 0 0 0,1-1 0 0 0,-1 1-1 0 0,0 0 1 0 0,0-1 0 0 0,0 1 0 0 0,0 0 0 0 0,0 0-1 0 0,0 0 1 0 0,0 0 0 0 0,0 0 0 0 0,0 0-1 0 0,0 0 1 0 0,0 0 0 0 0,-1 1 0 0 0,-2-1-55 0 0,-1 0-1 0 0,1 1 1 0 0,-1-1 0 0 0,1 1 0 0 0,0 0-1 0 0,-8 3 1 0 0,-1 5 110 0 0,0 0 0 0 0,0 1 1 0 0,1 1-1 0 0,0 0 0 0 0,1 1 0 0 0,-16 20 0 0 0,14-14 255 0 0,0 1 1 0 0,-13 24-1 0 0,-5 9 526 0 0,26-42-625 0 0,0 0-1 0 0,0 0 1 0 0,1 1-1 0 0,0-1 1 0 0,1 1-1 0 0,0 0 1 0 0,0 1-1 0 0,2-1 1 0 0,-1 0-1 0 0,1 0 0 0 0,2 23 1 0 0,-1-32-158 0 0,0 0-1 0 0,0 1 1 0 0,1-1 0 0 0,-1 0 0 0 0,1 0-1 0 0,-1 0 1 0 0,1 0 0 0 0,0 0-1 0 0,0 0 1 0 0,0 0 0 0 0,0-1 0 0 0,0 1-1 0 0,1 0 1 0 0,-1 0 0 0 0,0-1-1 0 0,1 1 1 0 0,-1-1 0 0 0,1 1 0 0 0,-1-1-1 0 0,1 0 1 0 0,0 0 0 0 0,0 1-1 0 0,0-1 1 0 0,0 0 0 0 0,-1-1 0 0 0,1 1-1 0 0,0 0 1 0 0,1 0 0 0 0,-1-1-1 0 0,0 1 1 0 0,0-1 0 0 0,2 0 0 0 0,10 2 195 0 0,0 0 0 0 0,0-2-1 0 0,25-1 1 0 0,-29 0-219 0 0,8-1-66 0 0,-1-2-1 0 0,0 0 0 0 0,-1 0 0 0 0,1-2 1 0 0,25-12-1 0 0,-22 10-378 0 0,40-21-2427 0 0,-25 4-3156 0 0,-28 17 2849 0 0</inkml:trace>
</inkml:ink>
</file>

<file path=ppt/ink/ink9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7:05:54.600"/>
    </inkml:context>
    <inkml:brush xml:id="br0">
      <inkml:brushProperty name="width" value="0.035" units="cm"/>
      <inkml:brushProperty name="height" value="0.035" units="cm"/>
      <inkml:brushProperty name="color" value="#E71224"/>
    </inkml:brush>
  </inkml:definitions>
  <inkml:trace contextRef="#ctx0" brushRef="#br0">191 161 96 0 0,'0'0'2772'0'0,"6"-5"-2176"0"0,-6-35 802 0 0,-1 39-1277 0 0,1 0 1 0 0,-1 0-1 0 0,0 1 1 0 0,1-1-1 0 0,-1 0 1 0 0,0 0-1 0 0,0 1 0 0 0,1-1 1 0 0,-1 0-1 0 0,0 1 1 0 0,0-1-1 0 0,0 1 1 0 0,0-1-1 0 0,0 1 1 0 0,0-1-1 0 0,0 1 1 0 0,0 0-1 0 0,0 0 1 0 0,0-1-1 0 0,0 1 0 0 0,0 0 1 0 0,0 0-1 0 0,0 0 1 0 0,0 0-1 0 0,0 0 1 0 0,0 0-1 0 0,-1 1 1 0 0,-2-2 172 0 0,1 1 0 0 0,-1 0 1 0 0,0 1-1 0 0,1-1 0 0 0,-1 1 0 0 0,1-1 1 0 0,-7 3-1 0 0,5 1-128 0 0,0 0 1 0 0,0 0-1 0 0,0 0 1 0 0,0 0-1 0 0,0 1 1 0 0,1 0-1 0 0,0 0 1 0 0,0 1-1 0 0,-6 10 1 0 0,4-6-44 0 0,1 1-1 0 0,1-1 1 0 0,-1 1 0 0 0,-4 20 0 0 0,9-29-141 0 0,-1 0-1 0 0,1 0 1 0 0,-1 0 0 0 0,1 0 0 0 0,0 0-1 0 0,-1 0 1 0 0,1 0 0 0 0,0 0 0 0 0,1 0 0 0 0,-1 0-1 0 0,0 0 1 0 0,1 0 0 0 0,-1-1 0 0 0,1 1-1 0 0,0 2 1 0 0,0-3 12 0 0,0 0 0 0 0,0 0-1 0 0,0 0 1 0 0,0 0 0 0 0,0-1-1 0 0,0 1 1 0 0,0 0 0 0 0,1-1-1 0 0,-1 1 1 0 0,0-1 0 0 0,0 1-1 0 0,1-1 1 0 0,-1 0-1 0 0,0 1 1 0 0,1-1 0 0 0,-1 0-1 0 0,0 0 1 0 0,1 0 0 0 0,-1 0-1 0 0,3 0 1 0 0,0-1 71 0 0,1 0 1 0 0,-1 0-1 0 0,0 0 0 0 0,1 0 0 0 0,-1-1 1 0 0,0 1-1 0 0,0-1 0 0 0,0 0 0 0 0,0 0 1 0 0,0-1-1 0 0,-1 1 0 0 0,6-6 0 0 0,3-1 52 0 0,-1-1 1 0 0,13-16-1 0 0,-14 12-256 0 0,0-1-1 0 0,14-30 1 0 0,-20 38 16 0 0,9-30-299 0 0,-12 36 419 0 0,-1 0-1 0 0,1-1 1 0 0,-1 1-1 0 0,0 0 1 0 0,0 0-1 0 0,1-1 1 0 0,-1 1-1 0 0,0 0 1 0 0,0-1 0 0 0,0 1-1 0 0,-1 0 1 0 0,1-1-1 0 0,0 1 1 0 0,0 0-1 0 0,-1 0 1 0 0,1-1-1 0 0,0 1 1 0 0,-1 0-1 0 0,0 0 1 0 0,1 0-1 0 0,-1 0 1 0 0,0-1-1 0 0,1 1 1 0 0,-1 0 0 0 0,0 0-1 0 0,0 0 1 0 0,-1 0-1 0 0,-7-3-42 0 0,-1 1 0 0 0,1 0 0 0 0,-1 1 0 0 0,0 0 0 0 0,1 0 0 0 0,-1 1 0 0 0,0 1 0 0 0,0 0 0 0 0,0 0 0 0 0,-15 2-1 0 0,21-1 48 0 0,0 1 0 0 0,-1-1-1 0 0,1 1 1 0 0,0 0 0 0 0,0 0-1 0 0,0 0 1 0 0,0 0 0 0 0,0 1-1 0 0,1-1 1 0 0,-1 1-1 0 0,1 0 1 0 0,0 0 0 0 0,0 1-1 0 0,-5 5 1 0 0,-5 7 377 0 0,-17 32 0 0 0,28-45-322 0 0,-1 1-37 0 0,1 0 1 0 0,1 1-1 0 0,-1-1 1 0 0,1 0-1 0 0,-1 1 1 0 0,1-1-1 0 0,1 1 0 0 0,-1 0 1 0 0,1-1-1 0 0,-1 1 1 0 0,2 7-1 0 0,-1-12-21 0 0,0 1-1 0 0,1 0 1 0 0,-1-1 0 0 0,0 1-1 0 0,1 0 1 0 0,-1-1-1 0 0,0 1 1 0 0,1-1 0 0 0,-1 1-1 0 0,1-1 1 0 0,-1 1-1 0 0,1-1 1 0 0,-1 1 0 0 0,1-1-1 0 0,-1 1 1 0 0,1-1 0 0 0,0 0-1 0 0,-1 1 1 0 0,1-1-1 0 0,0 0 1 0 0,-1 0 0 0 0,1 1-1 0 0,0-1 1 0 0,-1 0-1 0 0,1 0 1 0 0,0 0 0 0 0,-1 0-1 0 0,1 0 1 0 0,0 0-1 0 0,1 0 1 0 0,27 0 267 0 0,-24-1-174 0 0,1 1-28 0 0,0-1-1 0 0,-1 0 0 0 0,1 0 0 0 0,0-1 1 0 0,-1 0-1 0 0,1 0 0 0 0,-1 0 1 0 0,0-1-1 0 0,0 0 0 0 0,0 0 1 0 0,0 0-1 0 0,5-4 0 0 0,-1 0-66 0 0,0-1 0 0 0,-1 1 0 0 0,0-2 0 0 0,0 1 0 0 0,7-11 0 0 0,-12 14-57 0 0,0 0 1 0 0,0 0-1 0 0,-1 0 0 0 0,1-1 1 0 0,-1 1-1 0 0,0-1 1 0 0,-1 1-1 0 0,2-11 1 0 0,-2 13 54 0 0,-1 1 0 0 0,0 0 0 0 0,0 0 1 0 0,0-1-1 0 0,0 1 0 0 0,0 0 0 0 0,0 0 1 0 0,-1-1-1 0 0,1 1 0 0 0,-1 0 0 0 0,0 0 1 0 0,0 0-1 0 0,1 0 0 0 0,-1 0 0 0 0,0 0 1 0 0,-1 0-1 0 0,1 0 0 0 0,0 0 0 0 0,-1 0 1 0 0,1 0-1 0 0,-1 1 0 0 0,1-1 0 0 0,-1 1 1 0 0,-3-3-1 0 0,1 1-8 0 0,1 1 1 0 0,-1 0-1 0 0,0 0 1 0 0,0 1-1 0 0,0-1 1 0 0,0 1-1 0 0,0 0 1 0 0,0 0 0 0 0,-1 0-1 0 0,1 1 1 0 0,0-1-1 0 0,0 1 1 0 0,0 0-1 0 0,-1 0 1 0 0,1 1-1 0 0,0-1 1 0 0,0 1-1 0 0,-1 0 1 0 0,1 0-1 0 0,0 0 1 0 0,0 1-1 0 0,0-1 1 0 0,1 1-1 0 0,-1 0 1 0 0,0 0-1 0 0,0 1 1 0 0,1-1-1 0 0,0 1 1 0 0,-1-1-1 0 0,1 1 1 0 0,0 0-1 0 0,0 0 1 0 0,1 1-1 0 0,-5 4 1 0 0,1 1 98 0 0,0 1 0 0 0,1-1-1 0 0,0 1 1 0 0,-5 13 0 0 0,9-20-99 0 0,0 1-1 0 0,0-1 1 0 0,0 1-1 0 0,0-1 1 0 0,1 1 0 0 0,-1-1-1 0 0,1 1 1 0 0,0-1 0 0 0,0 1-1 0 0,1-1 1 0 0,-1 1-1 0 0,1-1 1 0 0,-1 1 0 0 0,1-1-1 0 0,0 1 1 0 0,1-1 0 0 0,1 4-1 0 0,-2-5 34 0 0,1 0-1 0 0,0 1 1 0 0,0-1 0 0 0,0 0-1 0 0,1 0 1 0 0,-1-1-1 0 0,0 1 1 0 0,1 0-1 0 0,-1-1 1 0 0,1 1 0 0 0,-1-1-1 0 0,1 0 1 0 0,0 0-1 0 0,0 0 1 0 0,-1 0 0 0 0,1 0-1 0 0,0-1 1 0 0,0 1-1 0 0,0-1 1 0 0,6 0 0 0 0,-4 1 52 0 0,0-1 0 0 0,0 0 0 0 0,1-1 0 0 0,-1 1 0 0 0,0-1 0 0 0,0 0 1 0 0,1-1-1 0 0,-1 1 0 0 0,0-1 0 0 0,0 0 0 0 0,4-3 0 0 0,-2 1-72 0 0,-1-1 1 0 0,1-1-1 0 0,-1 1 0 0 0,0-1 0 0 0,-1 0 0 0 0,0 0 0 0 0,0-1 0 0 0,0 0 0 0 0,-1 0 0 0 0,1 0 0 0 0,-2 0 1 0 0,1 0-1 0 0,-1-1 0 0 0,0 0 0 0 0,-1 0 0 0 0,0 0 0 0 0,0 0 0 0 0,-1 0 0 0 0,1-12 0 0 0,-2 19-14 0 0,-1-1-1 0 0,1 0 1 0 0,-1 0-1 0 0,0 1 0 0 0,0-1 1 0 0,0 0-1 0 0,0 1 0 0 0,0-1 1 0 0,0 1-1 0 0,-1-1 1 0 0,1 1-1 0 0,0 0 0 0 0,-1-1 1 0 0,1 1-1 0 0,-1 0 1 0 0,1 0-1 0 0,-1 0 0 0 0,0 0 1 0 0,1 0-1 0 0,-1 1 1 0 0,0-1-1 0 0,0 0 0 0 0,1 1 1 0 0,-1-1-1 0 0,-3 1 1 0 0,0-2-44 0 0,1 1 0 0 0,-1 0 1 0 0,1 0-1 0 0,-1 1 0 0 0,0-1 0 0 0,0 1 1 0 0,1 0-1 0 0,-1 0 0 0 0,0 1 1 0 0,-5 1-1 0 0,8-1 35 0 0,-1 1 0 0 0,0-1 0 0 0,0 1-1 0 0,1 0 1 0 0,0 0 0 0 0,-1 0 0 0 0,1 0 0 0 0,0 0 0 0 0,0 1 0 0 0,0-1 0 0 0,0 1-1 0 0,0 0 1 0 0,1-1 0 0 0,-1 1 0 0 0,1 0 0 0 0,-2 5 0 0 0,-1 2 39 0 0,0 1 0 0 0,1-1 0 0 0,-2 18 1 0 0,1 32 63 0 0,4-55-70 0 0,1 0 0 0 0,-1 0 1 0 0,1 0-1 0 0,0-1 0 0 0,0 1 0 0 0,0 0 1 0 0,1-1-1 0 0,-1 1 0 0 0,1-1 1 0 0,3 6-1 0 0,-4-9 14 0 0,0 0 0 0 0,0 1 0 0 0,1-1 0 0 0,-1 0 0 0 0,0 0 0 0 0,1 0 0 0 0,-1 0 0 0 0,1 0 0 0 0,-1 0 0 0 0,1 0 0 0 0,0 0 0 0 0,-1-1 0 0 0,1 1 0 0 0,0-1 0 0 0,0 1 0 0 0,-1-1 0 0 0,1 1 0 0 0,0-1 0 0 0,0 0 0 0 0,-1 0 0 0 0,1 0 0 0 0,0 0 0 0 0,0 0 0 0 0,0-1 0 0 0,-1 1 0 0 0,1 0 0 0 0,0-1 0 0 0,2 0 0 0 0,1-1 48 0 0,-1 0 0 0 0,1 0 0 0 0,-1 0 0 0 0,0 0 0 0 0,0 0 0 0 0,0-1 0 0 0,0 0 0 0 0,0 0 0 0 0,3-3 0 0 0,-1-2-105 0 0,1 0-1 0 0,-1 0 1 0 0,-1 0-1 0 0,0-1 1 0 0,0 0-1 0 0,0 0 1 0 0,-1 0-1 0 0,-1 0 1 0 0,1-1-1 0 0,-2 0 1 0 0,1 1-1 0 0,-1-1 1 0 0,-1 0-1 0 0,1-19 1 0 0,-2 26 8 0 0,0 1 0 0 0,0-1 0 0 0,-1 1 0 0 0,1-1 1 0 0,-1 1-1 0 0,0-1 0 0 0,0 1 0 0 0,0-1 0 0 0,0 1 0 0 0,0-1 0 0 0,0 1 0 0 0,0 0 0 0 0,-1 0 1 0 0,1 0-1 0 0,-1 0 0 0 0,0 0 0 0 0,0 0 0 0 0,1 0 0 0 0,-1 0 0 0 0,-1 1 0 0 0,1-1 0 0 0,0 1 1 0 0,0-1-1 0 0,0 1 0 0 0,-1 0 0 0 0,1 0 0 0 0,-1 0 0 0 0,1 0 0 0 0,-1 0 0 0 0,1 1 1 0 0,-1-1-1 0 0,1 1 0 0 0,-4-1 0 0 0,5 2-10 0 0,0-1 1 0 0,-1 0-1 0 0,1 1 1 0 0,0-1 0 0 0,0 0-1 0 0,0 1 1 0 0,0-1-1 0 0,0 1 1 0 0,0-1-1 0 0,0 1 1 0 0,0 0-1 0 0,1-1 1 0 0,-1 1-1 0 0,0 0 1 0 0,0 0 0 0 0,0 0-1 0 0,1 0 1 0 0,-1-1-1 0 0,0 1 1 0 0,1 0-1 0 0,-1 2 1 0 0,-10 21-148 0 0,5-3 337 0 0,1 1 0 0 0,0-1 0 0 0,2 1 1 0 0,0-1-1 0 0,1 26 0 0 0,3-45-144 0 0,-1-1 0 0 0,0 0 0 0 0,0 0-1 0 0,1 0 1 0 0,-1 1 0 0 0,1-1 0 0 0,-1 0 0 0 0,1 0 0 0 0,-1 0 0 0 0,1 0 0 0 0,0 0 0 0 0,-1 0 0 0 0,1 0-1 0 0,0 0 1 0 0,0 0 0 0 0,0 0 0 0 0,0-1 0 0 0,0 1 0 0 0,0 0 0 0 0,0 0 0 0 0,0-1 0 0 0,0 1 0 0 0,0-1-1 0 0,0 1 1 0 0,0-1 0 0 0,0 1 0 0 0,0-1 0 0 0,1 0 0 0 0,-1 0 0 0 0,0 1 0 0 0,0-1 0 0 0,0 0 0 0 0,3 0-1 0 0,-2 0 41 0 0,0 0-1 0 0,0 0 0 0 0,0 0 0 0 0,-1 0 0 0 0,1 0 1 0 0,0-1-1 0 0,0 1 0 0 0,0 0 0 0 0,0-1 0 0 0,-1 1 1 0 0,1-1-1 0 0,0 0 0 0 0,0 0 0 0 0,-1 0 0 0 0,1 0 1 0 0,-1 0-1 0 0,1 0 0 0 0,-1 0 0 0 0,1 0 0 0 0,-1-1 1 0 0,0 1-1 0 0,3-3 0 0 0,-1-3-43 0 0,0 0 0 0 0,0-1-1 0 0,-1 0 1 0 0,0 1 0 0 0,0-1 0 0 0,-1 0 0 0 0,0 0 0 0 0,0 0-1 0 0,-1 0 1 0 0,-1-12 0 0 0,1 20-13 0 0,0-1-11 0 0,0 0-1 0 0,0 1 0 0 0,0-1 1 0 0,0 0-1 0 0,0 0 0 0 0,-1 1 0 0 0,1-1 1 0 0,0 0-1 0 0,-1 1 0 0 0,1-1 1 0 0,-1 0-1 0 0,1 1 0 0 0,0-1 1 0 0,-1 1-1 0 0,1-1 0 0 0,-1 0 0 0 0,0 1 1 0 0,1 0-1 0 0,-1-1 0 0 0,1 1 1 0 0,-1-1-1 0 0,0 1 0 0 0,1 0 0 0 0,-1-1 1 0 0,0 1-1 0 0,1 0 0 0 0,-1-1 1 0 0,0 1-1 0 0,0 0 0 0 0,1 0 1 0 0,-1 0-1 0 0,0 0 0 0 0,0 0 0 0 0,1 0 1 0 0,-1 0-1 0 0,0 0 0 0 0,0 0 1 0 0,1 0-1 0 0,-2 1 0 0 0,0-1-37 0 0,0 0 1 0 0,0 0-1 0 0,0 1 0 0 0,0-1 0 0 0,0 1 1 0 0,0-1-1 0 0,0 1 0 0 0,0 0 0 0 0,1 0 0 0 0,-1 0 1 0 0,0 0-1 0 0,0 0 0 0 0,1 0 0 0 0,-3 2 1 0 0,1 3 0 0 0,0-1 0 0 0,1 0 0 0 0,-1 1 1 0 0,1-1-1 0 0,1 1 0 0 0,-1 0 0 0 0,1 0 1 0 0,0-1-1 0 0,0 1 0 0 0,1 0 0 0 0,-1 0 1 0 0,1 0-1 0 0,1 7 0 0 0,-1-7 58 0 0,1-5-24 0 0,-1 0 0 0 0,1 0 0 0 0,-1 0 0 0 0,1 0 0 0 0,-1-1 0 0 0,1 1 0 0 0,0 0 0 0 0,-1 0 0 0 0,1 0 0 0 0,0-1 0 0 0,0 1-1 0 0,0 0 1 0 0,0-1 0 0 0,-1 1 0 0 0,1-1 0 0 0,0 1 0 0 0,0-1 0 0 0,0 1 0 0 0,0-1 0 0 0,0 0 0 0 0,0 0 0 0 0,0 1 0 0 0,1-1 0 0 0,-1 0 0 0 0,0 0 0 0 0,0 0 0 0 0,0 0 0 0 0,0 0 0 0 0,0 0-1 0 0,2-1 1 0 0,-2-14-5319 0 0,-1 4 1432 0 0</inkml:trace>
</inkml:ink>
</file>

<file path=ppt/ink/ink9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7:05:35.787"/>
    </inkml:context>
    <inkml:brush xml:id="br0">
      <inkml:brushProperty name="width" value="0.035" units="cm"/>
      <inkml:brushProperty name="height" value="0.035" units="cm"/>
      <inkml:brushProperty name="color" value="#E71224"/>
    </inkml:brush>
  </inkml:definitions>
  <inkml:trace contextRef="#ctx0" brushRef="#br0">0 10 332 0 0,'0'0'3167'0'0,"0"-10"7718"0"0,0 23-10947 0 0,1 1 0 0 0,0-1-1 0 0,0 0 1 0 0,2 0 0 0 0,3 14 0 0 0,18 50 496 0 0,17 61 265 0 0,-32-112-407 0 0,14 34 1 0 0,-13-35-228 0 0,-2-6-32 0 0,-4-11-6 0 0,-1 0 1 0 0,0 0 0 0 0,0 0 0 0 0,-1 1 0 0 0,1 0 0 0 0,-2-1 0 0 0,2 14-1 0 0,3 34-1373 0 0,-10-73-10511 0 0,4 12 10211 0 0,4 10 446 0 0</inkml:trace>
</inkml:ink>
</file>

<file path=ppt/ink/ink9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7:05:36.153"/>
    </inkml:context>
    <inkml:brush xml:id="br0">
      <inkml:brushProperty name="width" value="0.035" units="cm"/>
      <inkml:brushProperty name="height" value="0.035" units="cm"/>
      <inkml:brushProperty name="color" value="#E71224"/>
    </inkml:brush>
  </inkml:definitions>
  <inkml:trace contextRef="#ctx0" brushRef="#br0">1 40 436 0 0,'0'0'10294'0'0,"29"-10"-7952"0"0,22 0-2837 0 0,0 1 0 0 0,96-2-1 0 0,-145 11 248 0 0,-1 1 0 0 0,1-1 0 0 0,0 0 0 0 0,0 0 0 0 0,0 1 0 0 0,-1-1 0 0 0,1 1 0 0 0,0 0 0 0 0,-1 0 0 0 0,3 0 0 0 0,0 5-3606 0 0</inkml:trace>
</inkml:ink>
</file>

<file path=ppt/ink/ink9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7:05:37.131"/>
    </inkml:context>
    <inkml:brush xml:id="br0">
      <inkml:brushProperty name="width" value="0.035" units="cm"/>
      <inkml:brushProperty name="height" value="0.035" units="cm"/>
      <inkml:brushProperty name="color" value="#E71224"/>
    </inkml:brush>
  </inkml:definitions>
  <inkml:trace contextRef="#ctx0" brushRef="#br0">238 166 760 0 0,'0'0'8229'0'0,"-7"-4"-7767"0"0,-22-14-57 0 0,26 16-256 0 0,1 1 1 0 0,-1 0-1 0 0,0 0 0 0 0,0 0 0 0 0,0 1 0 0 0,0-1 0 0 0,0 1 0 0 0,0-1 1 0 0,0 1-1 0 0,0 0 0 0 0,1 0 0 0 0,-1 0 0 0 0,-6 2 0 0 0,-5-1 372 0 0,0-1 39 0 0,0 1 0 0 0,-26 4-1 0 0,37-5-576 0 0,0 1-1 0 0,0 0 1 0 0,0-1-1 0 0,0 1 1 0 0,0 0-1 0 0,0 1 1 0 0,0-1-1 0 0,0 0 0 0 0,0 1 1 0 0,1-1-1 0 0,-1 1 1 0 0,1 0-1 0 0,-1 0 1 0 0,1 0-1 0 0,0 0 0 0 0,0 1 1 0 0,0-1-1 0 0,0 1 1 0 0,-3 4-1 0 0,-1 8-30 0 0,4-12 4 0 0,0 1 0 0 0,0 0 0 0 0,1 0 0 0 0,-1 0 0 0 0,1 1 0 0 0,0-1 0 0 0,0 0 0 0 0,1 0 0 0 0,-1 7 0 0 0,1-9 38 0 0,0 1 0 0 0,1-1-1 0 0,-1 1 1 0 0,0-1 0 0 0,1 1-1 0 0,-1-1 1 0 0,1 1 0 0 0,0-1-1 0 0,0 1 1 0 0,0-1 0 0 0,0 0-1 0 0,0 1 1 0 0,1-1 0 0 0,-1 0-1 0 0,1 0 1 0 0,-1 0 0 0 0,1 0-1 0 0,0 0 1 0 0,0-1 0 0 0,0 1-1 0 0,0 0 1 0 0,0-1-1 0 0,0 1 1 0 0,0-1 0 0 0,3 2-1 0 0,1-1 84 0 0,0 0-1 0 0,-1 0 1 0 0,1-1-1 0 0,0 0 0 0 0,0 0 1 0 0,-1 0-1 0 0,1 0 0 0 0,0-1 1 0 0,0 0-1 0 0,8-1 1 0 0,-9-1 15 0 0,1 0 1 0 0,-1 0 0 0 0,0 0 0 0 0,0 0-1 0 0,0-1 1 0 0,0 0 0 0 0,-1 0 0 0 0,1 0 0 0 0,-1-1-1 0 0,7-7 1 0 0,0 1 13 0 0,-6 6-135 0 0,0-1 1 0 0,0 0-1 0 0,-1-1 0 0 0,1 1 1 0 0,-2-1-1 0 0,1 0 1 0 0,0 0-1 0 0,-1 0 0 0 0,0 0 1 0 0,-1-1-1 0 0,1 1 1 0 0,-1-1-1 0 0,-1 0 0 0 0,1 1 1 0 0,-1-1-1 0 0,0 0 1 0 0,0-8-1 0 0,-1 8-43 0 0,0-1 1 0 0,-1 1-1 0 0,1-1 0 0 0,-1 1 0 0 0,-1-1 1 0 0,1 1-1 0 0,-1 0 0 0 0,-1 0 0 0 0,1-1 0 0 0,-1 1 1 0 0,-1 1-1 0 0,1-1 0 0 0,-1 0 0 0 0,0 1 1 0 0,-7-8-1 0 0,5 7 126 0 0,5 5-17 0 0,0 0-1 0 0,-1 1 1 0 0,1-1-1 0 0,-1 1 1 0 0,1 0 0 0 0,-1-1-1 0 0,0 1 1 0 0,1 0-1 0 0,-4-2 1505 0 0,5 9-1562 0 0,1-1 43 0 0,-1 1 0 0 0,1-1 0 0 0,1 1 0 0 0,-1-1 0 0 0,1 0-1 0 0,0 0 1 0 0,4 8 0 0 0,28 43 381 0 0,-5-10-154 0 0,-20-29-176 0 0,1-1 0 0 0,23 29 1 0 0,11 0-30 0 0,-40-41-426 0 0,1 0 0 0 0,0 0 0 0 0,0-1 0 0 0,0 1 1 0 0,0-1-1 0 0,1 0 0 0 0,9 3 0 0 0,-3-5-4050 0 0</inkml:trace>
</inkml:ink>
</file>

<file path=ppt/ink/ink9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17:06:27.991"/>
    </inkml:context>
    <inkml:brush xml:id="br0">
      <inkml:brushProperty name="width" value="0.035" units="cm"/>
      <inkml:brushProperty name="height" value="0.035" units="cm"/>
      <inkml:brushProperty name="color" value="#E71224"/>
    </inkml:brush>
  </inkml:definitions>
  <inkml:trace contextRef="#ctx0" brushRef="#br0">720 121 1048 0 0,'-6'-3'10176'0'0,"5"0"-10096"0"0,0 0 1 0 0,0-1-1 0 0,0 1 1 0 0,-1 0-1 0 0,1 0 1 0 0,-1 0-1 0 0,0 0 0 0 0,0 0 1 0 0,-3-3-1 0 0,-4-2 136 0 0,-9-7 62 0 0,-26-17 1 0 0,38 29-285 0 0,2 0 35 0 0,0 0-1 0 0,0 1 0 0 0,0 0 1 0 0,0 0-1 0 0,-1 0 0 0 0,-5-2 1 0 0,-17 1 100 0 0,1 0 1 0 0,-1 2 0 0 0,-31 2-1 0 0,13 0 119 0 0,39-1-257 0 0,0 0 0 0 0,1 1 1 0 0,-1 0-1 0 0,0 0 0 0 0,1 1 1 0 0,0-1-1 0 0,-1 1 0 0 0,1 0 0 0 0,-7 4 1 0 0,-4 4 32 0 0,-22 17 0 0 0,-9 6 64 0 0,34-25-14 0 0,1 1 1 0 0,0 1 0 0 0,0 0-1 0 0,-15 18 1 0 0,24-24-82 0 0,0 2-1 0 0,1-1 1 0 0,-1 0 0 0 0,1 0 0 0 0,0 1-1 0 0,0-1 1 0 0,0 7 0 0 0,-2 1-12 0 0,-2 38 75 0 0,4-30 15 0 0,0 0 0 0 0,2 0 0 0 0,2 25 0 0 0,-1 3 142 0 0,0-29-141 0 0,0-1 1 0 0,1 1-1 0 0,5 22 0 0 0,-2-12 78 0 0,2 9-6 0 0,-1-9-18 0 0,6 7-122 0 0,-8-13 8 0 0,-2-3 46 0 0,2-5-38 0 0,-4-14-17 0 0,0 0 0 0 0,0-1 0 0 0,0 1 0 0 0,1-1 0 0 0,-1 1 1 0 0,1 0-1 0 0,-1-1 0 0 0,1 1 0 0 0,-1-1 0 0 0,1 0 0 0 0,0 1 0 0 0,0-1 1 0 0,1 2-1 0 0,0 9 842 0 0,-3-9 460 0 0,1-11-719 0 0,-1 4-574 0 0,1 0 0 0 0,-1 0 1 0 0,1-1-1 0 0,-1 1 0 0 0,-1 0 0 0 0,1 0 0 0 0,-1 0 0 0 0,1 0 1 0 0,-1 0-1 0 0,0 0 0 0 0,-4-5 0 0 0,-34-38-441 0 0,17 21 349 0 0,-67-73-317 0 0,87 96 881 0 0,-7-9-1975 0 0,10 12 1471 0 0,0 0 0 0 0,0 0 0 0 0,-1 0 1 0 0,1 0-1 0 0,0 0 0 0 0,0 0 0 0 0,0 0 0 0 0,0 0 1 0 0,-1 0-1 0 0,1 0 0 0 0,0 0 0 0 0,0 0 0 0 0,0 0 1 0 0,0 0-1 0 0,-1 0 0 0 0,1 0 0 0 0,0 0 0 0 0,0 0 1 0 0,0 0-1 0 0,-1 0 0 0 0,1 0 0 0 0,0 0 0 0 0,0 0 1 0 0,0 0-1 0 0,0 0 0 0 0,-1 0 0 0 0,1 0 1 0 0,0 1-1 0 0,0-1 0 0 0,0 0 0 0 0,0 0 0 0 0,0 0 1 0 0,0 0-1 0 0,-1 0 0 0 0,1 1 0 0 0,0-1 0 0 0,0 0 1 0 0,0 0-1 0 0,0 0 0 0 0,0 0 0 0 0,0 0 0 0 0,0 1 1 0 0,0-1-1 0 0,0 0 0 0 0,0 0 0 0 0,0 0 0 0 0,0 1 1 0 0,0-1-1 0 0,0 0 0 0 0,0 0 0 0 0,0 0 0 0 0,0 0 1 0 0,0 1-1 0 0,0-1 0 0 0,0 0 0 0 0,0 0 1 0 0,0 0-1 0 0,0 0 0 0 0,0 1 0 0 0,0-1 0 0 0,0 0 1 0 0,0 0-1 0 0,0 0 0 0 0,1 0 0 0 0,-1 1 0 0 0,0-1 110 0 0,1 25 115 0 0,5-13-108 0 0,0 0-1 0 0,15 20 1 0 0,10 17 335 0 0,-24-37-309 0 0,0-1 0 0 0,1 0 0 0 0,10 11 0 0 0,-9-11-13 0 0,-9-11-80 0 0,0 1 0 0 0,1-1 0 0 0,-1 1 1 0 0,0-1-1 0 0,1 1 0 0 0,-1-1 0 0 0,1 0 1 0 0,-1 1-1 0 0,1-1 0 0 0,-1 0 0 0 0,1 1 1 0 0,-1-1-1 0 0,1 0 0 0 0,-1 0 0 0 0,1 1 1 0 0,-1-1-1 0 0,1 0 0 0 0,-1 0 0 0 0,1 0 1 0 0,-1 0-1 0 0,1 0 0 0 0,0 0 0 0 0,-1 0 1 0 0,1 0-1 0 0,-1 0 0 0 0,1 0 0 0 0,0 0 1 0 0,14-12 480 0 0,12-31-199 0 0,-18 27-358 0 0,-1 5 15 0 0,1 0 1 0 0,1 0-1 0 0,14-12 1 0 0,-12 11 24 0 0,-10 10 5 0 0,0-1 0 0 0,0 1 0 0 0,-1 0 0 0 0,1-1 0 0 0,-1 1 0 0 0,0-1 0 0 0,2-4 0 0 0,8-13 71 0 0,-9 18-65 0 0,-1 0 1 0 0,1-1 0 0 0,-1 1 0 0 0,0-1 0 0 0,1 0 0 0 0,-1 1-1 0 0,0-1 1 0 0,-1 0 0 0 0,1 1 0 0 0,0-4 0 0 0,0 3-2 0 0,-1 0 1 0 0,1 0 0 0 0,0 1 0 0 0,0-1 0 0 0,0 0 0 0 0,0 1 0 0 0,3-5-1 0 0,0-3-120 0 0,-2 6-1473 0 0,-1 14 57 0 0,4 28-1232 0 0,-2-22-670 0 0,-11-83-5577 0 0</inkml:trace>
</inkml:ink>
</file>

<file path=ppt/ink/ink9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21:55:47.203"/>
    </inkml:context>
    <inkml:brush xml:id="br0">
      <inkml:brushProperty name="width" value="0.035" units="cm"/>
      <inkml:brushProperty name="height" value="0.035" units="cm"/>
      <inkml:brushProperty name="color" value="#E71224"/>
    </inkml:brush>
  </inkml:definitions>
  <inkml:trace contextRef="#ctx0" brushRef="#br0">1 16 580 0 0,'11'-15'1724'0'0,"2"14"4434"0"0,-11 7-2631 0 0,-6 1-5321 0 0,4-7 1778 0 0,-1 1 0 0 0,1 0 0 0 0,-1-1 0 0 0,1 1 0 0 0,-1-1 0 0 0,1 1 1 0 0,-1 0-1 0 0,1 0 0 0 0,0-1 0 0 0,-1 1 0 0 0,1 0 0 0 0,0 0 0 0 0,-1-1 0 0 0,1 1 0 0 0,0 0 0 0 0,0 0 0 0 0,0 0 0 0 0,0-1 1 0 0,0 1-1 0 0,0 0 0 0 0,0 0 0 0 0,0 0 0 0 0,0-1 0 0 0,1 1 0 0 0,-1 0 0 0 0,0 0 0 0 0,0-1 0 0 0,1 1 0 0 0,-1 0 1 0 0,0 0-1 0 0,1-1 0 0 0,-1 1 0 0 0,1 0 0 0 0,-1-1 0 0 0,1 1 0 0 0,-1 0 0 0 0,1-1 0 0 0,-1 1 0 0 0,1-1 0 0 0,0 1 0 0 0,-1-1 1 0 0,1 1-1 0 0,0-1 0 0 0,-1 0 0 0 0,1 1 0 0 0,0-1 0 0 0,0 0 0 0 0,-1 1 0 0 0,1-1 0 0 0,0 0 0 0 0,0 0 0 0 0,1 0 1 0 0,-1 0-13 0 0,0 0-16 0 0,4 0 2202 0 0,-10 2-2467 0 0,4-2 243 0 0,1 0 0 0 0,0 0 0 0 0,0 0 0 0 0,-1 0 0 0 0,1 1-1 0 0,0-1 1 0 0,0 0 0 0 0,-1 0 0 0 0,1 0 0 0 0,0 0 0 0 0,0 0 0 0 0,-1 0-1 0 0,1 0 1 0 0,0 1 0 0 0,0-1 0 0 0,-1 0 0 0 0,1 0 0 0 0,0 0 0 0 0,0 0-1 0 0,0 1 1 0 0,-1-1 0 0 0,1 0 0 0 0,0 0 0 0 0,0 1 0 0 0,0-1-1 0 0,0 0 1 0 0,0 0 0 0 0,-1 1 0 0 0,1-1 0 0 0,0 0 0 0 0,0 0 0 0 0,0 1-1 0 0,0-1 1 0 0,0 0 0 0 0,0 1 0 0 0,0-1 0 0 0,0 0 0 0 0,0 0 0 0 0,0 1-1 0 0,1-1 5 0 0,3 0 28 0 0,-3 0 92 0 0,4-11 862 0 0,-5 11-914 0 0,0 0 1 0 0,0 0 0 0 0,0 0 0 0 0,0 0 0 0 0,-1 0 0 0 0,1 0 0 0 0,0 0 0 0 0,0 0 0 0 0,0 0 0 0 0,0 0 0 0 0,0 0-1 0 0,0 0 1 0 0,-1 0 0 0 0,1 0 0 0 0,0 0 0 0 0,0 0 0 0 0,0 0 0 0 0,0 0 0 0 0,0 0 0 0 0,0 0 0 0 0,-1 0-1 0 0,1-1 1 0 0,0 1 0 0 0,0 0 0 0 0,0 0 0 0 0,0 0 0 0 0,0 0 0 0 0,0 0 0 0 0,0 0 0 0 0,0 0 0 0 0,-1-1 0 0 0,1 1-1 0 0,0 0 1 0 0,0 0 0 0 0,0 0 0 0 0,0 0 0 0 0,0 0 0 0 0,0 0 0 0 0,0-1 0 0 0,0 1 0 0 0,0 0 0 0 0,0 0 0 0 0,0 0-1 0 0,0 0 1 0 0,0-1 0 0 0,0 2-106 0 0,-1-1 0 0 0,1 1 1 0 0,0-1-1 0 0,0 0 0 0 0,-1 1 0 0 0,1-1 0 0 0,0 1 0 0 0,0-1 0 0 0,0 1 0 0 0,0-1 1 0 0,-1 1-1 0 0,1-1 0 0 0,0 1 0 0 0,0-1 0 0 0,0 1 0 0 0,0 0 0 0 0,0-1 1 0 0,0 1-1 0 0,0-1 0 0 0,0 1 0 0 0,1-1 0 0 0,-1 1 0 0 0,0-1 0 0 0,0 1 0 0 0,0-1 1 0 0,0 1-1 0 0,1-1 0 0 0,-1 0 0 0 0,0 1 0 0 0,1-1 0 0 0,-1 1 0 0 0,0-1 0 0 0,1 1 1 0 0,-1-1-1 0 0,0 0 0 0 0,1 1 0 0 0,-1-1 0 0 0,1 0 0 0 0,-1 0 0 0 0,0 1 0 0 0,1-1 1 0 0,-1 0-1 0 0,1 0 0 0 0,-1 1 0 0 0,1-1 0 0 0,-1 0 0 0 0,1 0 0 0 0,-1 0 0 0 0,1 0 1 0 0,-1 0-1 0 0,1 0 0 0 0,-1 0 0 0 0,2 0 0 0 0,-2 0-298 0 0,0 0 355 0 0,0 0 0 0 0,0-1 0 0 0,0 1 0 0 0,0 0 0 0 0,0 0 0 0 0,0 0 0 0 0,0 0 0 0 0,0 0 1 0 0,0 0-1 0 0,0 0 0 0 0,0 0 0 0 0,0 0 0 0 0,0 0 0 0 0,0-1 0 0 0,0 1 0 0 0,0 0 0 0 0,0 0 0 0 0,0 0 0 0 0,0 0 0 0 0,0 0 1 0 0,0 0-1 0 0,0 0 0 0 0,0 0 0 0 0,0 0 0 0 0,0 0 0 0 0,1 0 0 0 0,-1 0 0 0 0,0 0 0 0 0,0-1 0 0 0,0 1 0 0 0,0 0 1 0 0,0 0-1 0 0,0 0 0 0 0,0 0 0 0 0,0 0 0 0 0,0 0 0 0 0,0 0 0 0 0,0 0 0 0 0,0 0 0 0 0,1 0 0 0 0,-1 0 0 0 0,0 0 0 0 0,0 0 1 0 0,0 0-1 0 0,0 0 0 0 0,0 0 0 0 0,0 0 0 0 0,0 0 0 0 0,0 0 0 0 0,0 0 0 0 0,0 0 0 0 0,1 0 0 0 0,-1 0 0 0 0,0 0 1 0 0,0 0-1 0 0,0 0 0 0 0,0 1 0 0 0,-15-14-1473 0 0</inkml:trace>
</inkml:ink>
</file>

<file path=ppt/ink/ink9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21:55:48.643"/>
    </inkml:context>
    <inkml:brush xml:id="br0">
      <inkml:brushProperty name="width" value="0.035" units="cm"/>
      <inkml:brushProperty name="height" value="0.035" units="cm"/>
      <inkml:brushProperty name="color" value="#E71224"/>
    </inkml:brush>
  </inkml:definitions>
  <inkml:trace contextRef="#ctx0" brushRef="#br0">1 140 804 0 0,'0'0'5439'0'0,"0"-37"-3017"0"0,0 35-2448 0 0,0-1 0 0 0,0 1 0 0 0,1-1 0 0 0,-1 1 0 0 0,1 0 0 0 0,0-1 0 0 0,0 1 0 0 0,0-1 0 0 0,0 1 0 0 0,0 0 0 0 0,0 0 0 0 0,0 0 0 0 0,1 0 0 0 0,-1 0 0 0 0,1 0 0 0 0,-1 0 0 0 0,4-2 0 0 0,2-2-44 0 0,1 0-1 0 0,-1 0 0 0 0,13-5 1 0 0,11-9-192 0 0,-30 19 233 0 0,1-1 0 0 0,0 1 0 0 0,0 0 0 0 0,-1 0 0 0 0,1 0 1 0 0,0 0-1 0 0,0 0 0 0 0,0 1 0 0 0,0-1 0 0 0,0 1 0 0 0,0-1 1 0 0,0 1-1 0 0,0 0 0 0 0,0-1 0 0 0,0 1 0 0 0,0 0 0 0 0,0 1 1 0 0,0-1-1 0 0,0 0 0 0 0,0 0 0 0 0,0 1 0 0 0,0-1 0 0 0,0 1 0 0 0,0 0 1 0 0,0 0-1 0 0,0-1 0 0 0,0 1 0 0 0,0 0 0 0 0,-1 1 0 0 0,1-1 1 0 0,0 0-1 0 0,-1 0 0 0 0,1 1 0 0 0,-1-1 0 0 0,0 1 0 0 0,1-1 0 0 0,-1 1 1 0 0,0 0-1 0 0,0-1 0 0 0,0 1 0 0 0,1 2 0 0 0,22 40 621 0 0,-21-35-415 0 0,-1 0 1 0 0,0 0 0 0 0,0 0 0 0 0,-1 1 0 0 0,0-1-1 0 0,0 0 1 0 0,-2 18 0 0 0,1-11-59 0 0,0 67 206 0 0,0-80-301 0 0,-1-1 0 0 0,1 1 1 0 0,-1 0-1 0 0,0-1 1 0 0,1 1-1 0 0,-1-1 0 0 0,0 1 1 0 0,0-1-1 0 0,-2 3 0 0 0,-5 15 181 0 0,6-12-47 0 0,-1 1 0 0 0,0-1 0 0 0,-7 13 1 0 0,8-17-127 0 0,1-2 1 0 0,-1 1-1 0 0,0 0 1 0 0,0 0-1 0 0,-1 0 1 0 0,1-1 0 0 0,-1 1-1 0 0,1-1 1 0 0,-1 0-1 0 0,0 0 1 0 0,1 0-1 0 0,-1 0 1 0 0,-4 2 0 0 0,4-4-56 0 0,1 1 0 0 0,-1-1 0 0 0,1 1 0 0 0,-1-1 0 0 0,1 0 0 0 0,-1 0 0 0 0,1 0 0 0 0,-1 0 1 0 0,1-1-1 0 0,-1 1 0 0 0,1-1 0 0 0,0 1 0 0 0,-1-1 0 0 0,1 0 0 0 0,0 0 0 0 0,-1 0 0 0 0,1 0 1 0 0,0 0-1 0 0,0-1 0 0 0,-4-2 0 0 0,5 2 0 0 0,0 0-45 0 0,0 1 1 0 0,0-1 0 0 0,-1 0 0 0 0,2 0 0 0 0,-1 0 0 0 0,0 0 0 0 0,0 0 0 0 0,1-1 0 0 0,-1 1 0 0 0,1 0 0 0 0,-1 0 0 0 0,1 0 0 0 0,0 0 0 0 0,0-5-1 0 0,0 6 27 0 0,0-1 0 0 0,-1 0 0 0 0,1 1 0 0 0,0-1 0 0 0,0 1 0 0 0,0-1 0 0 0,1 1 0 0 0,-1-1 0 0 0,0 1 0 0 0,1-1 0 0 0,-1 0 0 0 0,0 1 0 0 0,1 0 0 0 0,0-1 0 0 0,-1 1 0 0 0,1-1 0 0 0,0 1 0 0 0,0 0 0 0 0,0-1 0 0 0,0 1 0 0 0,0 0 0 0 0,0 0 0 0 0,0 0 0 0 0,0 0 0 0 0,0 0 0 0 0,1 0 0 0 0,1-1 0 0 0,6-4-36 0 0,-6 4 40 0 0,0-1 1 0 0,1 1 0 0 0,-1 0 0 0 0,1 1 0 0 0,-1-1-1 0 0,1 0 1 0 0,0 1 0 0 0,-1 0 0 0 0,1 0 0 0 0,0 0-1 0 0,0 1 1 0 0,0-1 0 0 0,6 1 0 0 0,5-1 118 0 0,-10 1-68 0 0,-1-1 0 0 0,0 1 0 0 0,1 0 0 0 0,-1 0 1 0 0,0 1-1 0 0,1-1 0 0 0,-1 1 0 0 0,0 0 0 0 0,1 0 1 0 0,7 4-1 0 0,22 19 266 0 0,-22-16-184 0 0,-1 0 0 0 0,1 0-1 0 0,19 8 1 0 0,-14-11-5211 0 0</inkml:trace>
</inkml:ink>
</file>

<file path=ppt/ink/ink9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21:55:49.335"/>
    </inkml:context>
    <inkml:brush xml:id="br0">
      <inkml:brushProperty name="width" value="0.035" units="cm"/>
      <inkml:brushProperty name="height" value="0.035" units="cm"/>
      <inkml:brushProperty name="color" value="#E71224"/>
    </inkml:brush>
  </inkml:definitions>
  <inkml:trace contextRef="#ctx0" brushRef="#br0">1 45 96 0 0,'0'0'4991'0'0,"5"0"-4734"0"0,18-3 239 0 0,30-9-1 0 0,-33 7-84 0 0,0 1 1 0 0,0 0-1 0 0,28 0 0 0 0,71 4-2298 0 0,-119 0 1798 0 0,0 0 0 0 0,0 0 1 0 0,1 0-1 0 0,-1 0 0 0 0,0 0 0 0 0,0 0 0 0 0,1 0 0 0 0,-1 0 0 0 0,0 0 0 0 0,0 0 0 0 0,1 0 1 0 0,-1 0-1 0 0,0 0 0 0 0,0 0 0 0 0,1-1 0 0 0,-1 1 0 0 0,0 0 0 0 0,0 0 0 0 0,0 0 0 0 0,1 0 1 0 0,-1 0-1 0 0,0-1 0 0 0,0 1 0 0 0,0 0 0 0 0,0 0 0 0 0,1 0 0 0 0,-1-1 0 0 0,0 1 0 0 0,0 0 0 0 0,0 0 1 0 0,0 0-1 0 0,0-1 0 0 0,0 1 0 0 0,0 0 0 0 0,0 0 0 0 0,0-1 0 0 0,1 1 0 0 0,-1 0 0 0 0,0-1 1 0 0,0-5-1866 0 0</inkml:trace>
</inkml:ink>
</file>

<file path=ppt/ink/ink9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21:55:50.194"/>
    </inkml:context>
    <inkml:brush xml:id="br0">
      <inkml:brushProperty name="width" value="0.035" units="cm"/>
      <inkml:brushProperty name="height" value="0.035" units="cm"/>
      <inkml:brushProperty name="color" value="#E71224"/>
    </inkml:brush>
  </inkml:definitions>
  <inkml:trace contextRef="#ctx0" brushRef="#br0">170 3 1568 0 0,'0'0'4393'0'0,"-5"0"-4367"0"0,-11-1 10 0 0,-1 0 756 0 0,1 1 0 0 0,0 0 0 0 0,-20 4 1 0 0,33-3-745 0 0,1 1 1 0 0,-1-1 0 0 0,0 1 0 0 0,1-1 0 0 0,-1 1 0 0 0,1 0 0 0 0,-1 0-1 0 0,1 0 1 0 0,0 1 0 0 0,0-1 0 0 0,0 0 0 0 0,0 1 0 0 0,0 0 0 0 0,1-1 0 0 0,-4 7-1 0 0,0 2 56 0 0,0 1 0 0 0,-5 17 0 0 0,9-25-84 0 0,0 0 0 0 0,0 0-1 0 0,0 0 1 0 0,1 0 0 0 0,0 0 0 0 0,0 0 0 0 0,0 0-1 0 0,0 0 1 0 0,0 0 0 0 0,1 0 0 0 0,0 0 0 0 0,0 0-1 0 0,0 0 1 0 0,0 0 0 0 0,1 0 0 0 0,-1 0 0 0 0,1-1-1 0 0,0 1 1 0 0,0-1 0 0 0,0 1 0 0 0,1-1 0 0 0,-1 0 0 0 0,1 0-1 0 0,0 0 1 0 0,0 0 0 0 0,0-1 0 0 0,0 1 0 0 0,0-1-1 0 0,1 1 1 0 0,-1-1 0 0 0,1 0 0 0 0,-1-1 0 0 0,1 1-1 0 0,0 0 1 0 0,0-1 0 0 0,0 0 0 0 0,0 0 0 0 0,0 0-1 0 0,0-1 1 0 0,7 1 0 0 0,-7-1 69 0 0,1 1 1 0 0,0-2-1 0 0,-1 1 0 0 0,1 0 1 0 0,-1-1-1 0 0,1 0 0 0 0,-1 0 0 0 0,1 0 1 0 0,-1-1-1 0 0,0 1 0 0 0,0-1 1 0 0,0 0-1 0 0,0 0 0 0 0,0-1 1 0 0,0 1-1 0 0,4-5 0 0 0,-5 5-133 0 0,-1 1 0 0 0,1-1 0 0 0,0 0 1 0 0,0 1-1 0 0,-1-1 0 0 0,1 1 0 0 0,5-2 0 0 0,14 0-7553 0 0,-17 3 5618 0 0</inkml:trace>
</inkml:ink>
</file>

<file path=ppt/ink/ink9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21:55:54.630"/>
    </inkml:context>
    <inkml:brush xml:id="br0">
      <inkml:brushProperty name="width" value="0.035" units="cm"/>
      <inkml:brushProperty name="height" value="0.035" units="cm"/>
      <inkml:brushProperty name="color" value="#E71224"/>
    </inkml:brush>
  </inkml:definitions>
  <inkml:trace contextRef="#ctx0" brushRef="#br0">31 32 284 0 0,'0'0'3422'0'0,"-12"-7"-2242"0"0,6-17 5845 0 0,6 23-7036 0 0,-11 1-508 0 0,10 0 934 0 0,3 1-1854 0 0,-1 0 1465 0 0,0-1 1 0 0,0 0-1 0 0,0 1 1 0 0,0-1-1 0 0,1 0 1 0 0,-1 0-1 0 0,0 0 0 0 0,0 1 1 0 0,0-1-1 0 0,0 0 1 0 0,1-1-1 0 0,-1 1 0 0 0,1 0 1 0 0,2 0 232 0 0,-3 20-1529 0 0,15-18 698 0 0,-10-2 0 0 0,-17 0 515 0 0,10 0 40 0 0,-1 0 0 0 0,0 0-1 0 0,1 1 1 0 0,-1-1 0 0 0,1 1-1 0 0,-1-1 1 0 0,0 1 0 0 0,1-1 0 0 0,-1 1-1 0 0,1 0 1 0 0,-1 0 0 0 0,1 0-1 0 0,0 0 1 0 0,-1 0 0 0 0,1 0-1 0 0,0 0 1 0 0,-2 2 0 0 0,-3 3-46 0 0,6-6 39 0 0,0 0-1 0 0,0 1 1 0 0,1-1-1 0 0,-1 0 0 0 0,0 1 1 0 0,1-1-1 0 0,-1 0 0 0 0,0 0 1 0 0,0 1-1 0 0,1-1 0 0 0,-1 0 1 0 0,0 0-1 0 0,1 0 1 0 0,-1 1-1 0 0,1-1 0 0 0,-1 0 1 0 0,0 0-1 0 0,1 0 0 0 0,-1 0 1 0 0,0 0-1 0 0,1 0 0 0 0,-1 0 1 0 0,1 0-1 0 0,-1 0 1 0 0,0 0-1 0 0,1 0 0 0 0,-1 0 1 0 0,1 0-1 0 0,-1 0 0 0 0,1 0 1 0 0,16 0-118 0 0,-17 0 144 0 0,-1 0-1 0 0,1 0 1 0 0,0 0-1 0 0,0 0 1 0 0,0 0-1 0 0,0 0 1 0 0,0 0-1 0 0,0 0 1 0 0,0 0-1 0 0,0 0 1 0 0,0 0 0 0 0,0 0-1 0 0,0 0 1 0 0,0 0-1 0 0,0 0 1 0 0,-1 0-1 0 0,1 0 1 0 0,0 0-1 0 0,0 0 1 0 0,0 0-1 0 0,0 0 1 0 0,0 0 0 0 0,0 0-1 0 0,0 0 1 0 0,0 0-1 0 0,0 0 1 0 0,0 0-1 0 0,0 0 1 0 0,0 0-1 0 0,0 0 1 0 0,0 0-1 0 0,0 0 1 0 0,0 0 0 0 0,-1 0-1 0 0,1 0 1 0 0,0-1-1 0 0,0 1 1 0 0,0 0-1 0 0,0 0 1 0 0,0 0-1 0 0,0 0 1 0 0,0 0-1 0 0,0 0 1 0 0,0 0-1 0 0,0 0 1 0 0,0 0 0 0 0,0 0-1 0 0,0 0 1 0 0,0 0-1 0 0,0 0 1 0 0,0-1-1 0 0,0 1 1 0 0,0 0-1 0 0,0 0 1 0 0,0 0-1 0 0,0 0 1 0 0,0 0 0 0 0,0 0-1 0 0,0 0 1 0 0,1 0-1 0 0,-1 0 1 0 0,0 0-1 0 0,0 0 1 0 0,-9-2 288 0 0,8 2-449 0 0,0 0 163 0 0,1 0 0 0 0,0 0-1 0 0,0 0 1 0 0,-1 0 0 0 0,1 0 0 0 0,0 0 0 0 0,0 0 0 0 0,0 0-1 0 0,-1 0 1 0 0,1 0 0 0 0,0 0 0 0 0,0 0 0 0 0,-1 1 0 0 0,1-1-1 0 0,0 0 1 0 0,0 0 0 0 0,0 0 0 0 0,-1 0 0 0 0,1 1-1 0 0,0-1 1 0 0,0 0 0 0 0,0 0 0 0 0,0 0 0 0 0,0 1 0 0 0,-1-1-1 0 0,1 0 1 0 0,0 0 0 0 0,0 0 0 0 0,0 1 0 0 0,0-1-1 0 0,0 0 1 0 0,0 0 0 0 0,0 1 0 0 0,0-1 0 0 0,0 0 0 0 0,0 0-1 0 0,0 1 1 0 0,-5 10-274 0 0,20-11-774 0 0,-6-2-4111 0 0,-33 1 4013 0 0</inkml:trace>
</inkml:ink>
</file>

<file path=ppt/ink/ink9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21:55:56.238"/>
    </inkml:context>
    <inkml:brush xml:id="br0">
      <inkml:brushProperty name="width" value="0.035" units="cm"/>
      <inkml:brushProperty name="height" value="0.035" units="cm"/>
      <inkml:brushProperty name="color" value="#E71224"/>
    </inkml:brush>
  </inkml:definitions>
  <inkml:trace contextRef="#ctx0" brushRef="#br0">1 125 524 0 0,'0'0'3795'0'0,"4"-6"-3729"0"0,7-9 134 0 0,1 1 0 0 0,1 0 0 0 0,18-16-1 0 0,21-9 2572 0 0,-49 38-2728 0 0,-1 0 0 0 0,0 0-1 0 0,0 0 1 0 0,1 1 0 0 0,-1-1 0 0 0,0 1 0 0 0,1-1 0 0 0,4 1 0 0 0,-6 0-69 0 0,0-1 0 0 0,0 1 1 0 0,1 0-1 0 0,-1 0 0 0 0,0 0 0 0 0,1 0 1 0 0,-1 1-1 0 0,0-1 0 0 0,0 0 1 0 0,1 0-1 0 0,-1 1 0 0 0,0-1 0 0 0,0 1 1 0 0,0-1-1 0 0,1 1 0 0 0,-1-1 0 0 0,0 1 1 0 0,1 1-1 0 0,2 3 23 0 0,0 1 1 0 0,1-1-1 0 0,-1 0 1 0 0,1-1-1 0 0,0 1 1 0 0,0-1-1 0 0,9 6 0 0 0,1-2 167 0 0,-12-7-106 0 0,-1 0 0 0 0,1 0-1 0 0,-1 1 1 0 0,0-1 0 0 0,0 1-1 0 0,1 0 1 0 0,2 3 0 0 0,-3-2 9 0 0,0 1-1 0 0,0-1 1 0 0,0 1 0 0 0,0-1 0 0 0,-1 1 0 0 0,0 0 0 0 0,0 0 0 0 0,0-1-1 0 0,0 1 1 0 0,0 7 0 0 0,0 45 1055 0 0,-1-36-932 0 0,0-9-111 0 0,-1 1-1 0 0,0-1 1 0 0,0 1 0 0 0,-1-1 0 0 0,0 0 0 0 0,-1 0 0 0 0,-1 0 0 0 0,-6 15 0 0 0,4-14-67 0 0,5-7 11 0 0,-2 0 0 0 0,1 0 0 0 0,0-1 0 0 0,-1 1 0 0 0,0-1 0 0 0,0 1 0 0 0,0-1-1 0 0,-1 0 1 0 0,1 0 0 0 0,-1-1 0 0 0,-5 5 0 0 0,3-4-44 0 0,1-1-1 0 0,-1 1 1 0 0,0-1 0 0 0,0-1-1 0 0,0 1 1 0 0,-1-1 0 0 0,1 0-1 0 0,0-1 1 0 0,-1 1 0 0 0,1-1-1 0 0,-1-1 1 0 0,0 1 0 0 0,-7-1-1 0 0,13 0 9 0 0,0-1-1 0 0,0 1 1 0 0,1 0-1 0 0,-1 0 0 0 0,0-1 1 0 0,0 1-1 0 0,1 0 1 0 0,-1-1-1 0 0,0 1 1 0 0,1-1-1 0 0,-1 1 0 0 0,1-1 1 0 0,-1 1-1 0 0,0-1 1 0 0,1 1-1 0 0,-1-1 1 0 0,1 0-1 0 0,0 1 0 0 0,-1-1 1 0 0,1 0-1 0 0,-1 1 1 0 0,1-1-1 0 0,0 0 0 0 0,-1 1 1 0 0,1-1-1 0 0,0 0 1 0 0,0 0-1 0 0,0 0 1 0 0,0 1-1 0 0,0-1 0 0 0,0 0 1 0 0,0 0-1 0 0,0-1 1 0 0,-3-9-116 0 0,2 8 90 0 0,0-1 0 0 0,1 1 0 0 0,-1 0 1 0 0,1 0-1 0 0,0-1 0 0 0,0 1 0 0 0,0 0 0 0 0,0 0 0 0 0,1-5 0 0 0,0-4-206 0 0,0 10 277 0 0,0-1-1 0 0,1 1 0 0 0,-1 0 1 0 0,1 0-1 0 0,-1 0 0 0 0,1 0 1 0 0,0 0-1 0 0,0 1 0 0 0,0-1 1 0 0,0 0-1 0 0,0 1 0 0 0,0-1 1 0 0,0 1-1 0 0,1 0 0 0 0,-1 0 1 0 0,4-2-1 0 0,-1 3-27 0 0,0-1-1 0 0,-1 1 1 0 0,1-1-1 0 0,0 1 1 0 0,-1 1-1 0 0,1-1 1 0 0,0 1 0 0 0,-1-1-1 0 0,1 1 1 0 0,-1 1-1 0 0,1-1 1 0 0,-1 1-1 0 0,1-1 1 0 0,4 4 0 0 0,5 3 293 0 0,-1 1 0 0 0,23 20 1 0 0,-30-25-320 0 0,17 19 213 0 0,-5-8-81 0 0,-16-13-113 0 0,0 1 1 0 0,1-1 0 0 0,-1 1 0 0 0,1-1-1 0 0,0 0 1 0 0,0 0 0 0 0,3 1 0 0 0,21 11-1366 0 0,-1-1-5035 0 0</inkml:trace>
</inkml:ink>
</file>

<file path=ppt/ink/ink9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21:55:56.901"/>
    </inkml:context>
    <inkml:brush xml:id="br0">
      <inkml:brushProperty name="width" value="0.035" units="cm"/>
      <inkml:brushProperty name="height" value="0.035" units="cm"/>
      <inkml:brushProperty name="color" value="#E71224"/>
    </inkml:brush>
  </inkml:definitions>
  <inkml:trace contextRef="#ctx0" brushRef="#br0">1 58 1152 0 0,'0'0'7203'0'0,"8"-3"-6800"0"0,13-5 103 0 0,0 2-1 0 0,1 0 1 0 0,30-3-1 0 0,33 4-88 0 0,85-8-162 0 0,-141 6-2517 0 0,-28 7 1117 0 0</inkml:trace>
</inkml:ink>
</file>

<file path=ppt/ink/ink9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21:55:58.060"/>
    </inkml:context>
    <inkml:brush xml:id="br0">
      <inkml:brushProperty name="width" value="0.035" units="cm"/>
      <inkml:brushProperty name="height" value="0.035" units="cm"/>
      <inkml:brushProperty name="color" value="#E71224"/>
    </inkml:brush>
  </inkml:definitions>
  <inkml:trace contextRef="#ctx0" brushRef="#br0">197 1 1180 0 0,'0'0'4172'0'0,"-12"1"-3788"0"0,3-1-305 0 0,-2 0 167 0 0,1 1 0 0 0,0-1 0 0 0,0 2 0 0 0,0-1 0 0 0,0 2 0 0 0,0-1 0 0 0,-16 8 0 0 0,21-7-145 0 0,0 0 0 0 0,0 0 0 0 0,1 1 0 0 0,-1-1 1 0 0,1 1-1 0 0,0 0 0 0 0,0 1 0 0 0,1-1 0 0 0,-1 1 0 0 0,1-1 1 0 0,0 1-1 0 0,0 0 0 0 0,1 0 0 0 0,-1 1 0 0 0,-2 7 1 0 0,0 5 128 0 0,2-12-158 0 0,1 0 1 0 0,0 1-1 0 0,1-1 1 0 0,0 1 0 0 0,0-1-1 0 0,0 10 1 0 0,1-14-39 0 0,0 1 0 0 0,0-1 1 0 0,0 1-1 0 0,0-1 1 0 0,1 0-1 0 0,0 1 0 0 0,-1-1 1 0 0,1 1-1 0 0,0-1 1 0 0,0 0-1 0 0,0 1 1 0 0,0-1-1 0 0,1 0 0 0 0,-1 0 1 0 0,0 0-1 0 0,1 0 1 0 0,2 2-1 0 0,-1-1 24 0 0,0-1 0 0 0,0 0 0 0 0,1 0 0 0 0,-1 0 0 0 0,1 0 0 0 0,-1 0 0 0 0,1-1 0 0 0,0 1 0 0 0,-1-1 0 0 0,5 1 0 0 0,6 0 92 0 0,-1-1 0 0 0,1 0 0 0 0,-1 0 0 0 0,1-2 0 0 0,18-2-1 0 0,-22 1-118 0 0,0 0-1 0 0,0-1 0 0 0,-1-1 1 0 0,1 1-1 0 0,-1-2 0 0 0,17-9 0 0 0,-6 5-3327 0 0,-11 6-1924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51C193-ECD6-40A7-9F63-AB766BF357D2}" type="datetimeFigureOut">
              <a:rPr lang="en-US" smtClean="0"/>
              <a:t>10/16/2026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359840-D842-4A33-813E-F7A3DD5A4B02}" type="slidenum">
              <a:rPr lang="en-US" smtClean="0"/>
              <a:t>‹#›</a:t>
            </a:fld>
            <a:endParaRPr lang="en-US"/>
          </a:p>
        </p:txBody>
      </p:sp>
    </p:spTree>
    <p:extLst>
      <p:ext uri="{BB962C8B-B14F-4D97-AF65-F5344CB8AC3E}">
        <p14:creationId xmlns:p14="http://schemas.microsoft.com/office/powerpoint/2010/main" val="41605865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359840-D842-4A33-813E-F7A3DD5A4B02}" type="slidenum">
              <a:rPr lang="en-US" smtClean="0"/>
              <a:t>2</a:t>
            </a:fld>
            <a:endParaRPr lang="en-US"/>
          </a:p>
        </p:txBody>
      </p:sp>
    </p:spTree>
    <p:extLst>
      <p:ext uri="{BB962C8B-B14F-4D97-AF65-F5344CB8AC3E}">
        <p14:creationId xmlns:p14="http://schemas.microsoft.com/office/powerpoint/2010/main" val="2816039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CA3A4-BE35-220A-EEBA-47408F7B1B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7FBC54-A6B5-9D80-B5C0-07FAA3F2AC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3D87FB-7E2C-5300-320E-839AA60BB6F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F1AD733-B8D6-816B-0433-74C091460E8E}"/>
              </a:ext>
            </a:extLst>
          </p:cNvPr>
          <p:cNvSpPr>
            <a:spLocks noGrp="1"/>
          </p:cNvSpPr>
          <p:nvPr>
            <p:ph type="sldNum" sz="quarter" idx="5"/>
          </p:nvPr>
        </p:nvSpPr>
        <p:spPr/>
        <p:txBody>
          <a:bodyPr/>
          <a:lstStyle/>
          <a:p>
            <a:fld id="{DC359840-D842-4A33-813E-F7A3DD5A4B02}" type="slidenum">
              <a:rPr lang="en-US" smtClean="0"/>
              <a:t>9</a:t>
            </a:fld>
            <a:endParaRPr lang="en-US"/>
          </a:p>
        </p:txBody>
      </p:sp>
    </p:spTree>
    <p:extLst>
      <p:ext uri="{BB962C8B-B14F-4D97-AF65-F5344CB8AC3E}">
        <p14:creationId xmlns:p14="http://schemas.microsoft.com/office/powerpoint/2010/main" val="14981758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lgn="l"/>
            <a:r>
              <a:rPr lang="en-US" dirty="0"/>
              <a:t>Armin W. </a:t>
            </a:r>
            <a:r>
              <a:rPr lang="en-US" dirty="0" err="1"/>
              <a:t>Doerry</a:t>
            </a:r>
            <a:r>
              <a:rPr lang="en-US" dirty="0"/>
              <a:t>, Synthetic Aperture Radar Processing with Tiered </a:t>
            </a:r>
            <a:r>
              <a:rPr lang="en-US" dirty="0" err="1"/>
              <a:t>Subapertures</a:t>
            </a:r>
            <a:r>
              <a:rPr lang="en-US" dirty="0"/>
              <a:t>, Sandia Report SAND94-1390, 1994.</a:t>
            </a:r>
          </a:p>
        </p:txBody>
      </p:sp>
      <p:sp>
        <p:nvSpPr>
          <p:cNvPr id="4" name="Slide Number Placeholder 3"/>
          <p:cNvSpPr>
            <a:spLocks noGrp="1"/>
          </p:cNvSpPr>
          <p:nvPr>
            <p:ph type="sldNum" sz="quarter" idx="5"/>
          </p:nvPr>
        </p:nvSpPr>
        <p:spPr/>
        <p:txBody>
          <a:bodyPr/>
          <a:lstStyle/>
          <a:p>
            <a:fld id="{DC359840-D842-4A33-813E-F7A3DD5A4B02}" type="slidenum">
              <a:rPr lang="en-US" smtClean="0"/>
              <a:t>14</a:t>
            </a:fld>
            <a:endParaRPr lang="en-US"/>
          </a:p>
        </p:txBody>
      </p:sp>
    </p:spTree>
    <p:extLst>
      <p:ext uri="{BB962C8B-B14F-4D97-AF65-F5344CB8AC3E}">
        <p14:creationId xmlns:p14="http://schemas.microsoft.com/office/powerpoint/2010/main" val="42634234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Armin W. </a:t>
            </a:r>
            <a:r>
              <a:rPr lang="en-US" dirty="0" err="1"/>
              <a:t>Doerry</a:t>
            </a:r>
            <a:r>
              <a:rPr lang="en-US" dirty="0"/>
              <a:t>, Synthetic Aperture Radar Processing with Tiered </a:t>
            </a:r>
            <a:r>
              <a:rPr lang="en-US" dirty="0" err="1"/>
              <a:t>Subapertures</a:t>
            </a:r>
            <a:r>
              <a:rPr lang="en-US" dirty="0"/>
              <a:t>, Sandia Report SAND94-1390, 1994.</a:t>
            </a:r>
          </a:p>
        </p:txBody>
      </p:sp>
      <p:sp>
        <p:nvSpPr>
          <p:cNvPr id="4" name="Slide Number Placeholder 3"/>
          <p:cNvSpPr>
            <a:spLocks noGrp="1"/>
          </p:cNvSpPr>
          <p:nvPr>
            <p:ph type="sldNum" sz="quarter" idx="5"/>
          </p:nvPr>
        </p:nvSpPr>
        <p:spPr/>
        <p:txBody>
          <a:bodyPr/>
          <a:lstStyle/>
          <a:p>
            <a:fld id="{DC359840-D842-4A33-813E-F7A3DD5A4B02}" type="slidenum">
              <a:rPr lang="en-US" smtClean="0"/>
              <a:t>15</a:t>
            </a:fld>
            <a:endParaRPr lang="en-US"/>
          </a:p>
        </p:txBody>
      </p:sp>
    </p:spTree>
    <p:extLst>
      <p:ext uri="{BB962C8B-B14F-4D97-AF65-F5344CB8AC3E}">
        <p14:creationId xmlns:p14="http://schemas.microsoft.com/office/powerpoint/2010/main" val="16478514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Armin W. </a:t>
            </a:r>
            <a:r>
              <a:rPr lang="en-US" dirty="0" err="1"/>
              <a:t>Doerry</a:t>
            </a:r>
            <a:r>
              <a:rPr lang="en-US" dirty="0"/>
              <a:t>, Synthetic Aperture Radar Processing with Tiered </a:t>
            </a:r>
            <a:r>
              <a:rPr lang="en-US" dirty="0" err="1"/>
              <a:t>Subapertures</a:t>
            </a:r>
            <a:r>
              <a:rPr lang="en-US" dirty="0"/>
              <a:t>, Sandia Report SAND94-1390, 1994.</a:t>
            </a:r>
          </a:p>
        </p:txBody>
      </p:sp>
      <p:sp>
        <p:nvSpPr>
          <p:cNvPr id="4" name="Slide Number Placeholder 3"/>
          <p:cNvSpPr>
            <a:spLocks noGrp="1"/>
          </p:cNvSpPr>
          <p:nvPr>
            <p:ph type="sldNum" sz="quarter" idx="5"/>
          </p:nvPr>
        </p:nvSpPr>
        <p:spPr/>
        <p:txBody>
          <a:bodyPr/>
          <a:lstStyle/>
          <a:p>
            <a:fld id="{DC359840-D842-4A33-813E-F7A3DD5A4B02}" type="slidenum">
              <a:rPr lang="en-US" smtClean="0"/>
              <a:t>16</a:t>
            </a:fld>
            <a:endParaRPr lang="en-US"/>
          </a:p>
        </p:txBody>
      </p:sp>
    </p:spTree>
    <p:extLst>
      <p:ext uri="{BB962C8B-B14F-4D97-AF65-F5344CB8AC3E}">
        <p14:creationId xmlns:p14="http://schemas.microsoft.com/office/powerpoint/2010/main" val="35776695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k_x</a:t>
            </a:r>
            <a:r>
              <a:rPr lang="en-US" dirty="0"/>
              <a:t> distortion in this example is hard to see at this stage</a:t>
            </a:r>
          </a:p>
        </p:txBody>
      </p:sp>
      <p:sp>
        <p:nvSpPr>
          <p:cNvPr id="4" name="Slide Number Placeholder 3"/>
          <p:cNvSpPr>
            <a:spLocks noGrp="1"/>
          </p:cNvSpPr>
          <p:nvPr>
            <p:ph type="sldNum" sz="quarter" idx="5"/>
          </p:nvPr>
        </p:nvSpPr>
        <p:spPr/>
        <p:txBody>
          <a:bodyPr/>
          <a:lstStyle/>
          <a:p>
            <a:fld id="{DC359840-D842-4A33-813E-F7A3DD5A4B02}" type="slidenum">
              <a:rPr lang="en-US" smtClean="0"/>
              <a:t>23</a:t>
            </a:fld>
            <a:endParaRPr lang="en-US"/>
          </a:p>
        </p:txBody>
      </p:sp>
    </p:spTree>
    <p:extLst>
      <p:ext uri="{BB962C8B-B14F-4D97-AF65-F5344CB8AC3E}">
        <p14:creationId xmlns:p14="http://schemas.microsoft.com/office/powerpoint/2010/main" val="37888634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DC359840-D842-4A33-813E-F7A3DD5A4B02}" type="slidenum">
              <a:rPr lang="en-US" smtClean="0"/>
              <a:t>24</a:t>
            </a:fld>
            <a:endParaRPr lang="en-US"/>
          </a:p>
        </p:txBody>
      </p:sp>
    </p:spTree>
    <p:extLst>
      <p:ext uri="{BB962C8B-B14F-4D97-AF65-F5344CB8AC3E}">
        <p14:creationId xmlns:p14="http://schemas.microsoft.com/office/powerpoint/2010/main" val="33669801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359840-D842-4A33-813E-F7A3DD5A4B02}" type="slidenum">
              <a:rPr lang="en-US" smtClean="0"/>
              <a:t>28</a:t>
            </a:fld>
            <a:endParaRPr lang="en-US"/>
          </a:p>
        </p:txBody>
      </p:sp>
    </p:spTree>
    <p:extLst>
      <p:ext uri="{BB962C8B-B14F-4D97-AF65-F5344CB8AC3E}">
        <p14:creationId xmlns:p14="http://schemas.microsoft.com/office/powerpoint/2010/main" val="37878617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DDD5C-D5C2-E626-4165-348E7312322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7F38513-F3B8-46CB-15CB-43E2FE1DAEB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31C7DEA-C3BD-AFB0-32BF-4675B731CEE9}"/>
              </a:ext>
            </a:extLst>
          </p:cNvPr>
          <p:cNvSpPr>
            <a:spLocks noGrp="1"/>
          </p:cNvSpPr>
          <p:nvPr>
            <p:ph type="dt" sz="half" idx="10"/>
          </p:nvPr>
        </p:nvSpPr>
        <p:spPr/>
        <p:txBody>
          <a:bodyPr/>
          <a:lstStyle/>
          <a:p>
            <a:fld id="{03C11C70-9C7C-4763-BA45-2D947A4FEAED}" type="datetimeFigureOut">
              <a:rPr lang="en-US" smtClean="0"/>
              <a:t>10/16/2026</a:t>
            </a:fld>
            <a:endParaRPr lang="en-US"/>
          </a:p>
        </p:txBody>
      </p:sp>
      <p:sp>
        <p:nvSpPr>
          <p:cNvPr id="5" name="Footer Placeholder 4">
            <a:extLst>
              <a:ext uri="{FF2B5EF4-FFF2-40B4-BE49-F238E27FC236}">
                <a16:creationId xmlns:a16="http://schemas.microsoft.com/office/drawing/2014/main" id="{2D089705-D0E4-A221-4847-7F35C8A3B5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505C6A-A29D-2FF1-0933-3B50BBE1975F}"/>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10800683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428E5-7064-57D0-D0F7-D672C519D56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F64A96-58C4-7758-8504-7A60C17D0A5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32CC73-3FAF-45AB-247A-E94CE09E0B32}"/>
              </a:ext>
            </a:extLst>
          </p:cNvPr>
          <p:cNvSpPr>
            <a:spLocks noGrp="1"/>
          </p:cNvSpPr>
          <p:nvPr>
            <p:ph type="dt" sz="half" idx="10"/>
          </p:nvPr>
        </p:nvSpPr>
        <p:spPr/>
        <p:txBody>
          <a:bodyPr/>
          <a:lstStyle/>
          <a:p>
            <a:fld id="{03C11C70-9C7C-4763-BA45-2D947A4FEAED}" type="datetimeFigureOut">
              <a:rPr lang="en-US" smtClean="0"/>
              <a:t>10/16/2026</a:t>
            </a:fld>
            <a:endParaRPr lang="en-US"/>
          </a:p>
        </p:txBody>
      </p:sp>
      <p:sp>
        <p:nvSpPr>
          <p:cNvPr id="5" name="Footer Placeholder 4">
            <a:extLst>
              <a:ext uri="{FF2B5EF4-FFF2-40B4-BE49-F238E27FC236}">
                <a16:creationId xmlns:a16="http://schemas.microsoft.com/office/drawing/2014/main" id="{72D5829D-C643-330D-156C-8768DBC78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FB86F2-67CF-905A-0ADD-57020ABA2075}"/>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2873834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8EAE6-68C3-AB20-625A-25D0E659E26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406127B-60CA-E0D2-13BA-22BBAB8855C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E5FAE3-A5F3-1BC6-5BD1-63C03455C9B9}"/>
              </a:ext>
            </a:extLst>
          </p:cNvPr>
          <p:cNvSpPr>
            <a:spLocks noGrp="1"/>
          </p:cNvSpPr>
          <p:nvPr>
            <p:ph type="dt" sz="half" idx="10"/>
          </p:nvPr>
        </p:nvSpPr>
        <p:spPr/>
        <p:txBody>
          <a:bodyPr/>
          <a:lstStyle/>
          <a:p>
            <a:fld id="{03C11C70-9C7C-4763-BA45-2D947A4FEAED}" type="datetimeFigureOut">
              <a:rPr lang="en-US" smtClean="0"/>
              <a:t>10/16/2026</a:t>
            </a:fld>
            <a:endParaRPr lang="en-US"/>
          </a:p>
        </p:txBody>
      </p:sp>
      <p:sp>
        <p:nvSpPr>
          <p:cNvPr id="5" name="Footer Placeholder 4">
            <a:extLst>
              <a:ext uri="{FF2B5EF4-FFF2-40B4-BE49-F238E27FC236}">
                <a16:creationId xmlns:a16="http://schemas.microsoft.com/office/drawing/2014/main" id="{064AE3FF-B9B0-E53B-752E-DB9D74FFFB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667850-D301-D1AD-615F-F624852A2B58}"/>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327764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59A94-9AFB-C18F-AF74-047EA46304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C14198-4E51-9EBE-C33A-8680FE12BAF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B6E43F-2581-2E88-CC1E-06074EE5312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0BEDDAA-82C6-EE2E-2A31-7DF61F2CD587}"/>
              </a:ext>
            </a:extLst>
          </p:cNvPr>
          <p:cNvSpPr>
            <a:spLocks noGrp="1"/>
          </p:cNvSpPr>
          <p:nvPr>
            <p:ph type="dt" sz="half" idx="10"/>
          </p:nvPr>
        </p:nvSpPr>
        <p:spPr/>
        <p:txBody>
          <a:bodyPr/>
          <a:lstStyle/>
          <a:p>
            <a:fld id="{03C11C70-9C7C-4763-BA45-2D947A4FEAED}" type="datetimeFigureOut">
              <a:rPr lang="en-US" smtClean="0"/>
              <a:t>10/16/2026</a:t>
            </a:fld>
            <a:endParaRPr lang="en-US"/>
          </a:p>
        </p:txBody>
      </p:sp>
      <p:sp>
        <p:nvSpPr>
          <p:cNvPr id="6" name="Footer Placeholder 5">
            <a:extLst>
              <a:ext uri="{FF2B5EF4-FFF2-40B4-BE49-F238E27FC236}">
                <a16:creationId xmlns:a16="http://schemas.microsoft.com/office/drawing/2014/main" id="{2A003E48-5852-B458-39F2-C680BF1BA9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245B98-7F7C-332A-8B54-DB64A85EF0A8}"/>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1434623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8B99A-C788-9910-639C-701CA72BD37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C65F065-FDA3-3463-3A65-C9799A1E7A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300C03-4C40-8671-8AF2-E58870B2345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F626B82-4764-3592-E8AF-91763AACCCF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FAF20B0-A5AB-876E-6398-6DCB122C350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56569C1-D3AE-8CFF-9D76-3A282C34EA48}"/>
              </a:ext>
            </a:extLst>
          </p:cNvPr>
          <p:cNvSpPr>
            <a:spLocks noGrp="1"/>
          </p:cNvSpPr>
          <p:nvPr>
            <p:ph type="dt" sz="half" idx="10"/>
          </p:nvPr>
        </p:nvSpPr>
        <p:spPr/>
        <p:txBody>
          <a:bodyPr/>
          <a:lstStyle/>
          <a:p>
            <a:fld id="{03C11C70-9C7C-4763-BA45-2D947A4FEAED}" type="datetimeFigureOut">
              <a:rPr lang="en-US" smtClean="0"/>
              <a:t>10/16/2026</a:t>
            </a:fld>
            <a:endParaRPr lang="en-US"/>
          </a:p>
        </p:txBody>
      </p:sp>
      <p:sp>
        <p:nvSpPr>
          <p:cNvPr id="8" name="Footer Placeholder 7">
            <a:extLst>
              <a:ext uri="{FF2B5EF4-FFF2-40B4-BE49-F238E27FC236}">
                <a16:creationId xmlns:a16="http://schemas.microsoft.com/office/drawing/2014/main" id="{35186FB0-F5AB-DB61-692E-A99054C81BC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31FC35D-F9E8-71E5-4561-60ACEFE89FF3}"/>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1874487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949E2-917F-F357-5F38-831B2EBA10A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D403FD3-282B-1D54-9D17-A41D86BCDE85}"/>
              </a:ext>
            </a:extLst>
          </p:cNvPr>
          <p:cNvSpPr>
            <a:spLocks noGrp="1"/>
          </p:cNvSpPr>
          <p:nvPr>
            <p:ph type="dt" sz="half" idx="10"/>
          </p:nvPr>
        </p:nvSpPr>
        <p:spPr/>
        <p:txBody>
          <a:bodyPr/>
          <a:lstStyle/>
          <a:p>
            <a:fld id="{03C11C70-9C7C-4763-BA45-2D947A4FEAED}" type="datetimeFigureOut">
              <a:rPr lang="en-US" smtClean="0"/>
              <a:t>10/16/2026</a:t>
            </a:fld>
            <a:endParaRPr lang="en-US"/>
          </a:p>
        </p:txBody>
      </p:sp>
      <p:sp>
        <p:nvSpPr>
          <p:cNvPr id="4" name="Footer Placeholder 3">
            <a:extLst>
              <a:ext uri="{FF2B5EF4-FFF2-40B4-BE49-F238E27FC236}">
                <a16:creationId xmlns:a16="http://schemas.microsoft.com/office/drawing/2014/main" id="{14B5E65B-F9BA-925E-DFDE-33E79C97A48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941EEB-FAA7-77B9-02D6-AA5F03E358A3}"/>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36313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D85C92D-FE4C-15C5-990D-443326211DE2}"/>
              </a:ext>
            </a:extLst>
          </p:cNvPr>
          <p:cNvSpPr>
            <a:spLocks noGrp="1"/>
          </p:cNvSpPr>
          <p:nvPr>
            <p:ph type="dt" sz="half" idx="10"/>
          </p:nvPr>
        </p:nvSpPr>
        <p:spPr/>
        <p:txBody>
          <a:bodyPr/>
          <a:lstStyle/>
          <a:p>
            <a:fld id="{03C11C70-9C7C-4763-BA45-2D947A4FEAED}" type="datetimeFigureOut">
              <a:rPr lang="en-US" smtClean="0"/>
              <a:t>10/16/2026</a:t>
            </a:fld>
            <a:endParaRPr lang="en-US"/>
          </a:p>
        </p:txBody>
      </p:sp>
      <p:sp>
        <p:nvSpPr>
          <p:cNvPr id="3" name="Footer Placeholder 2">
            <a:extLst>
              <a:ext uri="{FF2B5EF4-FFF2-40B4-BE49-F238E27FC236}">
                <a16:creationId xmlns:a16="http://schemas.microsoft.com/office/drawing/2014/main" id="{73B636BE-5278-EC50-B9B7-E9CB5D5211B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8B31EC0-9E25-170A-D472-79B2086E8564}"/>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1373531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318E4-21B9-504F-0EE8-6F1CB5F559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F80DACE-E7A1-8BE4-3551-FB70CCF2A46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E60A01F-59CC-93FD-6191-82E98448F7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9B330F-D502-7520-A3D5-8903A7D57F97}"/>
              </a:ext>
            </a:extLst>
          </p:cNvPr>
          <p:cNvSpPr>
            <a:spLocks noGrp="1"/>
          </p:cNvSpPr>
          <p:nvPr>
            <p:ph type="dt" sz="half" idx="10"/>
          </p:nvPr>
        </p:nvSpPr>
        <p:spPr/>
        <p:txBody>
          <a:bodyPr/>
          <a:lstStyle/>
          <a:p>
            <a:fld id="{03C11C70-9C7C-4763-BA45-2D947A4FEAED}" type="datetimeFigureOut">
              <a:rPr lang="en-US" smtClean="0"/>
              <a:t>10/16/2026</a:t>
            </a:fld>
            <a:endParaRPr lang="en-US"/>
          </a:p>
        </p:txBody>
      </p:sp>
      <p:sp>
        <p:nvSpPr>
          <p:cNvPr id="6" name="Footer Placeholder 5">
            <a:extLst>
              <a:ext uri="{FF2B5EF4-FFF2-40B4-BE49-F238E27FC236}">
                <a16:creationId xmlns:a16="http://schemas.microsoft.com/office/drawing/2014/main" id="{04106641-5DA0-F03C-4F12-E9C7066D43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C4675A-D914-561A-335E-03E66A2E1CA6}"/>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37566883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A3829-AA30-2DB7-9EA3-6E9B8DE626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E6AFE32-F1EE-2597-2F09-16C2334CFD4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E1025DF-A106-B8D7-7636-F3512B4147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96C5F8-6898-8A11-8100-27C40174DF9F}"/>
              </a:ext>
            </a:extLst>
          </p:cNvPr>
          <p:cNvSpPr>
            <a:spLocks noGrp="1"/>
          </p:cNvSpPr>
          <p:nvPr>
            <p:ph type="dt" sz="half" idx="10"/>
          </p:nvPr>
        </p:nvSpPr>
        <p:spPr/>
        <p:txBody>
          <a:bodyPr/>
          <a:lstStyle/>
          <a:p>
            <a:fld id="{03C11C70-9C7C-4763-BA45-2D947A4FEAED}" type="datetimeFigureOut">
              <a:rPr lang="en-US" smtClean="0"/>
              <a:t>10/16/2026</a:t>
            </a:fld>
            <a:endParaRPr lang="en-US"/>
          </a:p>
        </p:txBody>
      </p:sp>
      <p:sp>
        <p:nvSpPr>
          <p:cNvPr id="6" name="Footer Placeholder 5">
            <a:extLst>
              <a:ext uri="{FF2B5EF4-FFF2-40B4-BE49-F238E27FC236}">
                <a16:creationId xmlns:a16="http://schemas.microsoft.com/office/drawing/2014/main" id="{5456768F-1F61-DCBB-B04E-C424C2FD033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ECE7CF-3DB7-1167-FAB1-A86A4DD13B8E}"/>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3285959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AFE68-7A1E-FC55-F7B8-17CCB67C459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D6DEFDB-CC6E-5F85-9A4F-5E050A1A7B5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5FB86B-5481-D54A-0FDF-FD9FDE44A67A}"/>
              </a:ext>
            </a:extLst>
          </p:cNvPr>
          <p:cNvSpPr>
            <a:spLocks noGrp="1"/>
          </p:cNvSpPr>
          <p:nvPr>
            <p:ph type="dt" sz="half" idx="10"/>
          </p:nvPr>
        </p:nvSpPr>
        <p:spPr/>
        <p:txBody>
          <a:bodyPr/>
          <a:lstStyle/>
          <a:p>
            <a:fld id="{03C11C70-9C7C-4763-BA45-2D947A4FEAED}" type="datetimeFigureOut">
              <a:rPr lang="en-US" smtClean="0"/>
              <a:t>10/16/2026</a:t>
            </a:fld>
            <a:endParaRPr lang="en-US"/>
          </a:p>
        </p:txBody>
      </p:sp>
      <p:sp>
        <p:nvSpPr>
          <p:cNvPr id="5" name="Footer Placeholder 4">
            <a:extLst>
              <a:ext uri="{FF2B5EF4-FFF2-40B4-BE49-F238E27FC236}">
                <a16:creationId xmlns:a16="http://schemas.microsoft.com/office/drawing/2014/main" id="{26B27601-3795-A77E-31A2-BB2A0F581C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9DE932-B3AF-3F5F-4FD8-F769AE905932}"/>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24631412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3CDE6F5-3652-3873-DDDD-E8B07458D59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AA0AE03-924F-1939-84AB-9A8D4728F5E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FBFE10-2328-A754-63CA-31DC6320103B}"/>
              </a:ext>
            </a:extLst>
          </p:cNvPr>
          <p:cNvSpPr>
            <a:spLocks noGrp="1"/>
          </p:cNvSpPr>
          <p:nvPr>
            <p:ph type="dt" sz="half" idx="10"/>
          </p:nvPr>
        </p:nvSpPr>
        <p:spPr/>
        <p:txBody>
          <a:bodyPr/>
          <a:lstStyle/>
          <a:p>
            <a:fld id="{03C11C70-9C7C-4763-BA45-2D947A4FEAED}" type="datetimeFigureOut">
              <a:rPr lang="en-US" smtClean="0"/>
              <a:t>10/16/2026</a:t>
            </a:fld>
            <a:endParaRPr lang="en-US"/>
          </a:p>
        </p:txBody>
      </p:sp>
      <p:sp>
        <p:nvSpPr>
          <p:cNvPr id="5" name="Footer Placeholder 4">
            <a:extLst>
              <a:ext uri="{FF2B5EF4-FFF2-40B4-BE49-F238E27FC236}">
                <a16:creationId xmlns:a16="http://schemas.microsoft.com/office/drawing/2014/main" id="{183F2758-9A16-F981-9364-18140E24AB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D46076-3C6A-64C9-E05E-464738B5E30B}"/>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2077074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99FDB8-0809-92F7-0AA1-8BED4EF8E6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06B9A10-6AEB-9507-403B-AA1778F9163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32D5AE-610B-9C8D-57F5-61A63A2046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3C11C70-9C7C-4763-BA45-2D947A4FEAED}" type="datetimeFigureOut">
              <a:rPr lang="en-US" smtClean="0"/>
              <a:t>10/16/2026</a:t>
            </a:fld>
            <a:endParaRPr lang="en-US"/>
          </a:p>
        </p:txBody>
      </p:sp>
      <p:sp>
        <p:nvSpPr>
          <p:cNvPr id="5" name="Footer Placeholder 4">
            <a:extLst>
              <a:ext uri="{FF2B5EF4-FFF2-40B4-BE49-F238E27FC236}">
                <a16:creationId xmlns:a16="http://schemas.microsoft.com/office/drawing/2014/main" id="{92FA6FF9-EDAE-F47F-D409-F79C8CB6CA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76D1BA7-1C39-7EC9-21E5-13FDA5C1F9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1AF5E96-180E-47EF-8E69-F278D9EDBD0A}" type="slidenum">
              <a:rPr lang="en-US" smtClean="0"/>
              <a:t>‹#›</a:t>
            </a:fld>
            <a:endParaRPr lang="en-US"/>
          </a:p>
        </p:txBody>
      </p:sp>
    </p:spTree>
    <p:extLst>
      <p:ext uri="{BB962C8B-B14F-4D97-AF65-F5344CB8AC3E}">
        <p14:creationId xmlns:p14="http://schemas.microsoft.com/office/powerpoint/2010/main" val="21726051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17" Type="http://schemas.openxmlformats.org/officeDocument/2006/relationships/image" Target="../media/image54.png"/><Relationship Id="rId299" Type="http://schemas.openxmlformats.org/officeDocument/2006/relationships/customXml" Target="../ink/ink153.xml"/><Relationship Id="rId21" Type="http://schemas.openxmlformats.org/officeDocument/2006/relationships/customXml" Target="../ink/ink10.xml"/><Relationship Id="rId63" Type="http://schemas.openxmlformats.org/officeDocument/2006/relationships/customXml" Target="../ink/ink31.xml"/><Relationship Id="rId159" Type="http://schemas.openxmlformats.org/officeDocument/2006/relationships/customXml" Target="../ink/ink83.xml"/><Relationship Id="rId324" Type="http://schemas.openxmlformats.org/officeDocument/2006/relationships/image" Target="../media/image157.png"/><Relationship Id="rId366" Type="http://schemas.openxmlformats.org/officeDocument/2006/relationships/image" Target="../media/image178.png"/><Relationship Id="rId170" Type="http://schemas.openxmlformats.org/officeDocument/2006/relationships/image" Target="../media/image80.png"/><Relationship Id="rId226" Type="http://schemas.openxmlformats.org/officeDocument/2006/relationships/image" Target="../media/image108.png"/><Relationship Id="rId268" Type="http://schemas.openxmlformats.org/officeDocument/2006/relationships/image" Target="../media/image129.png"/><Relationship Id="rId32" Type="http://schemas.openxmlformats.org/officeDocument/2006/relationships/image" Target="../media/image15.png"/><Relationship Id="rId74" Type="http://schemas.openxmlformats.org/officeDocument/2006/relationships/image" Target="../media/image35.png"/><Relationship Id="rId128" Type="http://schemas.openxmlformats.org/officeDocument/2006/relationships/customXml" Target="../ink/ink67.xml"/><Relationship Id="rId335" Type="http://schemas.openxmlformats.org/officeDocument/2006/relationships/customXml" Target="../ink/ink171.xml"/><Relationship Id="rId5" Type="http://schemas.openxmlformats.org/officeDocument/2006/relationships/customXml" Target="../ink/ink2.xml"/><Relationship Id="rId181" Type="http://schemas.openxmlformats.org/officeDocument/2006/relationships/customXml" Target="../ink/ink94.xml"/><Relationship Id="rId237" Type="http://schemas.openxmlformats.org/officeDocument/2006/relationships/customXml" Target="../ink/ink122.xml"/><Relationship Id="rId279" Type="http://schemas.openxmlformats.org/officeDocument/2006/relationships/customXml" Target="../ink/ink143.xml"/><Relationship Id="rId43" Type="http://schemas.openxmlformats.org/officeDocument/2006/relationships/customXml" Target="../ink/ink21.xml"/><Relationship Id="rId139" Type="http://schemas.openxmlformats.org/officeDocument/2006/relationships/customXml" Target="../ink/ink73.xml"/><Relationship Id="rId290" Type="http://schemas.openxmlformats.org/officeDocument/2006/relationships/image" Target="../media/image140.png"/><Relationship Id="rId304" Type="http://schemas.openxmlformats.org/officeDocument/2006/relationships/image" Target="../media/image147.png"/><Relationship Id="rId346" Type="http://schemas.openxmlformats.org/officeDocument/2006/relationships/image" Target="../media/image168.png"/><Relationship Id="rId85" Type="http://schemas.openxmlformats.org/officeDocument/2006/relationships/customXml" Target="../ink/ink43.xml"/><Relationship Id="rId150" Type="http://schemas.openxmlformats.org/officeDocument/2006/relationships/image" Target="../media/image70.png"/><Relationship Id="rId192" Type="http://schemas.openxmlformats.org/officeDocument/2006/relationships/image" Target="../media/image91.png"/><Relationship Id="rId206" Type="http://schemas.openxmlformats.org/officeDocument/2006/relationships/image" Target="../media/image98.png"/><Relationship Id="rId248" Type="http://schemas.openxmlformats.org/officeDocument/2006/relationships/image" Target="../media/image119.png"/><Relationship Id="rId12" Type="http://schemas.openxmlformats.org/officeDocument/2006/relationships/image" Target="../media/image5.png"/><Relationship Id="rId108" Type="http://schemas.openxmlformats.org/officeDocument/2006/relationships/customXml" Target="../ink/ink56.xml"/><Relationship Id="rId315" Type="http://schemas.openxmlformats.org/officeDocument/2006/relationships/customXml" Target="../ink/ink161.xml"/><Relationship Id="rId357" Type="http://schemas.openxmlformats.org/officeDocument/2006/relationships/customXml" Target="../ink/ink182.xml"/><Relationship Id="rId54" Type="http://schemas.openxmlformats.org/officeDocument/2006/relationships/image" Target="../media/image26.png"/><Relationship Id="rId96" Type="http://schemas.openxmlformats.org/officeDocument/2006/relationships/image" Target="../media/image46.png"/><Relationship Id="rId161" Type="http://schemas.openxmlformats.org/officeDocument/2006/relationships/customXml" Target="../ink/ink84.xml"/><Relationship Id="rId217" Type="http://schemas.openxmlformats.org/officeDocument/2006/relationships/customXml" Target="../ink/ink112.xml"/><Relationship Id="rId259" Type="http://schemas.openxmlformats.org/officeDocument/2006/relationships/customXml" Target="../ink/ink133.xml"/><Relationship Id="rId23" Type="http://schemas.openxmlformats.org/officeDocument/2006/relationships/customXml" Target="../ink/ink11.xml"/><Relationship Id="rId119" Type="http://schemas.openxmlformats.org/officeDocument/2006/relationships/image" Target="../media/image55.png"/><Relationship Id="rId270" Type="http://schemas.openxmlformats.org/officeDocument/2006/relationships/image" Target="../media/image130.png"/><Relationship Id="rId326" Type="http://schemas.openxmlformats.org/officeDocument/2006/relationships/image" Target="../media/image158.png"/><Relationship Id="rId65" Type="http://schemas.openxmlformats.org/officeDocument/2006/relationships/customXml" Target="../ink/ink33.xml"/><Relationship Id="rId130" Type="http://schemas.openxmlformats.org/officeDocument/2006/relationships/image" Target="../media/image60.png"/><Relationship Id="rId368" Type="http://schemas.openxmlformats.org/officeDocument/2006/relationships/image" Target="../media/image179.png"/><Relationship Id="rId172" Type="http://schemas.openxmlformats.org/officeDocument/2006/relationships/image" Target="../media/image81.png"/><Relationship Id="rId228" Type="http://schemas.openxmlformats.org/officeDocument/2006/relationships/image" Target="../media/image109.png"/><Relationship Id="rId281" Type="http://schemas.openxmlformats.org/officeDocument/2006/relationships/customXml" Target="../ink/ink144.xml"/><Relationship Id="rId337" Type="http://schemas.openxmlformats.org/officeDocument/2006/relationships/customXml" Target="../ink/ink172.xml"/><Relationship Id="rId34" Type="http://schemas.openxmlformats.org/officeDocument/2006/relationships/image" Target="../media/image16.png"/><Relationship Id="rId76" Type="http://schemas.openxmlformats.org/officeDocument/2006/relationships/image" Target="../media/image36.png"/><Relationship Id="rId141" Type="http://schemas.openxmlformats.org/officeDocument/2006/relationships/customXml" Target="../ink/ink74.xml"/><Relationship Id="rId7" Type="http://schemas.openxmlformats.org/officeDocument/2006/relationships/customXml" Target="../ink/ink3.xml"/><Relationship Id="rId183" Type="http://schemas.openxmlformats.org/officeDocument/2006/relationships/customXml" Target="../ink/ink95.xml"/><Relationship Id="rId239" Type="http://schemas.openxmlformats.org/officeDocument/2006/relationships/customXml" Target="../ink/ink123.xml"/><Relationship Id="rId250" Type="http://schemas.openxmlformats.org/officeDocument/2006/relationships/image" Target="../media/image120.png"/><Relationship Id="rId292" Type="http://schemas.openxmlformats.org/officeDocument/2006/relationships/image" Target="../media/image141.png"/><Relationship Id="rId306" Type="http://schemas.openxmlformats.org/officeDocument/2006/relationships/image" Target="../media/image148.png"/><Relationship Id="rId45" Type="http://schemas.openxmlformats.org/officeDocument/2006/relationships/customXml" Target="../ink/ink22.xml"/><Relationship Id="rId87" Type="http://schemas.openxmlformats.org/officeDocument/2006/relationships/customXml" Target="../ink/ink44.xml"/><Relationship Id="rId110" Type="http://schemas.openxmlformats.org/officeDocument/2006/relationships/image" Target="../media/image51.png"/><Relationship Id="rId348" Type="http://schemas.openxmlformats.org/officeDocument/2006/relationships/image" Target="../media/image169.png"/><Relationship Id="rId152" Type="http://schemas.openxmlformats.org/officeDocument/2006/relationships/image" Target="../media/image71.png"/><Relationship Id="rId194" Type="http://schemas.openxmlformats.org/officeDocument/2006/relationships/image" Target="../media/image92.png"/><Relationship Id="rId208" Type="http://schemas.openxmlformats.org/officeDocument/2006/relationships/image" Target="../media/image99.png"/><Relationship Id="rId261" Type="http://schemas.openxmlformats.org/officeDocument/2006/relationships/customXml" Target="../ink/ink134.xml"/><Relationship Id="rId14" Type="http://schemas.openxmlformats.org/officeDocument/2006/relationships/image" Target="../media/image6.png"/><Relationship Id="rId56" Type="http://schemas.openxmlformats.org/officeDocument/2006/relationships/image" Target="../media/image27.png"/><Relationship Id="rId317" Type="http://schemas.openxmlformats.org/officeDocument/2006/relationships/customXml" Target="../ink/ink162.xml"/><Relationship Id="rId359" Type="http://schemas.openxmlformats.org/officeDocument/2006/relationships/customXml" Target="../ink/ink183.xml"/><Relationship Id="rId98" Type="http://schemas.openxmlformats.org/officeDocument/2006/relationships/image" Target="../media/image47.png"/><Relationship Id="rId121" Type="http://schemas.openxmlformats.org/officeDocument/2006/relationships/image" Target="../media/image56.png"/><Relationship Id="rId163" Type="http://schemas.openxmlformats.org/officeDocument/2006/relationships/customXml" Target="../ink/ink85.xml"/><Relationship Id="rId219" Type="http://schemas.openxmlformats.org/officeDocument/2006/relationships/customXml" Target="../ink/ink113.xml"/><Relationship Id="rId230" Type="http://schemas.openxmlformats.org/officeDocument/2006/relationships/image" Target="../media/image110.png"/><Relationship Id="rId25" Type="http://schemas.openxmlformats.org/officeDocument/2006/relationships/customXml" Target="../ink/ink12.xml"/><Relationship Id="rId67" Type="http://schemas.openxmlformats.org/officeDocument/2006/relationships/customXml" Target="../ink/ink34.xml"/><Relationship Id="rId272" Type="http://schemas.openxmlformats.org/officeDocument/2006/relationships/image" Target="../media/image131.png"/><Relationship Id="rId328" Type="http://schemas.openxmlformats.org/officeDocument/2006/relationships/image" Target="../media/image159.png"/><Relationship Id="rId132" Type="http://schemas.openxmlformats.org/officeDocument/2006/relationships/image" Target="../media/image61.png"/><Relationship Id="rId174" Type="http://schemas.openxmlformats.org/officeDocument/2006/relationships/image" Target="../media/image82.png"/><Relationship Id="rId220" Type="http://schemas.openxmlformats.org/officeDocument/2006/relationships/image" Target="../media/image105.png"/><Relationship Id="rId241" Type="http://schemas.openxmlformats.org/officeDocument/2006/relationships/customXml" Target="../ink/ink124.xml"/><Relationship Id="rId15" Type="http://schemas.openxmlformats.org/officeDocument/2006/relationships/customXml" Target="../ink/ink7.xml"/><Relationship Id="rId36" Type="http://schemas.openxmlformats.org/officeDocument/2006/relationships/image" Target="../media/image17.png"/><Relationship Id="rId57" Type="http://schemas.openxmlformats.org/officeDocument/2006/relationships/customXml" Target="../ink/ink28.xml"/><Relationship Id="rId262" Type="http://schemas.openxmlformats.org/officeDocument/2006/relationships/image" Target="../media/image126.png"/><Relationship Id="rId283" Type="http://schemas.openxmlformats.org/officeDocument/2006/relationships/customXml" Target="../ink/ink145.xml"/><Relationship Id="rId318" Type="http://schemas.openxmlformats.org/officeDocument/2006/relationships/image" Target="../media/image154.png"/><Relationship Id="rId339" Type="http://schemas.openxmlformats.org/officeDocument/2006/relationships/customXml" Target="../ink/ink173.xml"/><Relationship Id="rId78" Type="http://schemas.openxmlformats.org/officeDocument/2006/relationships/image" Target="../media/image37.png"/><Relationship Id="rId99" Type="http://schemas.openxmlformats.org/officeDocument/2006/relationships/customXml" Target="../ink/ink50.xml"/><Relationship Id="rId101" Type="http://schemas.openxmlformats.org/officeDocument/2006/relationships/image" Target="../media/image48.png"/><Relationship Id="rId122" Type="http://schemas.openxmlformats.org/officeDocument/2006/relationships/customXml" Target="../ink/ink64.xml"/><Relationship Id="rId143" Type="http://schemas.openxmlformats.org/officeDocument/2006/relationships/customXml" Target="../ink/ink75.xml"/><Relationship Id="rId164" Type="http://schemas.openxmlformats.org/officeDocument/2006/relationships/image" Target="../media/image77.png"/><Relationship Id="rId185" Type="http://schemas.openxmlformats.org/officeDocument/2006/relationships/customXml" Target="../ink/ink96.xml"/><Relationship Id="rId350" Type="http://schemas.openxmlformats.org/officeDocument/2006/relationships/image" Target="../media/image170.png"/><Relationship Id="rId9" Type="http://schemas.openxmlformats.org/officeDocument/2006/relationships/customXml" Target="../ink/ink4.xml"/><Relationship Id="rId210" Type="http://schemas.openxmlformats.org/officeDocument/2006/relationships/image" Target="../media/image100.png"/><Relationship Id="rId26" Type="http://schemas.openxmlformats.org/officeDocument/2006/relationships/image" Target="../media/image12.png"/><Relationship Id="rId231" Type="http://schemas.openxmlformats.org/officeDocument/2006/relationships/customXml" Target="../ink/ink119.xml"/><Relationship Id="rId252" Type="http://schemas.openxmlformats.org/officeDocument/2006/relationships/image" Target="../media/image121.png"/><Relationship Id="rId273" Type="http://schemas.openxmlformats.org/officeDocument/2006/relationships/customXml" Target="../ink/ink140.xml"/><Relationship Id="rId294" Type="http://schemas.openxmlformats.org/officeDocument/2006/relationships/image" Target="../media/image142.png"/><Relationship Id="rId308" Type="http://schemas.openxmlformats.org/officeDocument/2006/relationships/image" Target="../media/image149.png"/><Relationship Id="rId329" Type="http://schemas.openxmlformats.org/officeDocument/2006/relationships/customXml" Target="../ink/ink168.xml"/><Relationship Id="rId47" Type="http://schemas.openxmlformats.org/officeDocument/2006/relationships/customXml" Target="../ink/ink23.xml"/><Relationship Id="rId68" Type="http://schemas.openxmlformats.org/officeDocument/2006/relationships/image" Target="../media/image32.png"/><Relationship Id="rId89" Type="http://schemas.openxmlformats.org/officeDocument/2006/relationships/customXml" Target="../ink/ink45.xml"/><Relationship Id="rId112" Type="http://schemas.openxmlformats.org/officeDocument/2006/relationships/image" Target="../media/image52.png"/><Relationship Id="rId133" Type="http://schemas.openxmlformats.org/officeDocument/2006/relationships/customXml" Target="../ink/ink70.xml"/><Relationship Id="rId154" Type="http://schemas.openxmlformats.org/officeDocument/2006/relationships/image" Target="../media/image72.png"/><Relationship Id="rId175" Type="http://schemas.openxmlformats.org/officeDocument/2006/relationships/customXml" Target="../ink/ink91.xml"/><Relationship Id="rId340" Type="http://schemas.openxmlformats.org/officeDocument/2006/relationships/image" Target="../media/image165.png"/><Relationship Id="rId361" Type="http://schemas.openxmlformats.org/officeDocument/2006/relationships/customXml" Target="../ink/ink184.xml"/><Relationship Id="rId196" Type="http://schemas.openxmlformats.org/officeDocument/2006/relationships/image" Target="../media/image93.png"/><Relationship Id="rId200" Type="http://schemas.openxmlformats.org/officeDocument/2006/relationships/image" Target="../media/image95.png"/><Relationship Id="rId16" Type="http://schemas.openxmlformats.org/officeDocument/2006/relationships/image" Target="../media/image7.png"/><Relationship Id="rId221" Type="http://schemas.openxmlformats.org/officeDocument/2006/relationships/customXml" Target="../ink/ink114.xml"/><Relationship Id="rId242" Type="http://schemas.openxmlformats.org/officeDocument/2006/relationships/image" Target="../media/image116.png"/><Relationship Id="rId263" Type="http://schemas.openxmlformats.org/officeDocument/2006/relationships/customXml" Target="../ink/ink135.xml"/><Relationship Id="rId284" Type="http://schemas.openxmlformats.org/officeDocument/2006/relationships/image" Target="../media/image137.png"/><Relationship Id="rId319" Type="http://schemas.openxmlformats.org/officeDocument/2006/relationships/customXml" Target="../ink/ink163.xml"/><Relationship Id="rId37" Type="http://schemas.openxmlformats.org/officeDocument/2006/relationships/customXml" Target="../ink/ink18.xml"/><Relationship Id="rId58" Type="http://schemas.openxmlformats.org/officeDocument/2006/relationships/image" Target="../media/image28.png"/><Relationship Id="rId79" Type="http://schemas.openxmlformats.org/officeDocument/2006/relationships/customXml" Target="../ink/ink40.xml"/><Relationship Id="rId102" Type="http://schemas.openxmlformats.org/officeDocument/2006/relationships/customXml" Target="../ink/ink52.xml"/><Relationship Id="rId123" Type="http://schemas.openxmlformats.org/officeDocument/2006/relationships/image" Target="../media/image57.png"/><Relationship Id="rId144" Type="http://schemas.openxmlformats.org/officeDocument/2006/relationships/image" Target="../media/image67.png"/><Relationship Id="rId330" Type="http://schemas.openxmlformats.org/officeDocument/2006/relationships/image" Target="../media/image160.png"/><Relationship Id="rId90" Type="http://schemas.openxmlformats.org/officeDocument/2006/relationships/image" Target="../media/image43.png"/><Relationship Id="rId165" Type="http://schemas.openxmlformats.org/officeDocument/2006/relationships/customXml" Target="../ink/ink86.xml"/><Relationship Id="rId186" Type="http://schemas.openxmlformats.org/officeDocument/2006/relationships/image" Target="../media/image88.png"/><Relationship Id="rId351" Type="http://schemas.openxmlformats.org/officeDocument/2006/relationships/customXml" Target="../ink/ink179.xml"/><Relationship Id="rId211" Type="http://schemas.openxmlformats.org/officeDocument/2006/relationships/customXml" Target="../ink/ink109.xml"/><Relationship Id="rId232" Type="http://schemas.openxmlformats.org/officeDocument/2006/relationships/image" Target="../media/image111.png"/><Relationship Id="rId253" Type="http://schemas.openxmlformats.org/officeDocument/2006/relationships/customXml" Target="../ink/ink130.xml"/><Relationship Id="rId274" Type="http://schemas.openxmlformats.org/officeDocument/2006/relationships/image" Target="../media/image132.png"/><Relationship Id="rId295" Type="http://schemas.openxmlformats.org/officeDocument/2006/relationships/customXml" Target="../ink/ink151.xml"/><Relationship Id="rId309" Type="http://schemas.openxmlformats.org/officeDocument/2006/relationships/customXml" Target="../ink/ink158.xml"/><Relationship Id="rId27" Type="http://schemas.openxmlformats.org/officeDocument/2006/relationships/customXml" Target="../ink/ink13.xml"/><Relationship Id="rId48" Type="http://schemas.openxmlformats.org/officeDocument/2006/relationships/image" Target="../media/image23.png"/><Relationship Id="rId69" Type="http://schemas.openxmlformats.org/officeDocument/2006/relationships/customXml" Target="../ink/ink35.xml"/><Relationship Id="rId113" Type="http://schemas.openxmlformats.org/officeDocument/2006/relationships/customXml" Target="../ink/ink59.xml"/><Relationship Id="rId134" Type="http://schemas.openxmlformats.org/officeDocument/2006/relationships/image" Target="../media/image62.png"/><Relationship Id="rId320" Type="http://schemas.openxmlformats.org/officeDocument/2006/relationships/image" Target="../media/image155.png"/><Relationship Id="rId80" Type="http://schemas.openxmlformats.org/officeDocument/2006/relationships/image" Target="../media/image38.png"/><Relationship Id="rId155" Type="http://schemas.openxmlformats.org/officeDocument/2006/relationships/customXml" Target="../ink/ink81.xml"/><Relationship Id="rId176" Type="http://schemas.openxmlformats.org/officeDocument/2006/relationships/image" Target="../media/image83.png"/><Relationship Id="rId197" Type="http://schemas.openxmlformats.org/officeDocument/2006/relationships/customXml" Target="../ink/ink102.xml"/><Relationship Id="rId341" Type="http://schemas.openxmlformats.org/officeDocument/2006/relationships/customXml" Target="../ink/ink174.xml"/><Relationship Id="rId362" Type="http://schemas.openxmlformats.org/officeDocument/2006/relationships/image" Target="../media/image176.png"/><Relationship Id="rId201" Type="http://schemas.openxmlformats.org/officeDocument/2006/relationships/customXml" Target="../ink/ink104.xml"/><Relationship Id="rId222" Type="http://schemas.openxmlformats.org/officeDocument/2006/relationships/image" Target="../media/image106.png"/><Relationship Id="rId243" Type="http://schemas.openxmlformats.org/officeDocument/2006/relationships/customXml" Target="../ink/ink125.xml"/><Relationship Id="rId264" Type="http://schemas.openxmlformats.org/officeDocument/2006/relationships/image" Target="../media/image127.png"/><Relationship Id="rId285" Type="http://schemas.openxmlformats.org/officeDocument/2006/relationships/customXml" Target="../ink/ink146.xml"/><Relationship Id="rId17" Type="http://schemas.openxmlformats.org/officeDocument/2006/relationships/customXml" Target="../ink/ink8.xml"/><Relationship Id="rId38" Type="http://schemas.openxmlformats.org/officeDocument/2006/relationships/image" Target="../media/image18.png"/><Relationship Id="rId59" Type="http://schemas.openxmlformats.org/officeDocument/2006/relationships/customXml" Target="../ink/ink29.xml"/><Relationship Id="rId103" Type="http://schemas.openxmlformats.org/officeDocument/2006/relationships/customXml" Target="../ink/ink53.xml"/><Relationship Id="rId124" Type="http://schemas.openxmlformats.org/officeDocument/2006/relationships/customXml" Target="../ink/ink65.xml"/><Relationship Id="rId310" Type="http://schemas.openxmlformats.org/officeDocument/2006/relationships/image" Target="../media/image150.png"/><Relationship Id="rId70" Type="http://schemas.openxmlformats.org/officeDocument/2006/relationships/image" Target="../media/image33.png"/><Relationship Id="rId91" Type="http://schemas.openxmlformats.org/officeDocument/2006/relationships/customXml" Target="../ink/ink46.xml"/><Relationship Id="rId145" Type="http://schemas.openxmlformats.org/officeDocument/2006/relationships/customXml" Target="../ink/ink76.xml"/><Relationship Id="rId166" Type="http://schemas.openxmlformats.org/officeDocument/2006/relationships/image" Target="../media/image78.png"/><Relationship Id="rId187" Type="http://schemas.openxmlformats.org/officeDocument/2006/relationships/customXml" Target="../ink/ink97.xml"/><Relationship Id="rId331" Type="http://schemas.openxmlformats.org/officeDocument/2006/relationships/customXml" Target="../ink/ink169.xml"/><Relationship Id="rId352" Type="http://schemas.openxmlformats.org/officeDocument/2006/relationships/image" Target="../media/image171.png"/><Relationship Id="rId1" Type="http://schemas.openxmlformats.org/officeDocument/2006/relationships/slideLayout" Target="../slideLayouts/slideLayout2.xml"/><Relationship Id="rId212" Type="http://schemas.openxmlformats.org/officeDocument/2006/relationships/image" Target="../media/image101.png"/><Relationship Id="rId233" Type="http://schemas.openxmlformats.org/officeDocument/2006/relationships/customXml" Target="../ink/ink120.xml"/><Relationship Id="rId254" Type="http://schemas.openxmlformats.org/officeDocument/2006/relationships/image" Target="../media/image122.png"/><Relationship Id="rId28" Type="http://schemas.openxmlformats.org/officeDocument/2006/relationships/image" Target="../media/image13.png"/><Relationship Id="rId49" Type="http://schemas.openxmlformats.org/officeDocument/2006/relationships/customXml" Target="../ink/ink24.xml"/><Relationship Id="rId114" Type="http://schemas.openxmlformats.org/officeDocument/2006/relationships/customXml" Target="../ink/ink60.xml"/><Relationship Id="rId275" Type="http://schemas.openxmlformats.org/officeDocument/2006/relationships/customXml" Target="../ink/ink141.xml"/><Relationship Id="rId296" Type="http://schemas.openxmlformats.org/officeDocument/2006/relationships/image" Target="../media/image143.png"/><Relationship Id="rId300" Type="http://schemas.openxmlformats.org/officeDocument/2006/relationships/image" Target="../media/image145.png"/><Relationship Id="rId60" Type="http://schemas.openxmlformats.org/officeDocument/2006/relationships/image" Target="../media/image29.png"/><Relationship Id="rId81" Type="http://schemas.openxmlformats.org/officeDocument/2006/relationships/customXml" Target="../ink/ink41.xml"/><Relationship Id="rId135" Type="http://schemas.openxmlformats.org/officeDocument/2006/relationships/customXml" Target="../ink/ink71.xml"/><Relationship Id="rId156" Type="http://schemas.openxmlformats.org/officeDocument/2006/relationships/image" Target="../media/image73.png"/><Relationship Id="rId177" Type="http://schemas.openxmlformats.org/officeDocument/2006/relationships/customXml" Target="../ink/ink92.xml"/><Relationship Id="rId198" Type="http://schemas.openxmlformats.org/officeDocument/2006/relationships/image" Target="../media/image94.png"/><Relationship Id="rId321" Type="http://schemas.openxmlformats.org/officeDocument/2006/relationships/customXml" Target="../ink/ink164.xml"/><Relationship Id="rId342" Type="http://schemas.openxmlformats.org/officeDocument/2006/relationships/image" Target="../media/image166.png"/><Relationship Id="rId363" Type="http://schemas.openxmlformats.org/officeDocument/2006/relationships/customXml" Target="../ink/ink185.xml"/><Relationship Id="rId202" Type="http://schemas.openxmlformats.org/officeDocument/2006/relationships/image" Target="../media/image96.png"/><Relationship Id="rId223" Type="http://schemas.openxmlformats.org/officeDocument/2006/relationships/customXml" Target="../ink/ink115.xml"/><Relationship Id="rId244" Type="http://schemas.openxmlformats.org/officeDocument/2006/relationships/image" Target="../media/image117.png"/><Relationship Id="rId18" Type="http://schemas.openxmlformats.org/officeDocument/2006/relationships/image" Target="../media/image8.png"/><Relationship Id="rId39" Type="http://schemas.openxmlformats.org/officeDocument/2006/relationships/customXml" Target="../ink/ink19.xml"/><Relationship Id="rId265" Type="http://schemas.openxmlformats.org/officeDocument/2006/relationships/customXml" Target="../ink/ink136.xml"/><Relationship Id="rId286" Type="http://schemas.openxmlformats.org/officeDocument/2006/relationships/image" Target="../media/image138.png"/><Relationship Id="rId50" Type="http://schemas.openxmlformats.org/officeDocument/2006/relationships/image" Target="../media/image24.png"/><Relationship Id="rId104" Type="http://schemas.openxmlformats.org/officeDocument/2006/relationships/customXml" Target="../ink/ink54.xml"/><Relationship Id="rId125" Type="http://schemas.openxmlformats.org/officeDocument/2006/relationships/image" Target="../media/image58.png"/><Relationship Id="rId146" Type="http://schemas.openxmlformats.org/officeDocument/2006/relationships/image" Target="../media/image68.png"/><Relationship Id="rId167" Type="http://schemas.openxmlformats.org/officeDocument/2006/relationships/customXml" Target="../ink/ink87.xml"/><Relationship Id="rId188" Type="http://schemas.openxmlformats.org/officeDocument/2006/relationships/image" Target="../media/image89.png"/><Relationship Id="rId311" Type="http://schemas.openxmlformats.org/officeDocument/2006/relationships/customXml" Target="../ink/ink159.xml"/><Relationship Id="rId332" Type="http://schemas.openxmlformats.org/officeDocument/2006/relationships/image" Target="../media/image161.png"/><Relationship Id="rId353" Type="http://schemas.openxmlformats.org/officeDocument/2006/relationships/customXml" Target="../ink/ink180.xml"/><Relationship Id="rId71" Type="http://schemas.openxmlformats.org/officeDocument/2006/relationships/customXml" Target="../ink/ink36.xml"/><Relationship Id="rId92" Type="http://schemas.openxmlformats.org/officeDocument/2006/relationships/image" Target="../media/image44.png"/><Relationship Id="rId213" Type="http://schemas.openxmlformats.org/officeDocument/2006/relationships/customXml" Target="../ink/ink110.xml"/><Relationship Id="rId234" Type="http://schemas.openxmlformats.org/officeDocument/2006/relationships/image" Target="../media/image112.png"/><Relationship Id="rId2" Type="http://schemas.openxmlformats.org/officeDocument/2006/relationships/notesSlide" Target="../notesSlides/notesSlide1.xml"/><Relationship Id="rId29" Type="http://schemas.openxmlformats.org/officeDocument/2006/relationships/customXml" Target="../ink/ink14.xml"/><Relationship Id="rId255" Type="http://schemas.openxmlformats.org/officeDocument/2006/relationships/customXml" Target="../ink/ink131.xml"/><Relationship Id="rId276" Type="http://schemas.openxmlformats.org/officeDocument/2006/relationships/image" Target="../media/image133.png"/><Relationship Id="rId297" Type="http://schemas.openxmlformats.org/officeDocument/2006/relationships/customXml" Target="../ink/ink152.xml"/><Relationship Id="rId40" Type="http://schemas.openxmlformats.org/officeDocument/2006/relationships/image" Target="../media/image19.png"/><Relationship Id="rId115" Type="http://schemas.openxmlformats.org/officeDocument/2006/relationships/image" Target="../media/image53.png"/><Relationship Id="rId136" Type="http://schemas.openxmlformats.org/officeDocument/2006/relationships/image" Target="../media/image63.png"/><Relationship Id="rId157" Type="http://schemas.openxmlformats.org/officeDocument/2006/relationships/customXml" Target="../ink/ink82.xml"/><Relationship Id="rId178" Type="http://schemas.openxmlformats.org/officeDocument/2006/relationships/image" Target="../media/image84.png"/><Relationship Id="rId301" Type="http://schemas.openxmlformats.org/officeDocument/2006/relationships/customXml" Target="../ink/ink154.xml"/><Relationship Id="rId322" Type="http://schemas.openxmlformats.org/officeDocument/2006/relationships/image" Target="../media/image156.png"/><Relationship Id="rId343" Type="http://schemas.openxmlformats.org/officeDocument/2006/relationships/customXml" Target="../ink/ink175.xml"/><Relationship Id="rId364" Type="http://schemas.openxmlformats.org/officeDocument/2006/relationships/image" Target="../media/image177.png"/><Relationship Id="rId61" Type="http://schemas.openxmlformats.org/officeDocument/2006/relationships/customXml" Target="../ink/ink30.xml"/><Relationship Id="rId82" Type="http://schemas.openxmlformats.org/officeDocument/2006/relationships/image" Target="../media/image39.png"/><Relationship Id="rId199" Type="http://schemas.openxmlformats.org/officeDocument/2006/relationships/customXml" Target="../ink/ink103.xml"/><Relationship Id="rId203" Type="http://schemas.openxmlformats.org/officeDocument/2006/relationships/customXml" Target="../ink/ink105.xml"/><Relationship Id="rId19" Type="http://schemas.openxmlformats.org/officeDocument/2006/relationships/customXml" Target="../ink/ink9.xml"/><Relationship Id="rId224" Type="http://schemas.openxmlformats.org/officeDocument/2006/relationships/image" Target="../media/image107.png"/><Relationship Id="rId245" Type="http://schemas.openxmlformats.org/officeDocument/2006/relationships/customXml" Target="../ink/ink126.xml"/><Relationship Id="rId266" Type="http://schemas.openxmlformats.org/officeDocument/2006/relationships/image" Target="../media/image128.png"/><Relationship Id="rId287" Type="http://schemas.openxmlformats.org/officeDocument/2006/relationships/customXml" Target="../ink/ink147.xml"/><Relationship Id="rId30" Type="http://schemas.openxmlformats.org/officeDocument/2006/relationships/image" Target="../media/image14.png"/><Relationship Id="rId105" Type="http://schemas.openxmlformats.org/officeDocument/2006/relationships/image" Target="../media/image49.png"/><Relationship Id="rId126" Type="http://schemas.openxmlformats.org/officeDocument/2006/relationships/customXml" Target="../ink/ink66.xml"/><Relationship Id="rId147" Type="http://schemas.openxmlformats.org/officeDocument/2006/relationships/customXml" Target="../ink/ink77.xml"/><Relationship Id="rId168" Type="http://schemas.openxmlformats.org/officeDocument/2006/relationships/image" Target="../media/image79.png"/><Relationship Id="rId312" Type="http://schemas.openxmlformats.org/officeDocument/2006/relationships/image" Target="../media/image151.png"/><Relationship Id="rId333" Type="http://schemas.openxmlformats.org/officeDocument/2006/relationships/customXml" Target="../ink/ink170.xml"/><Relationship Id="rId354" Type="http://schemas.openxmlformats.org/officeDocument/2006/relationships/image" Target="../media/image172.png"/><Relationship Id="rId51" Type="http://schemas.openxmlformats.org/officeDocument/2006/relationships/customXml" Target="../ink/ink25.xml"/><Relationship Id="rId72" Type="http://schemas.openxmlformats.org/officeDocument/2006/relationships/image" Target="../media/image34.png"/><Relationship Id="rId93" Type="http://schemas.openxmlformats.org/officeDocument/2006/relationships/customXml" Target="../ink/ink47.xml"/><Relationship Id="rId189" Type="http://schemas.openxmlformats.org/officeDocument/2006/relationships/customXml" Target="../ink/ink98.xml"/><Relationship Id="rId3" Type="http://schemas.openxmlformats.org/officeDocument/2006/relationships/customXml" Target="../ink/ink1.xml"/><Relationship Id="rId214" Type="http://schemas.openxmlformats.org/officeDocument/2006/relationships/image" Target="../media/image102.png"/><Relationship Id="rId235" Type="http://schemas.openxmlformats.org/officeDocument/2006/relationships/customXml" Target="../ink/ink121.xml"/><Relationship Id="rId256" Type="http://schemas.openxmlformats.org/officeDocument/2006/relationships/image" Target="../media/image123.png"/><Relationship Id="rId277" Type="http://schemas.openxmlformats.org/officeDocument/2006/relationships/customXml" Target="../ink/ink142.xml"/><Relationship Id="rId298" Type="http://schemas.openxmlformats.org/officeDocument/2006/relationships/image" Target="../media/image144.png"/><Relationship Id="rId116" Type="http://schemas.openxmlformats.org/officeDocument/2006/relationships/customXml" Target="../ink/ink61.xml"/><Relationship Id="rId137" Type="http://schemas.openxmlformats.org/officeDocument/2006/relationships/customXml" Target="../ink/ink72.xml"/><Relationship Id="rId158" Type="http://schemas.openxmlformats.org/officeDocument/2006/relationships/image" Target="../media/image74.png"/><Relationship Id="rId302" Type="http://schemas.openxmlformats.org/officeDocument/2006/relationships/image" Target="../media/image146.png"/><Relationship Id="rId323" Type="http://schemas.openxmlformats.org/officeDocument/2006/relationships/customXml" Target="../ink/ink165.xml"/><Relationship Id="rId344" Type="http://schemas.openxmlformats.org/officeDocument/2006/relationships/image" Target="../media/image167.png"/><Relationship Id="rId20" Type="http://schemas.openxmlformats.org/officeDocument/2006/relationships/image" Target="../media/image9.png"/><Relationship Id="rId41" Type="http://schemas.openxmlformats.org/officeDocument/2006/relationships/customXml" Target="../ink/ink20.xml"/><Relationship Id="rId62" Type="http://schemas.openxmlformats.org/officeDocument/2006/relationships/image" Target="../media/image30.png"/><Relationship Id="rId83" Type="http://schemas.openxmlformats.org/officeDocument/2006/relationships/customXml" Target="../ink/ink42.xml"/><Relationship Id="rId179" Type="http://schemas.openxmlformats.org/officeDocument/2006/relationships/customXml" Target="../ink/ink93.xml"/><Relationship Id="rId365" Type="http://schemas.openxmlformats.org/officeDocument/2006/relationships/customXml" Target="../ink/ink186.xml"/><Relationship Id="rId190" Type="http://schemas.openxmlformats.org/officeDocument/2006/relationships/image" Target="../media/image90.png"/><Relationship Id="rId204" Type="http://schemas.openxmlformats.org/officeDocument/2006/relationships/image" Target="../media/image97.png"/><Relationship Id="rId225" Type="http://schemas.openxmlformats.org/officeDocument/2006/relationships/customXml" Target="../ink/ink116.xml"/><Relationship Id="rId246" Type="http://schemas.openxmlformats.org/officeDocument/2006/relationships/image" Target="../media/image118.png"/><Relationship Id="rId267" Type="http://schemas.openxmlformats.org/officeDocument/2006/relationships/customXml" Target="../ink/ink137.xml"/><Relationship Id="rId288" Type="http://schemas.openxmlformats.org/officeDocument/2006/relationships/image" Target="../media/image139.png"/><Relationship Id="rId106" Type="http://schemas.openxmlformats.org/officeDocument/2006/relationships/customXml" Target="../ink/ink55.xml"/><Relationship Id="rId127" Type="http://schemas.openxmlformats.org/officeDocument/2006/relationships/image" Target="../media/image59.png"/><Relationship Id="rId313" Type="http://schemas.openxmlformats.org/officeDocument/2006/relationships/customXml" Target="../ink/ink160.xml"/><Relationship Id="rId10" Type="http://schemas.openxmlformats.org/officeDocument/2006/relationships/image" Target="../media/image4.png"/><Relationship Id="rId31" Type="http://schemas.openxmlformats.org/officeDocument/2006/relationships/customXml" Target="../ink/ink15.xml"/><Relationship Id="rId52" Type="http://schemas.openxmlformats.org/officeDocument/2006/relationships/image" Target="../media/image25.png"/><Relationship Id="rId73" Type="http://schemas.openxmlformats.org/officeDocument/2006/relationships/customXml" Target="../ink/ink37.xml"/><Relationship Id="rId94" Type="http://schemas.openxmlformats.org/officeDocument/2006/relationships/image" Target="../media/image45.png"/><Relationship Id="rId148" Type="http://schemas.openxmlformats.org/officeDocument/2006/relationships/image" Target="../media/image69.png"/><Relationship Id="rId169" Type="http://schemas.openxmlformats.org/officeDocument/2006/relationships/customXml" Target="../ink/ink88.xml"/><Relationship Id="rId334" Type="http://schemas.openxmlformats.org/officeDocument/2006/relationships/image" Target="../media/image162.png"/><Relationship Id="rId355" Type="http://schemas.openxmlformats.org/officeDocument/2006/relationships/customXml" Target="../ink/ink181.xml"/><Relationship Id="rId4" Type="http://schemas.openxmlformats.org/officeDocument/2006/relationships/image" Target="../media/image1.png"/><Relationship Id="rId180" Type="http://schemas.openxmlformats.org/officeDocument/2006/relationships/image" Target="../media/image85.png"/><Relationship Id="rId215" Type="http://schemas.openxmlformats.org/officeDocument/2006/relationships/customXml" Target="../ink/ink111.xml"/><Relationship Id="rId236" Type="http://schemas.openxmlformats.org/officeDocument/2006/relationships/image" Target="../media/image113.png"/><Relationship Id="rId257" Type="http://schemas.openxmlformats.org/officeDocument/2006/relationships/customXml" Target="../ink/ink132.xml"/><Relationship Id="rId278" Type="http://schemas.openxmlformats.org/officeDocument/2006/relationships/image" Target="../media/image134.png"/><Relationship Id="rId303" Type="http://schemas.openxmlformats.org/officeDocument/2006/relationships/customXml" Target="../ink/ink155.xml"/><Relationship Id="rId42" Type="http://schemas.openxmlformats.org/officeDocument/2006/relationships/image" Target="../media/image20.png"/><Relationship Id="rId84" Type="http://schemas.openxmlformats.org/officeDocument/2006/relationships/image" Target="../media/image40.png"/><Relationship Id="rId138" Type="http://schemas.openxmlformats.org/officeDocument/2006/relationships/image" Target="../media/image64.png"/><Relationship Id="rId345" Type="http://schemas.openxmlformats.org/officeDocument/2006/relationships/customXml" Target="../ink/ink176.xml"/><Relationship Id="rId191" Type="http://schemas.openxmlformats.org/officeDocument/2006/relationships/customXml" Target="../ink/ink99.xml"/><Relationship Id="rId205" Type="http://schemas.openxmlformats.org/officeDocument/2006/relationships/customXml" Target="../ink/ink106.xml"/><Relationship Id="rId247" Type="http://schemas.openxmlformats.org/officeDocument/2006/relationships/customXml" Target="../ink/ink127.xml"/><Relationship Id="rId107" Type="http://schemas.openxmlformats.org/officeDocument/2006/relationships/image" Target="../media/image50.png"/><Relationship Id="rId289" Type="http://schemas.openxmlformats.org/officeDocument/2006/relationships/customXml" Target="../ink/ink148.xml"/><Relationship Id="rId11" Type="http://schemas.openxmlformats.org/officeDocument/2006/relationships/customXml" Target="../ink/ink5.xml"/><Relationship Id="rId53" Type="http://schemas.openxmlformats.org/officeDocument/2006/relationships/customXml" Target="../ink/ink26.xml"/><Relationship Id="rId149" Type="http://schemas.openxmlformats.org/officeDocument/2006/relationships/customXml" Target="../ink/ink78.xml"/><Relationship Id="rId314" Type="http://schemas.openxmlformats.org/officeDocument/2006/relationships/image" Target="../media/image152.png"/><Relationship Id="rId356" Type="http://schemas.openxmlformats.org/officeDocument/2006/relationships/image" Target="../media/image173.png"/><Relationship Id="rId95" Type="http://schemas.openxmlformats.org/officeDocument/2006/relationships/customXml" Target="../ink/ink48.xml"/><Relationship Id="rId160" Type="http://schemas.openxmlformats.org/officeDocument/2006/relationships/image" Target="../media/image75.png"/><Relationship Id="rId216" Type="http://schemas.openxmlformats.org/officeDocument/2006/relationships/image" Target="../media/image103.png"/><Relationship Id="rId258" Type="http://schemas.openxmlformats.org/officeDocument/2006/relationships/image" Target="../media/image124.png"/><Relationship Id="rId22" Type="http://schemas.openxmlformats.org/officeDocument/2006/relationships/image" Target="../media/image10.png"/><Relationship Id="rId64" Type="http://schemas.openxmlformats.org/officeDocument/2006/relationships/customXml" Target="../ink/ink32.xml"/><Relationship Id="rId118" Type="http://schemas.openxmlformats.org/officeDocument/2006/relationships/customXml" Target="../ink/ink62.xml"/><Relationship Id="rId325" Type="http://schemas.openxmlformats.org/officeDocument/2006/relationships/customXml" Target="../ink/ink166.xml"/><Relationship Id="rId367" Type="http://schemas.openxmlformats.org/officeDocument/2006/relationships/customXml" Target="../ink/ink187.xml"/><Relationship Id="rId171" Type="http://schemas.openxmlformats.org/officeDocument/2006/relationships/customXml" Target="../ink/ink89.xml"/><Relationship Id="rId227" Type="http://schemas.openxmlformats.org/officeDocument/2006/relationships/customXml" Target="../ink/ink117.xml"/><Relationship Id="rId269" Type="http://schemas.openxmlformats.org/officeDocument/2006/relationships/customXml" Target="../ink/ink138.xml"/><Relationship Id="rId33" Type="http://schemas.openxmlformats.org/officeDocument/2006/relationships/customXml" Target="../ink/ink16.xml"/><Relationship Id="rId129" Type="http://schemas.openxmlformats.org/officeDocument/2006/relationships/customXml" Target="../ink/ink68.xml"/><Relationship Id="rId280" Type="http://schemas.openxmlformats.org/officeDocument/2006/relationships/image" Target="../media/image135.png"/><Relationship Id="rId336" Type="http://schemas.openxmlformats.org/officeDocument/2006/relationships/image" Target="../media/image163.png"/><Relationship Id="rId75" Type="http://schemas.openxmlformats.org/officeDocument/2006/relationships/customXml" Target="../ink/ink38.xml"/><Relationship Id="rId140" Type="http://schemas.openxmlformats.org/officeDocument/2006/relationships/image" Target="../media/image65.png"/><Relationship Id="rId182" Type="http://schemas.openxmlformats.org/officeDocument/2006/relationships/image" Target="../media/image86.png"/><Relationship Id="rId6" Type="http://schemas.openxmlformats.org/officeDocument/2006/relationships/image" Target="../media/image2.png"/><Relationship Id="rId238" Type="http://schemas.openxmlformats.org/officeDocument/2006/relationships/image" Target="../media/image114.png"/><Relationship Id="rId291" Type="http://schemas.openxmlformats.org/officeDocument/2006/relationships/customXml" Target="../ink/ink149.xml"/><Relationship Id="rId305" Type="http://schemas.openxmlformats.org/officeDocument/2006/relationships/customXml" Target="../ink/ink156.xml"/><Relationship Id="rId347" Type="http://schemas.openxmlformats.org/officeDocument/2006/relationships/customXml" Target="../ink/ink177.xml"/><Relationship Id="rId44" Type="http://schemas.openxmlformats.org/officeDocument/2006/relationships/image" Target="../media/image21.png"/><Relationship Id="rId86" Type="http://schemas.openxmlformats.org/officeDocument/2006/relationships/image" Target="../media/image41.png"/><Relationship Id="rId151" Type="http://schemas.openxmlformats.org/officeDocument/2006/relationships/customXml" Target="../ink/ink79.xml"/><Relationship Id="rId193" Type="http://schemas.openxmlformats.org/officeDocument/2006/relationships/customXml" Target="../ink/ink100.xml"/><Relationship Id="rId207" Type="http://schemas.openxmlformats.org/officeDocument/2006/relationships/customXml" Target="../ink/ink107.xml"/><Relationship Id="rId249" Type="http://schemas.openxmlformats.org/officeDocument/2006/relationships/customXml" Target="../ink/ink128.xml"/><Relationship Id="rId13" Type="http://schemas.openxmlformats.org/officeDocument/2006/relationships/customXml" Target="../ink/ink6.xml"/><Relationship Id="rId109" Type="http://schemas.openxmlformats.org/officeDocument/2006/relationships/customXml" Target="../ink/ink57.xml"/><Relationship Id="rId260" Type="http://schemas.openxmlformats.org/officeDocument/2006/relationships/image" Target="../media/image125.png"/><Relationship Id="rId316" Type="http://schemas.openxmlformats.org/officeDocument/2006/relationships/image" Target="../media/image153.png"/><Relationship Id="rId55" Type="http://schemas.openxmlformats.org/officeDocument/2006/relationships/customXml" Target="../ink/ink27.xml"/><Relationship Id="rId97" Type="http://schemas.openxmlformats.org/officeDocument/2006/relationships/customXml" Target="../ink/ink49.xml"/><Relationship Id="rId120" Type="http://schemas.openxmlformats.org/officeDocument/2006/relationships/customXml" Target="../ink/ink63.xml"/><Relationship Id="rId358" Type="http://schemas.openxmlformats.org/officeDocument/2006/relationships/image" Target="../media/image174.png"/><Relationship Id="rId162" Type="http://schemas.openxmlformats.org/officeDocument/2006/relationships/image" Target="../media/image76.png"/><Relationship Id="rId218" Type="http://schemas.openxmlformats.org/officeDocument/2006/relationships/image" Target="../media/image104.png"/><Relationship Id="rId271" Type="http://schemas.openxmlformats.org/officeDocument/2006/relationships/customXml" Target="../ink/ink139.xml"/><Relationship Id="rId24" Type="http://schemas.openxmlformats.org/officeDocument/2006/relationships/image" Target="../media/image11.png"/><Relationship Id="rId66" Type="http://schemas.openxmlformats.org/officeDocument/2006/relationships/image" Target="../media/image31.png"/><Relationship Id="rId131" Type="http://schemas.openxmlformats.org/officeDocument/2006/relationships/customXml" Target="../ink/ink69.xml"/><Relationship Id="rId327" Type="http://schemas.openxmlformats.org/officeDocument/2006/relationships/customXml" Target="../ink/ink167.xml"/><Relationship Id="rId173" Type="http://schemas.openxmlformats.org/officeDocument/2006/relationships/customXml" Target="../ink/ink90.xml"/><Relationship Id="rId229" Type="http://schemas.openxmlformats.org/officeDocument/2006/relationships/customXml" Target="../ink/ink118.xml"/><Relationship Id="rId240" Type="http://schemas.openxmlformats.org/officeDocument/2006/relationships/image" Target="../media/image115.png"/><Relationship Id="rId35" Type="http://schemas.openxmlformats.org/officeDocument/2006/relationships/customXml" Target="../ink/ink17.xml"/><Relationship Id="rId77" Type="http://schemas.openxmlformats.org/officeDocument/2006/relationships/customXml" Target="../ink/ink39.xml"/><Relationship Id="rId100" Type="http://schemas.openxmlformats.org/officeDocument/2006/relationships/customXml" Target="../ink/ink51.xml"/><Relationship Id="rId282" Type="http://schemas.openxmlformats.org/officeDocument/2006/relationships/image" Target="../media/image136.png"/><Relationship Id="rId338" Type="http://schemas.openxmlformats.org/officeDocument/2006/relationships/image" Target="../media/image164.png"/><Relationship Id="rId8" Type="http://schemas.openxmlformats.org/officeDocument/2006/relationships/image" Target="../media/image3.png"/><Relationship Id="rId142" Type="http://schemas.openxmlformats.org/officeDocument/2006/relationships/image" Target="../media/image66.png"/><Relationship Id="rId184" Type="http://schemas.openxmlformats.org/officeDocument/2006/relationships/image" Target="../media/image87.png"/><Relationship Id="rId251" Type="http://schemas.openxmlformats.org/officeDocument/2006/relationships/customXml" Target="../ink/ink129.xml"/><Relationship Id="rId46" Type="http://schemas.openxmlformats.org/officeDocument/2006/relationships/image" Target="../media/image22.png"/><Relationship Id="rId293" Type="http://schemas.openxmlformats.org/officeDocument/2006/relationships/customXml" Target="../ink/ink150.xml"/><Relationship Id="rId307" Type="http://schemas.openxmlformats.org/officeDocument/2006/relationships/customXml" Target="../ink/ink157.xml"/><Relationship Id="rId349" Type="http://schemas.openxmlformats.org/officeDocument/2006/relationships/customXml" Target="../ink/ink178.xml"/><Relationship Id="rId88" Type="http://schemas.openxmlformats.org/officeDocument/2006/relationships/image" Target="../media/image42.png"/><Relationship Id="rId111" Type="http://schemas.openxmlformats.org/officeDocument/2006/relationships/customXml" Target="../ink/ink58.xml"/><Relationship Id="rId153" Type="http://schemas.openxmlformats.org/officeDocument/2006/relationships/customXml" Target="../ink/ink80.xml"/><Relationship Id="rId195" Type="http://schemas.openxmlformats.org/officeDocument/2006/relationships/customXml" Target="../ink/ink101.xml"/><Relationship Id="rId209" Type="http://schemas.openxmlformats.org/officeDocument/2006/relationships/customXml" Target="../ink/ink108.xml"/><Relationship Id="rId360" Type="http://schemas.openxmlformats.org/officeDocument/2006/relationships/image" Target="../media/image175.png"/></Relationships>
</file>

<file path=ppt/slides/_rels/slide3.xml.rels><?xml version="1.0" encoding="UTF-8" standalone="yes"?>
<Relationships xmlns="http://schemas.openxmlformats.org/package/2006/relationships"><Relationship Id="rId117" Type="http://schemas.openxmlformats.org/officeDocument/2006/relationships/customXml" Target="../ink/ink249.xml"/><Relationship Id="rId21" Type="http://schemas.openxmlformats.org/officeDocument/2006/relationships/image" Target="../media/image690.png"/><Relationship Id="rId324" Type="http://schemas.openxmlformats.org/officeDocument/2006/relationships/image" Target="../media/image225.png"/><Relationship Id="rId531" Type="http://schemas.openxmlformats.org/officeDocument/2006/relationships/image" Target="../media/image328.png"/><Relationship Id="rId170" Type="http://schemas.openxmlformats.org/officeDocument/2006/relationships/customXml" Target="../ink/ink297.xml"/><Relationship Id="rId268" Type="http://schemas.openxmlformats.org/officeDocument/2006/relationships/image" Target="../media/image198.png"/><Relationship Id="rId475" Type="http://schemas.openxmlformats.org/officeDocument/2006/relationships/image" Target="../media/image300.png"/><Relationship Id="rId32" Type="http://schemas.openxmlformats.org/officeDocument/2006/relationships/customXml" Target="../ink/ink203.xml"/><Relationship Id="rId128" Type="http://schemas.openxmlformats.org/officeDocument/2006/relationships/customXml" Target="../ink/ink255.xml"/><Relationship Id="rId335" Type="http://schemas.openxmlformats.org/officeDocument/2006/relationships/customXml" Target="../ink/ink392.xml"/><Relationship Id="rId542" Type="http://schemas.openxmlformats.org/officeDocument/2006/relationships/customXml" Target="../ink/ink496.xml"/><Relationship Id="rId181" Type="http://schemas.openxmlformats.org/officeDocument/2006/relationships/customXml" Target="../ink/ink308.xml"/><Relationship Id="rId402" Type="http://schemas.openxmlformats.org/officeDocument/2006/relationships/image" Target="../media/image264.png"/><Relationship Id="rId279" Type="http://schemas.openxmlformats.org/officeDocument/2006/relationships/customXml" Target="../ink/ink364.xml"/><Relationship Id="rId486" Type="http://schemas.openxmlformats.org/officeDocument/2006/relationships/customXml" Target="../ink/ink468.xml"/><Relationship Id="rId43" Type="http://schemas.openxmlformats.org/officeDocument/2006/relationships/image" Target="../media/image21.png"/><Relationship Id="rId139" Type="http://schemas.openxmlformats.org/officeDocument/2006/relationships/customXml" Target="../ink/ink266.xml"/><Relationship Id="rId346" Type="http://schemas.openxmlformats.org/officeDocument/2006/relationships/image" Target="../media/image236.png"/><Relationship Id="rId553" Type="http://schemas.openxmlformats.org/officeDocument/2006/relationships/image" Target="../media/image339.png"/><Relationship Id="rId192" Type="http://schemas.openxmlformats.org/officeDocument/2006/relationships/customXml" Target="../ink/ink319.xml"/><Relationship Id="rId206" Type="http://schemas.openxmlformats.org/officeDocument/2006/relationships/image" Target="../media/image1200.png"/><Relationship Id="rId413" Type="http://schemas.openxmlformats.org/officeDocument/2006/relationships/customXml" Target="../ink/ink431.xml"/><Relationship Id="rId497" Type="http://schemas.openxmlformats.org/officeDocument/2006/relationships/image" Target="../media/image311.png"/><Relationship Id="rId357" Type="http://schemas.openxmlformats.org/officeDocument/2006/relationships/customXml" Target="../ink/ink403.xml"/><Relationship Id="rId54" Type="http://schemas.openxmlformats.org/officeDocument/2006/relationships/customXml" Target="../ink/ink214.xml"/><Relationship Id="rId217" Type="http://schemas.openxmlformats.org/officeDocument/2006/relationships/customXml" Target="../ink/ink333.xml"/><Relationship Id="rId564" Type="http://schemas.openxmlformats.org/officeDocument/2006/relationships/customXml" Target="../ink/ink507.xml"/><Relationship Id="rId424" Type="http://schemas.openxmlformats.org/officeDocument/2006/relationships/image" Target="../media/image275.png"/><Relationship Id="rId270" Type="http://schemas.openxmlformats.org/officeDocument/2006/relationships/image" Target="../media/image199.png"/><Relationship Id="rId65" Type="http://schemas.openxmlformats.org/officeDocument/2006/relationships/image" Target="../media/image31.png"/><Relationship Id="rId130" Type="http://schemas.openxmlformats.org/officeDocument/2006/relationships/customXml" Target="../ink/ink257.xml"/><Relationship Id="rId368" Type="http://schemas.openxmlformats.org/officeDocument/2006/relationships/image" Target="../media/image247.png"/><Relationship Id="rId575" Type="http://schemas.openxmlformats.org/officeDocument/2006/relationships/image" Target="../media/image350.png"/><Relationship Id="rId228" Type="http://schemas.openxmlformats.org/officeDocument/2006/relationships/image" Target="../media/image1310.png"/><Relationship Id="rId435" Type="http://schemas.openxmlformats.org/officeDocument/2006/relationships/customXml" Target="../ink/ink442.xml"/><Relationship Id="rId281" Type="http://schemas.openxmlformats.org/officeDocument/2006/relationships/customXml" Target="../ink/ink365.xml"/><Relationship Id="rId502" Type="http://schemas.openxmlformats.org/officeDocument/2006/relationships/customXml" Target="../ink/ink476.xml"/><Relationship Id="rId76" Type="http://schemas.openxmlformats.org/officeDocument/2006/relationships/customXml" Target="../ink/ink226.xml"/><Relationship Id="rId141" Type="http://schemas.openxmlformats.org/officeDocument/2006/relationships/customXml" Target="../ink/ink268.xml"/><Relationship Id="rId379" Type="http://schemas.openxmlformats.org/officeDocument/2006/relationships/customXml" Target="../ink/ink414.xml"/><Relationship Id="rId586" Type="http://schemas.openxmlformats.org/officeDocument/2006/relationships/customXml" Target="../ink/ink518.xml"/><Relationship Id="rId7" Type="http://schemas.openxmlformats.org/officeDocument/2006/relationships/image" Target="../media/image620.png"/><Relationship Id="rId239" Type="http://schemas.openxmlformats.org/officeDocument/2006/relationships/customXml" Target="../ink/ink344.xml"/><Relationship Id="rId446" Type="http://schemas.openxmlformats.org/officeDocument/2006/relationships/image" Target="../media/image286.png"/><Relationship Id="rId292" Type="http://schemas.openxmlformats.org/officeDocument/2006/relationships/image" Target="../media/image210.png"/><Relationship Id="rId306" Type="http://schemas.openxmlformats.org/officeDocument/2006/relationships/image" Target="../media/image216.png"/><Relationship Id="rId45" Type="http://schemas.openxmlformats.org/officeDocument/2006/relationships/image" Target="../media/image800.png"/><Relationship Id="rId87" Type="http://schemas.openxmlformats.org/officeDocument/2006/relationships/image" Target="../media/image980.png"/><Relationship Id="rId110" Type="http://schemas.openxmlformats.org/officeDocument/2006/relationships/customXml" Target="../ink/ink245.xml"/><Relationship Id="rId348" Type="http://schemas.openxmlformats.org/officeDocument/2006/relationships/image" Target="../media/image237.png"/><Relationship Id="rId513" Type="http://schemas.openxmlformats.org/officeDocument/2006/relationships/image" Target="../media/image319.png"/><Relationship Id="rId555" Type="http://schemas.openxmlformats.org/officeDocument/2006/relationships/image" Target="../media/image340.png"/><Relationship Id="rId152" Type="http://schemas.openxmlformats.org/officeDocument/2006/relationships/customXml" Target="../ink/ink279.xml"/><Relationship Id="rId194" Type="http://schemas.openxmlformats.org/officeDocument/2006/relationships/customXml" Target="../ink/ink321.xml"/><Relationship Id="rId208" Type="http://schemas.openxmlformats.org/officeDocument/2006/relationships/image" Target="../media/image1210.png"/><Relationship Id="rId415" Type="http://schemas.openxmlformats.org/officeDocument/2006/relationships/customXml" Target="../ink/ink432.xml"/><Relationship Id="rId457" Type="http://schemas.openxmlformats.org/officeDocument/2006/relationships/image" Target="../media/image291.png"/><Relationship Id="rId261" Type="http://schemas.openxmlformats.org/officeDocument/2006/relationships/customXml" Target="../ink/ink355.xml"/><Relationship Id="rId499" Type="http://schemas.openxmlformats.org/officeDocument/2006/relationships/image" Target="../media/image312.png"/><Relationship Id="rId14" Type="http://schemas.openxmlformats.org/officeDocument/2006/relationships/customXml" Target="../ink/ink194.xml"/><Relationship Id="rId56" Type="http://schemas.openxmlformats.org/officeDocument/2006/relationships/customXml" Target="../ink/ink215.xml"/><Relationship Id="rId317" Type="http://schemas.openxmlformats.org/officeDocument/2006/relationships/customXml" Target="../ink/ink383.xml"/><Relationship Id="rId359" Type="http://schemas.openxmlformats.org/officeDocument/2006/relationships/customXml" Target="../ink/ink404.xml"/><Relationship Id="rId524" Type="http://schemas.openxmlformats.org/officeDocument/2006/relationships/customXml" Target="../ink/ink487.xml"/><Relationship Id="rId566" Type="http://schemas.openxmlformats.org/officeDocument/2006/relationships/customXml" Target="../ink/ink508.xml"/><Relationship Id="rId98" Type="http://schemas.openxmlformats.org/officeDocument/2006/relationships/customXml" Target="../ink/ink237.xml"/><Relationship Id="rId121" Type="http://schemas.openxmlformats.org/officeDocument/2006/relationships/customXml" Target="../ink/ink251.xml"/><Relationship Id="rId163" Type="http://schemas.openxmlformats.org/officeDocument/2006/relationships/customXml" Target="../ink/ink290.xml"/><Relationship Id="rId219" Type="http://schemas.openxmlformats.org/officeDocument/2006/relationships/customXml" Target="../ink/ink334.xml"/><Relationship Id="rId370" Type="http://schemas.openxmlformats.org/officeDocument/2006/relationships/image" Target="../media/image248.png"/><Relationship Id="rId426" Type="http://schemas.openxmlformats.org/officeDocument/2006/relationships/image" Target="../media/image276.png"/><Relationship Id="rId230" Type="http://schemas.openxmlformats.org/officeDocument/2006/relationships/image" Target="../media/image1320.png"/><Relationship Id="rId468" Type="http://schemas.openxmlformats.org/officeDocument/2006/relationships/customXml" Target="../ink/ink459.xml"/><Relationship Id="rId25" Type="http://schemas.openxmlformats.org/officeDocument/2006/relationships/image" Target="../media/image710.png"/><Relationship Id="rId67" Type="http://schemas.openxmlformats.org/officeDocument/2006/relationships/image" Target="../media/image890.png"/><Relationship Id="rId272" Type="http://schemas.openxmlformats.org/officeDocument/2006/relationships/image" Target="../media/image200.png"/><Relationship Id="rId328" Type="http://schemas.openxmlformats.org/officeDocument/2006/relationships/image" Target="../media/image227.png"/><Relationship Id="rId535" Type="http://schemas.openxmlformats.org/officeDocument/2006/relationships/image" Target="../media/image330.png"/><Relationship Id="rId577" Type="http://schemas.openxmlformats.org/officeDocument/2006/relationships/image" Target="../media/image351.png"/><Relationship Id="rId132" Type="http://schemas.openxmlformats.org/officeDocument/2006/relationships/customXml" Target="../ink/ink259.xml"/><Relationship Id="rId174" Type="http://schemas.openxmlformats.org/officeDocument/2006/relationships/customXml" Target="../ink/ink301.xml"/><Relationship Id="rId381" Type="http://schemas.openxmlformats.org/officeDocument/2006/relationships/customXml" Target="../ink/ink415.xml"/><Relationship Id="rId241" Type="http://schemas.openxmlformats.org/officeDocument/2006/relationships/customXml" Target="../ink/ink345.xml"/><Relationship Id="rId437" Type="http://schemas.openxmlformats.org/officeDocument/2006/relationships/customXml" Target="../ink/ink443.xml"/><Relationship Id="rId479" Type="http://schemas.openxmlformats.org/officeDocument/2006/relationships/image" Target="../media/image302.png"/><Relationship Id="rId36" Type="http://schemas.openxmlformats.org/officeDocument/2006/relationships/customXml" Target="../ink/ink205.xml"/><Relationship Id="rId283" Type="http://schemas.openxmlformats.org/officeDocument/2006/relationships/customXml" Target="../ink/ink366.xml"/><Relationship Id="rId339" Type="http://schemas.openxmlformats.org/officeDocument/2006/relationships/customXml" Target="../ink/ink394.xml"/><Relationship Id="rId490" Type="http://schemas.openxmlformats.org/officeDocument/2006/relationships/customXml" Target="../ink/ink470.xml"/><Relationship Id="rId504" Type="http://schemas.openxmlformats.org/officeDocument/2006/relationships/customXml" Target="../ink/ink477.xml"/><Relationship Id="rId546" Type="http://schemas.openxmlformats.org/officeDocument/2006/relationships/customXml" Target="../ink/ink498.xml"/><Relationship Id="rId78" Type="http://schemas.openxmlformats.org/officeDocument/2006/relationships/customXml" Target="../ink/ink227.xml"/><Relationship Id="rId101" Type="http://schemas.openxmlformats.org/officeDocument/2006/relationships/customXml" Target="../ink/ink239.xml"/><Relationship Id="rId143" Type="http://schemas.openxmlformats.org/officeDocument/2006/relationships/customXml" Target="../ink/ink270.xml"/><Relationship Id="rId185" Type="http://schemas.openxmlformats.org/officeDocument/2006/relationships/customXml" Target="../ink/ink312.xml"/><Relationship Id="rId350" Type="http://schemas.openxmlformats.org/officeDocument/2006/relationships/image" Target="../media/image238.png"/><Relationship Id="rId406" Type="http://schemas.openxmlformats.org/officeDocument/2006/relationships/image" Target="../media/image266.png"/><Relationship Id="rId588" Type="http://schemas.openxmlformats.org/officeDocument/2006/relationships/customXml" Target="../ink/ink519.xml"/><Relationship Id="rId9" Type="http://schemas.openxmlformats.org/officeDocument/2006/relationships/image" Target="../media/image630.png"/><Relationship Id="rId210" Type="http://schemas.openxmlformats.org/officeDocument/2006/relationships/image" Target="../media/image1220.png"/><Relationship Id="rId392" Type="http://schemas.openxmlformats.org/officeDocument/2006/relationships/image" Target="../media/image259.png"/><Relationship Id="rId448" Type="http://schemas.openxmlformats.org/officeDocument/2006/relationships/image" Target="../media/image287.png"/><Relationship Id="rId252" Type="http://schemas.openxmlformats.org/officeDocument/2006/relationships/image" Target="../media/image190.png"/><Relationship Id="rId294" Type="http://schemas.openxmlformats.org/officeDocument/2006/relationships/image" Target="../media/image211.png"/><Relationship Id="rId308" Type="http://schemas.openxmlformats.org/officeDocument/2006/relationships/image" Target="../media/image217.png"/><Relationship Id="rId515" Type="http://schemas.openxmlformats.org/officeDocument/2006/relationships/image" Target="../media/image320.png"/><Relationship Id="rId47" Type="http://schemas.openxmlformats.org/officeDocument/2006/relationships/image" Target="../media/image810.png"/><Relationship Id="rId89" Type="http://schemas.openxmlformats.org/officeDocument/2006/relationships/image" Target="../media/image990.png"/><Relationship Id="rId112" Type="http://schemas.openxmlformats.org/officeDocument/2006/relationships/customXml" Target="../ink/ink246.xml"/><Relationship Id="rId154" Type="http://schemas.openxmlformats.org/officeDocument/2006/relationships/customXml" Target="../ink/ink281.xml"/><Relationship Id="rId361" Type="http://schemas.openxmlformats.org/officeDocument/2006/relationships/customXml" Target="../ink/ink405.xml"/><Relationship Id="rId557" Type="http://schemas.openxmlformats.org/officeDocument/2006/relationships/image" Target="../media/image341.png"/><Relationship Id="rId196" Type="http://schemas.openxmlformats.org/officeDocument/2006/relationships/image" Target="../media/image1150.png"/><Relationship Id="rId417" Type="http://schemas.openxmlformats.org/officeDocument/2006/relationships/customXml" Target="../ink/ink433.xml"/><Relationship Id="rId459" Type="http://schemas.openxmlformats.org/officeDocument/2006/relationships/image" Target="../media/image292.png"/><Relationship Id="rId16" Type="http://schemas.openxmlformats.org/officeDocument/2006/relationships/customXml" Target="../ink/ink195.xml"/><Relationship Id="rId221" Type="http://schemas.openxmlformats.org/officeDocument/2006/relationships/customXml" Target="../ink/ink335.xml"/><Relationship Id="rId263" Type="http://schemas.openxmlformats.org/officeDocument/2006/relationships/customXml" Target="../ink/ink356.xml"/><Relationship Id="rId319" Type="http://schemas.openxmlformats.org/officeDocument/2006/relationships/customXml" Target="../ink/ink384.xml"/><Relationship Id="rId470" Type="http://schemas.openxmlformats.org/officeDocument/2006/relationships/customXml" Target="../ink/ink460.xml"/><Relationship Id="rId526" Type="http://schemas.openxmlformats.org/officeDocument/2006/relationships/customXml" Target="../ink/ink488.xml"/><Relationship Id="rId58" Type="http://schemas.openxmlformats.org/officeDocument/2006/relationships/customXml" Target="../ink/ink216.xml"/><Relationship Id="rId123" Type="http://schemas.openxmlformats.org/officeDocument/2006/relationships/customXml" Target="../ink/ink252.xml"/><Relationship Id="rId330" Type="http://schemas.openxmlformats.org/officeDocument/2006/relationships/image" Target="../media/image228.png"/><Relationship Id="rId568" Type="http://schemas.openxmlformats.org/officeDocument/2006/relationships/customXml" Target="../ink/ink509.xml"/><Relationship Id="rId165" Type="http://schemas.openxmlformats.org/officeDocument/2006/relationships/customXml" Target="../ink/ink292.xml"/><Relationship Id="rId372" Type="http://schemas.openxmlformats.org/officeDocument/2006/relationships/image" Target="../media/image249.png"/><Relationship Id="rId428" Type="http://schemas.openxmlformats.org/officeDocument/2006/relationships/image" Target="../media/image277.png"/><Relationship Id="rId232" Type="http://schemas.openxmlformats.org/officeDocument/2006/relationships/image" Target="../media/image180.png"/><Relationship Id="rId274" Type="http://schemas.openxmlformats.org/officeDocument/2006/relationships/image" Target="../media/image201.png"/><Relationship Id="rId481" Type="http://schemas.openxmlformats.org/officeDocument/2006/relationships/image" Target="../media/image303.png"/><Relationship Id="rId27" Type="http://schemas.openxmlformats.org/officeDocument/2006/relationships/image" Target="../media/image720.png"/><Relationship Id="rId69" Type="http://schemas.openxmlformats.org/officeDocument/2006/relationships/image" Target="../media/image900.png"/><Relationship Id="rId134" Type="http://schemas.openxmlformats.org/officeDocument/2006/relationships/customXml" Target="../ink/ink261.xml"/><Relationship Id="rId537" Type="http://schemas.openxmlformats.org/officeDocument/2006/relationships/image" Target="../media/image331.png"/><Relationship Id="rId579" Type="http://schemas.openxmlformats.org/officeDocument/2006/relationships/image" Target="../media/image352.png"/><Relationship Id="rId80" Type="http://schemas.openxmlformats.org/officeDocument/2006/relationships/customXml" Target="../ink/ink228.xml"/><Relationship Id="rId176" Type="http://schemas.openxmlformats.org/officeDocument/2006/relationships/customXml" Target="../ink/ink303.xml"/><Relationship Id="rId341" Type="http://schemas.openxmlformats.org/officeDocument/2006/relationships/customXml" Target="../ink/ink395.xml"/><Relationship Id="rId383" Type="http://schemas.openxmlformats.org/officeDocument/2006/relationships/customXml" Target="../ink/ink416.xml"/><Relationship Id="rId439" Type="http://schemas.openxmlformats.org/officeDocument/2006/relationships/customXml" Target="../ink/ink444.xml"/><Relationship Id="rId590" Type="http://schemas.openxmlformats.org/officeDocument/2006/relationships/customXml" Target="../ink/ink520.xml"/><Relationship Id="rId201" Type="http://schemas.openxmlformats.org/officeDocument/2006/relationships/customXml" Target="../ink/ink325.xml"/><Relationship Id="rId243" Type="http://schemas.openxmlformats.org/officeDocument/2006/relationships/customXml" Target="../ink/ink346.xml"/><Relationship Id="rId285" Type="http://schemas.openxmlformats.org/officeDocument/2006/relationships/customXml" Target="../ink/ink367.xml"/><Relationship Id="rId450" Type="http://schemas.openxmlformats.org/officeDocument/2006/relationships/customXml" Target="../ink/ink450.xml"/><Relationship Id="rId506" Type="http://schemas.openxmlformats.org/officeDocument/2006/relationships/customXml" Target="../ink/ink478.xml"/><Relationship Id="rId38" Type="http://schemas.openxmlformats.org/officeDocument/2006/relationships/customXml" Target="../ink/ink206.xml"/><Relationship Id="rId103" Type="http://schemas.openxmlformats.org/officeDocument/2006/relationships/customXml" Target="../ink/ink241.xml"/><Relationship Id="rId310" Type="http://schemas.openxmlformats.org/officeDocument/2006/relationships/image" Target="../media/image218.png"/><Relationship Id="rId492" Type="http://schemas.openxmlformats.org/officeDocument/2006/relationships/customXml" Target="../ink/ink471.xml"/><Relationship Id="rId548" Type="http://schemas.openxmlformats.org/officeDocument/2006/relationships/customXml" Target="../ink/ink499.xml"/><Relationship Id="rId91" Type="http://schemas.openxmlformats.org/officeDocument/2006/relationships/image" Target="../media/image1000.png"/><Relationship Id="rId145" Type="http://schemas.openxmlformats.org/officeDocument/2006/relationships/customXml" Target="../ink/ink272.xml"/><Relationship Id="rId187" Type="http://schemas.openxmlformats.org/officeDocument/2006/relationships/customXml" Target="../ink/ink314.xml"/><Relationship Id="rId352" Type="http://schemas.openxmlformats.org/officeDocument/2006/relationships/image" Target="../media/image239.png"/><Relationship Id="rId394" Type="http://schemas.openxmlformats.org/officeDocument/2006/relationships/image" Target="../media/image260.png"/><Relationship Id="rId408" Type="http://schemas.openxmlformats.org/officeDocument/2006/relationships/image" Target="../media/image267.png"/><Relationship Id="rId212" Type="http://schemas.openxmlformats.org/officeDocument/2006/relationships/image" Target="../media/image1230.png"/><Relationship Id="rId254" Type="http://schemas.openxmlformats.org/officeDocument/2006/relationships/image" Target="../media/image191.png"/><Relationship Id="rId49" Type="http://schemas.openxmlformats.org/officeDocument/2006/relationships/image" Target="../media/image820.png"/><Relationship Id="rId114" Type="http://schemas.openxmlformats.org/officeDocument/2006/relationships/image" Target="../media/image1080.png"/><Relationship Id="rId296" Type="http://schemas.openxmlformats.org/officeDocument/2006/relationships/image" Target="../media/image212.png"/><Relationship Id="rId461" Type="http://schemas.openxmlformats.org/officeDocument/2006/relationships/image" Target="../media/image293.png"/><Relationship Id="rId517" Type="http://schemas.openxmlformats.org/officeDocument/2006/relationships/image" Target="../media/image321.png"/><Relationship Id="rId559" Type="http://schemas.openxmlformats.org/officeDocument/2006/relationships/image" Target="../media/image342.png"/><Relationship Id="rId60" Type="http://schemas.openxmlformats.org/officeDocument/2006/relationships/customXml" Target="../ink/ink217.xml"/><Relationship Id="rId156" Type="http://schemas.openxmlformats.org/officeDocument/2006/relationships/customXml" Target="../ink/ink283.xml"/><Relationship Id="rId198" Type="http://schemas.openxmlformats.org/officeDocument/2006/relationships/image" Target="../media/image1160.png"/><Relationship Id="rId321" Type="http://schemas.openxmlformats.org/officeDocument/2006/relationships/customXml" Target="../ink/ink385.xml"/><Relationship Id="rId363" Type="http://schemas.openxmlformats.org/officeDocument/2006/relationships/customXml" Target="../ink/ink406.xml"/><Relationship Id="rId419" Type="http://schemas.openxmlformats.org/officeDocument/2006/relationships/customXml" Target="../ink/ink434.xml"/><Relationship Id="rId570" Type="http://schemas.openxmlformats.org/officeDocument/2006/relationships/customXml" Target="../ink/ink510.xml"/><Relationship Id="rId223" Type="http://schemas.openxmlformats.org/officeDocument/2006/relationships/customXml" Target="../ink/ink336.xml"/><Relationship Id="rId430" Type="http://schemas.openxmlformats.org/officeDocument/2006/relationships/image" Target="../media/image278.png"/><Relationship Id="rId18" Type="http://schemas.openxmlformats.org/officeDocument/2006/relationships/customXml" Target="../ink/ink196.xml"/><Relationship Id="rId265" Type="http://schemas.openxmlformats.org/officeDocument/2006/relationships/customXml" Target="../ink/ink357.xml"/><Relationship Id="rId472" Type="http://schemas.openxmlformats.org/officeDocument/2006/relationships/customXml" Target="../ink/ink461.xml"/><Relationship Id="rId528" Type="http://schemas.openxmlformats.org/officeDocument/2006/relationships/customXml" Target="../ink/ink489.xml"/><Relationship Id="rId125" Type="http://schemas.openxmlformats.org/officeDocument/2006/relationships/customXml" Target="../ink/ink253.xml"/><Relationship Id="rId167" Type="http://schemas.openxmlformats.org/officeDocument/2006/relationships/customXml" Target="../ink/ink294.xml"/><Relationship Id="rId332" Type="http://schemas.openxmlformats.org/officeDocument/2006/relationships/image" Target="../media/image229.png"/><Relationship Id="rId374" Type="http://schemas.openxmlformats.org/officeDocument/2006/relationships/image" Target="../media/image250.png"/><Relationship Id="rId581" Type="http://schemas.openxmlformats.org/officeDocument/2006/relationships/image" Target="../media/image353.png"/><Relationship Id="rId71" Type="http://schemas.openxmlformats.org/officeDocument/2006/relationships/image" Target="../media/image910.png"/><Relationship Id="rId234" Type="http://schemas.openxmlformats.org/officeDocument/2006/relationships/image" Target="../media/image181.png"/><Relationship Id="rId2" Type="http://schemas.openxmlformats.org/officeDocument/2006/relationships/customXml" Target="../ink/ink188.xml"/><Relationship Id="rId29" Type="http://schemas.openxmlformats.org/officeDocument/2006/relationships/image" Target="../media/image730.png"/><Relationship Id="rId276" Type="http://schemas.openxmlformats.org/officeDocument/2006/relationships/image" Target="../media/image202.png"/><Relationship Id="rId441" Type="http://schemas.openxmlformats.org/officeDocument/2006/relationships/customXml" Target="../ink/ink445.xml"/><Relationship Id="rId483" Type="http://schemas.openxmlformats.org/officeDocument/2006/relationships/image" Target="../media/image304.png"/><Relationship Id="rId539" Type="http://schemas.openxmlformats.org/officeDocument/2006/relationships/image" Target="../media/image332.png"/><Relationship Id="rId40" Type="http://schemas.openxmlformats.org/officeDocument/2006/relationships/customXml" Target="../ink/ink207.xml"/><Relationship Id="rId136" Type="http://schemas.openxmlformats.org/officeDocument/2006/relationships/customXml" Target="../ink/ink263.xml"/><Relationship Id="rId178" Type="http://schemas.openxmlformats.org/officeDocument/2006/relationships/customXml" Target="../ink/ink305.xml"/><Relationship Id="rId301" Type="http://schemas.openxmlformats.org/officeDocument/2006/relationships/customXml" Target="../ink/ink375.xml"/><Relationship Id="rId343" Type="http://schemas.openxmlformats.org/officeDocument/2006/relationships/customXml" Target="../ink/ink396.xml"/><Relationship Id="rId550" Type="http://schemas.openxmlformats.org/officeDocument/2006/relationships/customXml" Target="../ink/ink500.xml"/><Relationship Id="rId82" Type="http://schemas.openxmlformats.org/officeDocument/2006/relationships/customXml" Target="../ink/ink229.xml"/><Relationship Id="rId203" Type="http://schemas.openxmlformats.org/officeDocument/2006/relationships/customXml" Target="../ink/ink326.xml"/><Relationship Id="rId385" Type="http://schemas.openxmlformats.org/officeDocument/2006/relationships/customXml" Target="../ink/ink417.xml"/><Relationship Id="rId245" Type="http://schemas.openxmlformats.org/officeDocument/2006/relationships/customXml" Target="../ink/ink347.xml"/><Relationship Id="rId287" Type="http://schemas.openxmlformats.org/officeDocument/2006/relationships/customXml" Target="../ink/ink368.xml"/><Relationship Id="rId410" Type="http://schemas.openxmlformats.org/officeDocument/2006/relationships/image" Target="../media/image268.png"/><Relationship Id="rId452" Type="http://schemas.openxmlformats.org/officeDocument/2006/relationships/customXml" Target="../ink/ink451.xml"/><Relationship Id="rId494" Type="http://schemas.openxmlformats.org/officeDocument/2006/relationships/customXml" Target="../ink/ink472.xml"/><Relationship Id="rId508" Type="http://schemas.openxmlformats.org/officeDocument/2006/relationships/customXml" Target="../ink/ink479.xml"/><Relationship Id="rId105" Type="http://schemas.openxmlformats.org/officeDocument/2006/relationships/customXml" Target="../ink/ink242.xml"/><Relationship Id="rId147" Type="http://schemas.openxmlformats.org/officeDocument/2006/relationships/customXml" Target="../ink/ink274.xml"/><Relationship Id="rId312" Type="http://schemas.openxmlformats.org/officeDocument/2006/relationships/image" Target="../media/image219.png"/><Relationship Id="rId354" Type="http://schemas.openxmlformats.org/officeDocument/2006/relationships/image" Target="../media/image240.png"/><Relationship Id="rId51" Type="http://schemas.openxmlformats.org/officeDocument/2006/relationships/image" Target="../media/image830.png"/><Relationship Id="rId93" Type="http://schemas.openxmlformats.org/officeDocument/2006/relationships/image" Target="../media/image1010.png"/><Relationship Id="rId189" Type="http://schemas.openxmlformats.org/officeDocument/2006/relationships/customXml" Target="../ink/ink316.xml"/><Relationship Id="rId396" Type="http://schemas.openxmlformats.org/officeDocument/2006/relationships/image" Target="../media/image261.png"/><Relationship Id="rId561" Type="http://schemas.openxmlformats.org/officeDocument/2006/relationships/image" Target="../media/image343.png"/><Relationship Id="rId214" Type="http://schemas.openxmlformats.org/officeDocument/2006/relationships/image" Target="../media/image1240.png"/><Relationship Id="rId256" Type="http://schemas.openxmlformats.org/officeDocument/2006/relationships/image" Target="../media/image192.png"/><Relationship Id="rId298" Type="http://schemas.openxmlformats.org/officeDocument/2006/relationships/image" Target="../media/image171.png"/><Relationship Id="rId421" Type="http://schemas.openxmlformats.org/officeDocument/2006/relationships/customXml" Target="../ink/ink435.xml"/><Relationship Id="rId463" Type="http://schemas.openxmlformats.org/officeDocument/2006/relationships/image" Target="../media/image294.png"/><Relationship Id="rId519" Type="http://schemas.openxmlformats.org/officeDocument/2006/relationships/image" Target="../media/image322.png"/><Relationship Id="rId116" Type="http://schemas.openxmlformats.org/officeDocument/2006/relationships/image" Target="../media/image1090.png"/><Relationship Id="rId158" Type="http://schemas.openxmlformats.org/officeDocument/2006/relationships/customXml" Target="../ink/ink285.xml"/><Relationship Id="rId323" Type="http://schemas.openxmlformats.org/officeDocument/2006/relationships/customXml" Target="../ink/ink386.xml"/><Relationship Id="rId530" Type="http://schemas.openxmlformats.org/officeDocument/2006/relationships/customXml" Target="../ink/ink490.xml"/><Relationship Id="rId20" Type="http://schemas.openxmlformats.org/officeDocument/2006/relationships/customXml" Target="../ink/ink197.xml"/><Relationship Id="rId62" Type="http://schemas.openxmlformats.org/officeDocument/2006/relationships/customXml" Target="../ink/ink218.xml"/><Relationship Id="rId365" Type="http://schemas.openxmlformats.org/officeDocument/2006/relationships/customXml" Target="../ink/ink407.xml"/><Relationship Id="rId572" Type="http://schemas.openxmlformats.org/officeDocument/2006/relationships/customXml" Target="../ink/ink511.xml"/><Relationship Id="rId225" Type="http://schemas.openxmlformats.org/officeDocument/2006/relationships/customXml" Target="../ink/ink337.xml"/><Relationship Id="rId267" Type="http://schemas.openxmlformats.org/officeDocument/2006/relationships/customXml" Target="../ink/ink358.xml"/><Relationship Id="rId432" Type="http://schemas.openxmlformats.org/officeDocument/2006/relationships/image" Target="../media/image279.png"/><Relationship Id="rId474" Type="http://schemas.openxmlformats.org/officeDocument/2006/relationships/customXml" Target="../ink/ink462.xml"/><Relationship Id="rId127" Type="http://schemas.openxmlformats.org/officeDocument/2006/relationships/customXml" Target="../ink/ink254.xml"/><Relationship Id="rId31" Type="http://schemas.openxmlformats.org/officeDocument/2006/relationships/image" Target="../media/image740.png"/><Relationship Id="rId73" Type="http://schemas.openxmlformats.org/officeDocument/2006/relationships/image" Target="../media/image920.png"/><Relationship Id="rId169" Type="http://schemas.openxmlformats.org/officeDocument/2006/relationships/customXml" Target="../ink/ink296.xml"/><Relationship Id="rId334" Type="http://schemas.openxmlformats.org/officeDocument/2006/relationships/image" Target="../media/image230.png"/><Relationship Id="rId376" Type="http://schemas.openxmlformats.org/officeDocument/2006/relationships/image" Target="../media/image251.png"/><Relationship Id="rId541" Type="http://schemas.openxmlformats.org/officeDocument/2006/relationships/image" Target="../media/image333.png"/><Relationship Id="rId583" Type="http://schemas.openxmlformats.org/officeDocument/2006/relationships/image" Target="../media/image354.png"/><Relationship Id="rId4" Type="http://schemas.openxmlformats.org/officeDocument/2006/relationships/customXml" Target="../ink/ink189.xml"/><Relationship Id="rId180" Type="http://schemas.openxmlformats.org/officeDocument/2006/relationships/customXml" Target="../ink/ink307.xml"/><Relationship Id="rId236" Type="http://schemas.openxmlformats.org/officeDocument/2006/relationships/image" Target="../media/image182.png"/><Relationship Id="rId278" Type="http://schemas.openxmlformats.org/officeDocument/2006/relationships/image" Target="../media/image203.png"/><Relationship Id="rId401" Type="http://schemas.openxmlformats.org/officeDocument/2006/relationships/customXml" Target="../ink/ink425.xml"/><Relationship Id="rId443" Type="http://schemas.openxmlformats.org/officeDocument/2006/relationships/customXml" Target="../ink/ink446.xml"/><Relationship Id="rId303" Type="http://schemas.openxmlformats.org/officeDocument/2006/relationships/customXml" Target="../ink/ink376.xml"/><Relationship Id="rId485" Type="http://schemas.openxmlformats.org/officeDocument/2006/relationships/image" Target="../media/image305.png"/><Relationship Id="rId42" Type="http://schemas.openxmlformats.org/officeDocument/2006/relationships/customXml" Target="../ink/ink208.xml"/><Relationship Id="rId84" Type="http://schemas.openxmlformats.org/officeDocument/2006/relationships/customXml" Target="../ink/ink230.xml"/><Relationship Id="rId138" Type="http://schemas.openxmlformats.org/officeDocument/2006/relationships/customXml" Target="../ink/ink265.xml"/><Relationship Id="rId345" Type="http://schemas.openxmlformats.org/officeDocument/2006/relationships/customXml" Target="../ink/ink397.xml"/><Relationship Id="rId387" Type="http://schemas.openxmlformats.org/officeDocument/2006/relationships/customXml" Target="../ink/ink418.xml"/><Relationship Id="rId510" Type="http://schemas.openxmlformats.org/officeDocument/2006/relationships/customXml" Target="../ink/ink480.xml"/><Relationship Id="rId552" Type="http://schemas.openxmlformats.org/officeDocument/2006/relationships/customXml" Target="../ink/ink501.xml"/><Relationship Id="rId191" Type="http://schemas.openxmlformats.org/officeDocument/2006/relationships/customXml" Target="../ink/ink318.xml"/><Relationship Id="rId205" Type="http://schemas.openxmlformats.org/officeDocument/2006/relationships/customXml" Target="../ink/ink327.xml"/><Relationship Id="rId247" Type="http://schemas.openxmlformats.org/officeDocument/2006/relationships/customXml" Target="../ink/ink348.xml"/><Relationship Id="rId412" Type="http://schemas.openxmlformats.org/officeDocument/2006/relationships/image" Target="../media/image269.png"/><Relationship Id="rId107" Type="http://schemas.openxmlformats.org/officeDocument/2006/relationships/customXml" Target="../ink/ink243.xml"/><Relationship Id="rId289" Type="http://schemas.openxmlformats.org/officeDocument/2006/relationships/customXml" Target="../ink/ink369.xml"/><Relationship Id="rId454" Type="http://schemas.openxmlformats.org/officeDocument/2006/relationships/customXml" Target="../ink/ink452.xml"/><Relationship Id="rId496" Type="http://schemas.openxmlformats.org/officeDocument/2006/relationships/customXml" Target="../ink/ink473.xml"/><Relationship Id="rId11" Type="http://schemas.openxmlformats.org/officeDocument/2006/relationships/image" Target="../media/image640.png"/><Relationship Id="rId53" Type="http://schemas.openxmlformats.org/officeDocument/2006/relationships/image" Target="../media/image840.png"/><Relationship Id="rId149" Type="http://schemas.openxmlformats.org/officeDocument/2006/relationships/customXml" Target="../ink/ink276.xml"/><Relationship Id="rId314" Type="http://schemas.openxmlformats.org/officeDocument/2006/relationships/image" Target="../media/image220.png"/><Relationship Id="rId356" Type="http://schemas.openxmlformats.org/officeDocument/2006/relationships/image" Target="../media/image241.png"/><Relationship Id="rId398" Type="http://schemas.openxmlformats.org/officeDocument/2006/relationships/image" Target="../media/image262.png"/><Relationship Id="rId521" Type="http://schemas.openxmlformats.org/officeDocument/2006/relationships/image" Target="../media/image323.png"/><Relationship Id="rId563" Type="http://schemas.openxmlformats.org/officeDocument/2006/relationships/image" Target="../media/image344.png"/><Relationship Id="rId95" Type="http://schemas.openxmlformats.org/officeDocument/2006/relationships/image" Target="../media/image1020.png"/><Relationship Id="rId160" Type="http://schemas.openxmlformats.org/officeDocument/2006/relationships/customXml" Target="../ink/ink287.xml"/><Relationship Id="rId216" Type="http://schemas.openxmlformats.org/officeDocument/2006/relationships/image" Target="../media/image1250.png"/><Relationship Id="rId423" Type="http://schemas.openxmlformats.org/officeDocument/2006/relationships/customXml" Target="../ink/ink436.xml"/><Relationship Id="rId258" Type="http://schemas.openxmlformats.org/officeDocument/2006/relationships/image" Target="../media/image193.png"/><Relationship Id="rId465" Type="http://schemas.openxmlformats.org/officeDocument/2006/relationships/image" Target="../media/image295.png"/><Relationship Id="rId22" Type="http://schemas.openxmlformats.org/officeDocument/2006/relationships/customXml" Target="../ink/ink198.xml"/><Relationship Id="rId64" Type="http://schemas.openxmlformats.org/officeDocument/2006/relationships/customXml" Target="../ink/ink220.xml"/><Relationship Id="rId118" Type="http://schemas.openxmlformats.org/officeDocument/2006/relationships/image" Target="../media/image1100.png"/><Relationship Id="rId325" Type="http://schemas.openxmlformats.org/officeDocument/2006/relationships/customXml" Target="../ink/ink387.xml"/><Relationship Id="rId367" Type="http://schemas.openxmlformats.org/officeDocument/2006/relationships/customXml" Target="../ink/ink408.xml"/><Relationship Id="rId532" Type="http://schemas.openxmlformats.org/officeDocument/2006/relationships/customXml" Target="../ink/ink491.xml"/><Relationship Id="rId574" Type="http://schemas.openxmlformats.org/officeDocument/2006/relationships/customXml" Target="../ink/ink512.xml"/><Relationship Id="rId171" Type="http://schemas.openxmlformats.org/officeDocument/2006/relationships/customXml" Target="../ink/ink298.xml"/><Relationship Id="rId227" Type="http://schemas.openxmlformats.org/officeDocument/2006/relationships/customXml" Target="../ink/ink338.xml"/><Relationship Id="rId269" Type="http://schemas.openxmlformats.org/officeDocument/2006/relationships/customXml" Target="../ink/ink359.xml"/><Relationship Id="rId434" Type="http://schemas.openxmlformats.org/officeDocument/2006/relationships/image" Target="../media/image280.png"/><Relationship Id="rId476" Type="http://schemas.openxmlformats.org/officeDocument/2006/relationships/customXml" Target="../ink/ink463.xml"/><Relationship Id="rId33" Type="http://schemas.openxmlformats.org/officeDocument/2006/relationships/image" Target="../media/image750.png"/><Relationship Id="rId129" Type="http://schemas.openxmlformats.org/officeDocument/2006/relationships/customXml" Target="../ink/ink256.xml"/><Relationship Id="rId280" Type="http://schemas.openxmlformats.org/officeDocument/2006/relationships/image" Target="../media/image204.png"/><Relationship Id="rId336" Type="http://schemas.openxmlformats.org/officeDocument/2006/relationships/image" Target="../media/image231.png"/><Relationship Id="rId501" Type="http://schemas.openxmlformats.org/officeDocument/2006/relationships/image" Target="../media/image313.png"/><Relationship Id="rId543" Type="http://schemas.openxmlformats.org/officeDocument/2006/relationships/image" Target="../media/image334.png"/><Relationship Id="rId75" Type="http://schemas.openxmlformats.org/officeDocument/2006/relationships/image" Target="../media/image930.png"/><Relationship Id="rId140" Type="http://schemas.openxmlformats.org/officeDocument/2006/relationships/customXml" Target="../ink/ink267.xml"/><Relationship Id="rId182" Type="http://schemas.openxmlformats.org/officeDocument/2006/relationships/customXml" Target="../ink/ink309.xml"/><Relationship Id="rId378" Type="http://schemas.openxmlformats.org/officeDocument/2006/relationships/image" Target="../media/image252.png"/><Relationship Id="rId403" Type="http://schemas.openxmlformats.org/officeDocument/2006/relationships/customXml" Target="../ink/ink426.xml"/><Relationship Id="rId585" Type="http://schemas.openxmlformats.org/officeDocument/2006/relationships/image" Target="../media/image355.png"/><Relationship Id="rId6" Type="http://schemas.openxmlformats.org/officeDocument/2006/relationships/customXml" Target="../ink/ink190.xml"/><Relationship Id="rId238" Type="http://schemas.openxmlformats.org/officeDocument/2006/relationships/image" Target="../media/image183.png"/><Relationship Id="rId445" Type="http://schemas.openxmlformats.org/officeDocument/2006/relationships/customXml" Target="../ink/ink447.xml"/><Relationship Id="rId487" Type="http://schemas.openxmlformats.org/officeDocument/2006/relationships/image" Target="../media/image306.png"/><Relationship Id="rId291" Type="http://schemas.openxmlformats.org/officeDocument/2006/relationships/customXml" Target="../ink/ink370.xml"/><Relationship Id="rId305" Type="http://schemas.openxmlformats.org/officeDocument/2006/relationships/customXml" Target="../ink/ink377.xml"/><Relationship Id="rId347" Type="http://schemas.openxmlformats.org/officeDocument/2006/relationships/customXml" Target="../ink/ink398.xml"/><Relationship Id="rId512" Type="http://schemas.openxmlformats.org/officeDocument/2006/relationships/customXml" Target="../ink/ink481.xml"/><Relationship Id="rId44" Type="http://schemas.openxmlformats.org/officeDocument/2006/relationships/customXml" Target="../ink/ink209.xml"/><Relationship Id="rId86" Type="http://schemas.openxmlformats.org/officeDocument/2006/relationships/customXml" Target="../ink/ink231.xml"/><Relationship Id="rId151" Type="http://schemas.openxmlformats.org/officeDocument/2006/relationships/customXml" Target="../ink/ink278.xml"/><Relationship Id="rId389" Type="http://schemas.openxmlformats.org/officeDocument/2006/relationships/customXml" Target="../ink/ink419.xml"/><Relationship Id="rId554" Type="http://schemas.openxmlformats.org/officeDocument/2006/relationships/customXml" Target="../ink/ink502.xml"/><Relationship Id="rId193" Type="http://schemas.openxmlformats.org/officeDocument/2006/relationships/customXml" Target="../ink/ink320.xml"/><Relationship Id="rId207" Type="http://schemas.openxmlformats.org/officeDocument/2006/relationships/customXml" Target="../ink/ink328.xml"/><Relationship Id="rId249" Type="http://schemas.openxmlformats.org/officeDocument/2006/relationships/customXml" Target="../ink/ink349.xml"/><Relationship Id="rId414" Type="http://schemas.openxmlformats.org/officeDocument/2006/relationships/image" Target="../media/image270.png"/><Relationship Id="rId456" Type="http://schemas.openxmlformats.org/officeDocument/2006/relationships/customXml" Target="../ink/ink453.xml"/><Relationship Id="rId498" Type="http://schemas.openxmlformats.org/officeDocument/2006/relationships/customXml" Target="../ink/ink474.xml"/><Relationship Id="rId13" Type="http://schemas.openxmlformats.org/officeDocument/2006/relationships/image" Target="../media/image650.png"/><Relationship Id="rId109" Type="http://schemas.openxmlformats.org/officeDocument/2006/relationships/image" Target="../media/image1060.png"/><Relationship Id="rId260" Type="http://schemas.openxmlformats.org/officeDocument/2006/relationships/image" Target="../media/image194.png"/><Relationship Id="rId316" Type="http://schemas.openxmlformats.org/officeDocument/2006/relationships/image" Target="../media/image221.png"/><Relationship Id="rId523" Type="http://schemas.openxmlformats.org/officeDocument/2006/relationships/image" Target="../media/image324.png"/><Relationship Id="rId55" Type="http://schemas.openxmlformats.org/officeDocument/2006/relationships/image" Target="../media/image850.png"/><Relationship Id="rId97" Type="http://schemas.openxmlformats.org/officeDocument/2006/relationships/image" Target="../media/image47.png"/><Relationship Id="rId120" Type="http://schemas.openxmlformats.org/officeDocument/2006/relationships/image" Target="../media/image1110.png"/><Relationship Id="rId358" Type="http://schemas.openxmlformats.org/officeDocument/2006/relationships/image" Target="../media/image242.png"/><Relationship Id="rId565" Type="http://schemas.openxmlformats.org/officeDocument/2006/relationships/image" Target="../media/image345.png"/><Relationship Id="rId162" Type="http://schemas.openxmlformats.org/officeDocument/2006/relationships/customXml" Target="../ink/ink289.xml"/><Relationship Id="rId218" Type="http://schemas.openxmlformats.org/officeDocument/2006/relationships/image" Target="../media/image1260.png"/><Relationship Id="rId425" Type="http://schemas.openxmlformats.org/officeDocument/2006/relationships/customXml" Target="../ink/ink437.xml"/><Relationship Id="rId467" Type="http://schemas.openxmlformats.org/officeDocument/2006/relationships/image" Target="../media/image296.png"/><Relationship Id="rId271" Type="http://schemas.openxmlformats.org/officeDocument/2006/relationships/customXml" Target="../ink/ink360.xml"/><Relationship Id="rId24" Type="http://schemas.openxmlformats.org/officeDocument/2006/relationships/customXml" Target="../ink/ink199.xml"/><Relationship Id="rId66" Type="http://schemas.openxmlformats.org/officeDocument/2006/relationships/customXml" Target="../ink/ink221.xml"/><Relationship Id="rId131" Type="http://schemas.openxmlformats.org/officeDocument/2006/relationships/customXml" Target="../ink/ink258.xml"/><Relationship Id="rId327" Type="http://schemas.openxmlformats.org/officeDocument/2006/relationships/customXml" Target="../ink/ink388.xml"/><Relationship Id="rId369" Type="http://schemas.openxmlformats.org/officeDocument/2006/relationships/customXml" Target="../ink/ink409.xml"/><Relationship Id="rId534" Type="http://schemas.openxmlformats.org/officeDocument/2006/relationships/customXml" Target="../ink/ink492.xml"/><Relationship Id="rId576" Type="http://schemas.openxmlformats.org/officeDocument/2006/relationships/customXml" Target="../ink/ink513.xml"/><Relationship Id="rId173" Type="http://schemas.openxmlformats.org/officeDocument/2006/relationships/customXml" Target="../ink/ink300.xml"/><Relationship Id="rId229" Type="http://schemas.openxmlformats.org/officeDocument/2006/relationships/customXml" Target="../ink/ink339.xml"/><Relationship Id="rId380" Type="http://schemas.openxmlformats.org/officeDocument/2006/relationships/image" Target="../media/image253.png"/><Relationship Id="rId436" Type="http://schemas.openxmlformats.org/officeDocument/2006/relationships/image" Target="../media/image281.png"/><Relationship Id="rId240" Type="http://schemas.openxmlformats.org/officeDocument/2006/relationships/image" Target="../media/image184.png"/><Relationship Id="rId478" Type="http://schemas.openxmlformats.org/officeDocument/2006/relationships/customXml" Target="../ink/ink464.xml"/><Relationship Id="rId35" Type="http://schemas.openxmlformats.org/officeDocument/2006/relationships/image" Target="../media/image760.png"/><Relationship Id="rId77" Type="http://schemas.openxmlformats.org/officeDocument/2006/relationships/image" Target="../media/image940.png"/><Relationship Id="rId100" Type="http://schemas.openxmlformats.org/officeDocument/2006/relationships/image" Target="../media/image1030.png"/><Relationship Id="rId282" Type="http://schemas.openxmlformats.org/officeDocument/2006/relationships/image" Target="../media/image205.png"/><Relationship Id="rId338" Type="http://schemas.openxmlformats.org/officeDocument/2006/relationships/image" Target="../media/image232.png"/><Relationship Id="rId503" Type="http://schemas.openxmlformats.org/officeDocument/2006/relationships/image" Target="../media/image314.png"/><Relationship Id="rId545" Type="http://schemas.openxmlformats.org/officeDocument/2006/relationships/image" Target="../media/image335.png"/><Relationship Id="rId587" Type="http://schemas.openxmlformats.org/officeDocument/2006/relationships/image" Target="../media/image356.png"/><Relationship Id="rId8" Type="http://schemas.openxmlformats.org/officeDocument/2006/relationships/customXml" Target="../ink/ink191.xml"/><Relationship Id="rId142" Type="http://schemas.openxmlformats.org/officeDocument/2006/relationships/customXml" Target="../ink/ink269.xml"/><Relationship Id="rId184" Type="http://schemas.openxmlformats.org/officeDocument/2006/relationships/customXml" Target="../ink/ink311.xml"/><Relationship Id="rId391" Type="http://schemas.openxmlformats.org/officeDocument/2006/relationships/customXml" Target="../ink/ink420.xml"/><Relationship Id="rId405" Type="http://schemas.openxmlformats.org/officeDocument/2006/relationships/customXml" Target="../ink/ink427.xml"/><Relationship Id="rId447" Type="http://schemas.openxmlformats.org/officeDocument/2006/relationships/customXml" Target="../ink/ink448.xml"/><Relationship Id="rId251" Type="http://schemas.openxmlformats.org/officeDocument/2006/relationships/customXml" Target="../ink/ink350.xml"/><Relationship Id="rId489" Type="http://schemas.openxmlformats.org/officeDocument/2006/relationships/image" Target="../media/image307.png"/><Relationship Id="rId46" Type="http://schemas.openxmlformats.org/officeDocument/2006/relationships/customXml" Target="../ink/ink210.xml"/><Relationship Id="rId293" Type="http://schemas.openxmlformats.org/officeDocument/2006/relationships/customXml" Target="../ink/ink371.xml"/><Relationship Id="rId307" Type="http://schemas.openxmlformats.org/officeDocument/2006/relationships/customXml" Target="../ink/ink378.xml"/><Relationship Id="rId349" Type="http://schemas.openxmlformats.org/officeDocument/2006/relationships/customXml" Target="../ink/ink399.xml"/><Relationship Id="rId514" Type="http://schemas.openxmlformats.org/officeDocument/2006/relationships/customXml" Target="../ink/ink482.xml"/><Relationship Id="rId556" Type="http://schemas.openxmlformats.org/officeDocument/2006/relationships/customXml" Target="../ink/ink503.xml"/><Relationship Id="rId88" Type="http://schemas.openxmlformats.org/officeDocument/2006/relationships/customXml" Target="../ink/ink232.xml"/><Relationship Id="rId111" Type="http://schemas.openxmlformats.org/officeDocument/2006/relationships/image" Target="../media/image1070.png"/><Relationship Id="rId153" Type="http://schemas.openxmlformats.org/officeDocument/2006/relationships/customXml" Target="../ink/ink280.xml"/><Relationship Id="rId195" Type="http://schemas.openxmlformats.org/officeDocument/2006/relationships/customXml" Target="../ink/ink322.xml"/><Relationship Id="rId209" Type="http://schemas.openxmlformats.org/officeDocument/2006/relationships/customXml" Target="../ink/ink329.xml"/><Relationship Id="rId360" Type="http://schemas.openxmlformats.org/officeDocument/2006/relationships/image" Target="../media/image243.png"/><Relationship Id="rId416" Type="http://schemas.openxmlformats.org/officeDocument/2006/relationships/image" Target="../media/image271.png"/><Relationship Id="rId220" Type="http://schemas.openxmlformats.org/officeDocument/2006/relationships/image" Target="../media/image1270.png"/><Relationship Id="rId458" Type="http://schemas.openxmlformats.org/officeDocument/2006/relationships/customXml" Target="../ink/ink454.xml"/><Relationship Id="rId15" Type="http://schemas.openxmlformats.org/officeDocument/2006/relationships/image" Target="../media/image660.png"/><Relationship Id="rId57" Type="http://schemas.openxmlformats.org/officeDocument/2006/relationships/image" Target="../media/image860.png"/><Relationship Id="rId262" Type="http://schemas.openxmlformats.org/officeDocument/2006/relationships/image" Target="../media/image195.png"/><Relationship Id="rId318" Type="http://schemas.openxmlformats.org/officeDocument/2006/relationships/image" Target="../media/image222.png"/><Relationship Id="rId525" Type="http://schemas.openxmlformats.org/officeDocument/2006/relationships/image" Target="../media/image325.png"/><Relationship Id="rId567" Type="http://schemas.openxmlformats.org/officeDocument/2006/relationships/image" Target="../media/image346.png"/><Relationship Id="rId99" Type="http://schemas.openxmlformats.org/officeDocument/2006/relationships/customXml" Target="../ink/ink238.xml"/><Relationship Id="rId122" Type="http://schemas.openxmlformats.org/officeDocument/2006/relationships/image" Target="../media/image1120.png"/><Relationship Id="rId164" Type="http://schemas.openxmlformats.org/officeDocument/2006/relationships/customXml" Target="../ink/ink291.xml"/><Relationship Id="rId371" Type="http://schemas.openxmlformats.org/officeDocument/2006/relationships/customXml" Target="../ink/ink410.xml"/><Relationship Id="rId427" Type="http://schemas.openxmlformats.org/officeDocument/2006/relationships/customXml" Target="../ink/ink438.xml"/><Relationship Id="rId469" Type="http://schemas.openxmlformats.org/officeDocument/2006/relationships/image" Target="../media/image297.png"/><Relationship Id="rId26" Type="http://schemas.openxmlformats.org/officeDocument/2006/relationships/customXml" Target="../ink/ink200.xml"/><Relationship Id="rId231" Type="http://schemas.openxmlformats.org/officeDocument/2006/relationships/customXml" Target="../ink/ink340.xml"/><Relationship Id="rId273" Type="http://schemas.openxmlformats.org/officeDocument/2006/relationships/customXml" Target="../ink/ink361.xml"/><Relationship Id="rId329" Type="http://schemas.openxmlformats.org/officeDocument/2006/relationships/customXml" Target="../ink/ink389.xml"/><Relationship Id="rId480" Type="http://schemas.openxmlformats.org/officeDocument/2006/relationships/customXml" Target="../ink/ink465.xml"/><Relationship Id="rId536" Type="http://schemas.openxmlformats.org/officeDocument/2006/relationships/customXml" Target="../ink/ink493.xml"/><Relationship Id="rId68" Type="http://schemas.openxmlformats.org/officeDocument/2006/relationships/customXml" Target="../ink/ink222.xml"/><Relationship Id="rId133" Type="http://schemas.openxmlformats.org/officeDocument/2006/relationships/customXml" Target="../ink/ink260.xml"/><Relationship Id="rId175" Type="http://schemas.openxmlformats.org/officeDocument/2006/relationships/customXml" Target="../ink/ink302.xml"/><Relationship Id="rId340" Type="http://schemas.openxmlformats.org/officeDocument/2006/relationships/image" Target="../media/image233.png"/><Relationship Id="rId578" Type="http://schemas.openxmlformats.org/officeDocument/2006/relationships/customXml" Target="../ink/ink514.xml"/><Relationship Id="rId200" Type="http://schemas.openxmlformats.org/officeDocument/2006/relationships/image" Target="../media/image1170.png"/><Relationship Id="rId382" Type="http://schemas.openxmlformats.org/officeDocument/2006/relationships/image" Target="../media/image254.png"/><Relationship Id="rId438" Type="http://schemas.openxmlformats.org/officeDocument/2006/relationships/image" Target="../media/image282.png"/><Relationship Id="rId242" Type="http://schemas.openxmlformats.org/officeDocument/2006/relationships/image" Target="../media/image185.png"/><Relationship Id="rId284" Type="http://schemas.openxmlformats.org/officeDocument/2006/relationships/image" Target="../media/image206.png"/><Relationship Id="rId491" Type="http://schemas.openxmlformats.org/officeDocument/2006/relationships/image" Target="../media/image308.png"/><Relationship Id="rId505" Type="http://schemas.openxmlformats.org/officeDocument/2006/relationships/image" Target="../media/image315.png"/><Relationship Id="rId37" Type="http://schemas.openxmlformats.org/officeDocument/2006/relationships/image" Target="../media/image770.png"/><Relationship Id="rId79" Type="http://schemas.openxmlformats.org/officeDocument/2006/relationships/image" Target="../media/image950.png"/><Relationship Id="rId102" Type="http://schemas.openxmlformats.org/officeDocument/2006/relationships/customXml" Target="../ink/ink240.xml"/><Relationship Id="rId144" Type="http://schemas.openxmlformats.org/officeDocument/2006/relationships/customXml" Target="../ink/ink271.xml"/><Relationship Id="rId547" Type="http://schemas.openxmlformats.org/officeDocument/2006/relationships/image" Target="../media/image336.png"/><Relationship Id="rId589" Type="http://schemas.openxmlformats.org/officeDocument/2006/relationships/image" Target="../media/image357.png"/><Relationship Id="rId90" Type="http://schemas.openxmlformats.org/officeDocument/2006/relationships/customXml" Target="../ink/ink233.xml"/><Relationship Id="rId186" Type="http://schemas.openxmlformats.org/officeDocument/2006/relationships/customXml" Target="../ink/ink313.xml"/><Relationship Id="rId351" Type="http://schemas.openxmlformats.org/officeDocument/2006/relationships/customXml" Target="../ink/ink400.xml"/><Relationship Id="rId393" Type="http://schemas.openxmlformats.org/officeDocument/2006/relationships/customXml" Target="../ink/ink421.xml"/><Relationship Id="rId407" Type="http://schemas.openxmlformats.org/officeDocument/2006/relationships/customXml" Target="../ink/ink428.xml"/><Relationship Id="rId449" Type="http://schemas.openxmlformats.org/officeDocument/2006/relationships/customXml" Target="../ink/ink449.xml"/><Relationship Id="rId211" Type="http://schemas.openxmlformats.org/officeDocument/2006/relationships/customXml" Target="../ink/ink330.xml"/><Relationship Id="rId253" Type="http://schemas.openxmlformats.org/officeDocument/2006/relationships/customXml" Target="../ink/ink351.xml"/><Relationship Id="rId295" Type="http://schemas.openxmlformats.org/officeDocument/2006/relationships/customXml" Target="../ink/ink372.xml"/><Relationship Id="rId309" Type="http://schemas.openxmlformats.org/officeDocument/2006/relationships/customXml" Target="../ink/ink379.xml"/><Relationship Id="rId460" Type="http://schemas.openxmlformats.org/officeDocument/2006/relationships/customXml" Target="../ink/ink455.xml"/><Relationship Id="rId516" Type="http://schemas.openxmlformats.org/officeDocument/2006/relationships/customXml" Target="../ink/ink483.xml"/><Relationship Id="rId48" Type="http://schemas.openxmlformats.org/officeDocument/2006/relationships/customXml" Target="../ink/ink211.xml"/><Relationship Id="rId113" Type="http://schemas.openxmlformats.org/officeDocument/2006/relationships/customXml" Target="../ink/ink247.xml"/><Relationship Id="rId320" Type="http://schemas.openxmlformats.org/officeDocument/2006/relationships/image" Target="../media/image223.png"/><Relationship Id="rId558" Type="http://schemas.openxmlformats.org/officeDocument/2006/relationships/customXml" Target="../ink/ink504.xml"/><Relationship Id="rId155" Type="http://schemas.openxmlformats.org/officeDocument/2006/relationships/customXml" Target="../ink/ink282.xml"/><Relationship Id="rId197" Type="http://schemas.openxmlformats.org/officeDocument/2006/relationships/customXml" Target="../ink/ink323.xml"/><Relationship Id="rId362" Type="http://schemas.openxmlformats.org/officeDocument/2006/relationships/image" Target="../media/image244.png"/><Relationship Id="rId418" Type="http://schemas.openxmlformats.org/officeDocument/2006/relationships/image" Target="../media/image272.png"/><Relationship Id="rId222" Type="http://schemas.openxmlformats.org/officeDocument/2006/relationships/image" Target="../media/image1280.png"/><Relationship Id="rId264" Type="http://schemas.openxmlformats.org/officeDocument/2006/relationships/image" Target="../media/image196.png"/><Relationship Id="rId471" Type="http://schemas.openxmlformats.org/officeDocument/2006/relationships/image" Target="../media/image298.png"/><Relationship Id="rId17" Type="http://schemas.openxmlformats.org/officeDocument/2006/relationships/image" Target="../media/image670.png"/><Relationship Id="rId59" Type="http://schemas.openxmlformats.org/officeDocument/2006/relationships/image" Target="../media/image870.png"/><Relationship Id="rId124" Type="http://schemas.openxmlformats.org/officeDocument/2006/relationships/image" Target="../media/image1130.png"/><Relationship Id="rId527" Type="http://schemas.openxmlformats.org/officeDocument/2006/relationships/image" Target="../media/image326.png"/><Relationship Id="rId569" Type="http://schemas.openxmlformats.org/officeDocument/2006/relationships/image" Target="../media/image347.png"/><Relationship Id="rId70" Type="http://schemas.openxmlformats.org/officeDocument/2006/relationships/customXml" Target="../ink/ink223.xml"/><Relationship Id="rId166" Type="http://schemas.openxmlformats.org/officeDocument/2006/relationships/customXml" Target="../ink/ink293.xml"/><Relationship Id="rId331" Type="http://schemas.openxmlformats.org/officeDocument/2006/relationships/customXml" Target="../ink/ink390.xml"/><Relationship Id="rId373" Type="http://schemas.openxmlformats.org/officeDocument/2006/relationships/customXml" Target="../ink/ink411.xml"/><Relationship Id="rId429" Type="http://schemas.openxmlformats.org/officeDocument/2006/relationships/customXml" Target="../ink/ink439.xml"/><Relationship Id="rId580" Type="http://schemas.openxmlformats.org/officeDocument/2006/relationships/customXml" Target="../ink/ink515.xml"/><Relationship Id="rId1" Type="http://schemas.openxmlformats.org/officeDocument/2006/relationships/slideLayout" Target="../slideLayouts/slideLayout2.xml"/><Relationship Id="rId233" Type="http://schemas.openxmlformats.org/officeDocument/2006/relationships/customXml" Target="../ink/ink341.xml"/><Relationship Id="rId440" Type="http://schemas.openxmlformats.org/officeDocument/2006/relationships/image" Target="../media/image283.png"/><Relationship Id="rId28" Type="http://schemas.openxmlformats.org/officeDocument/2006/relationships/customXml" Target="../ink/ink201.xml"/><Relationship Id="rId275" Type="http://schemas.openxmlformats.org/officeDocument/2006/relationships/customXml" Target="../ink/ink362.xml"/><Relationship Id="rId300" Type="http://schemas.openxmlformats.org/officeDocument/2006/relationships/image" Target="../media/image213.png"/><Relationship Id="rId482" Type="http://schemas.openxmlformats.org/officeDocument/2006/relationships/customXml" Target="../ink/ink466.xml"/><Relationship Id="rId538" Type="http://schemas.openxmlformats.org/officeDocument/2006/relationships/customXml" Target="../ink/ink494.xml"/><Relationship Id="rId81" Type="http://schemas.openxmlformats.org/officeDocument/2006/relationships/image" Target="../media/image39.png"/><Relationship Id="rId135" Type="http://schemas.openxmlformats.org/officeDocument/2006/relationships/customXml" Target="../ink/ink262.xml"/><Relationship Id="rId177" Type="http://schemas.openxmlformats.org/officeDocument/2006/relationships/customXml" Target="../ink/ink304.xml"/><Relationship Id="rId342" Type="http://schemas.openxmlformats.org/officeDocument/2006/relationships/image" Target="../media/image234.png"/><Relationship Id="rId384" Type="http://schemas.openxmlformats.org/officeDocument/2006/relationships/image" Target="../media/image255.png"/><Relationship Id="rId591" Type="http://schemas.openxmlformats.org/officeDocument/2006/relationships/image" Target="../media/image358.png"/><Relationship Id="rId202" Type="http://schemas.openxmlformats.org/officeDocument/2006/relationships/image" Target="../media/image1180.png"/><Relationship Id="rId244" Type="http://schemas.openxmlformats.org/officeDocument/2006/relationships/image" Target="../media/image186.png"/><Relationship Id="rId39" Type="http://schemas.openxmlformats.org/officeDocument/2006/relationships/image" Target="../media/image780.png"/><Relationship Id="rId286" Type="http://schemas.openxmlformats.org/officeDocument/2006/relationships/image" Target="../media/image207.png"/><Relationship Id="rId451" Type="http://schemas.openxmlformats.org/officeDocument/2006/relationships/image" Target="../media/image288.png"/><Relationship Id="rId493" Type="http://schemas.openxmlformats.org/officeDocument/2006/relationships/image" Target="../media/image309.png"/><Relationship Id="rId507" Type="http://schemas.openxmlformats.org/officeDocument/2006/relationships/image" Target="../media/image316.png"/><Relationship Id="rId549" Type="http://schemas.openxmlformats.org/officeDocument/2006/relationships/image" Target="../media/image337.png"/><Relationship Id="rId50" Type="http://schemas.openxmlformats.org/officeDocument/2006/relationships/customXml" Target="../ink/ink212.xml"/><Relationship Id="rId104" Type="http://schemas.openxmlformats.org/officeDocument/2006/relationships/image" Target="../media/image1040.png"/><Relationship Id="rId146" Type="http://schemas.openxmlformats.org/officeDocument/2006/relationships/customXml" Target="../ink/ink273.xml"/><Relationship Id="rId188" Type="http://schemas.openxmlformats.org/officeDocument/2006/relationships/customXml" Target="../ink/ink315.xml"/><Relationship Id="rId311" Type="http://schemas.openxmlformats.org/officeDocument/2006/relationships/customXml" Target="../ink/ink380.xml"/><Relationship Id="rId353" Type="http://schemas.openxmlformats.org/officeDocument/2006/relationships/customXml" Target="../ink/ink401.xml"/><Relationship Id="rId395" Type="http://schemas.openxmlformats.org/officeDocument/2006/relationships/customXml" Target="../ink/ink422.xml"/><Relationship Id="rId409" Type="http://schemas.openxmlformats.org/officeDocument/2006/relationships/customXml" Target="../ink/ink429.xml"/><Relationship Id="rId560" Type="http://schemas.openxmlformats.org/officeDocument/2006/relationships/customXml" Target="../ink/ink505.xml"/><Relationship Id="rId92" Type="http://schemas.openxmlformats.org/officeDocument/2006/relationships/customXml" Target="../ink/ink234.xml"/><Relationship Id="rId213" Type="http://schemas.openxmlformats.org/officeDocument/2006/relationships/customXml" Target="../ink/ink331.xml"/><Relationship Id="rId420" Type="http://schemas.openxmlformats.org/officeDocument/2006/relationships/image" Target="../media/image273.png"/><Relationship Id="rId255" Type="http://schemas.openxmlformats.org/officeDocument/2006/relationships/customXml" Target="../ink/ink352.xml"/><Relationship Id="rId297" Type="http://schemas.openxmlformats.org/officeDocument/2006/relationships/customXml" Target="../ink/ink373.xml"/><Relationship Id="rId462" Type="http://schemas.openxmlformats.org/officeDocument/2006/relationships/customXml" Target="../ink/ink456.xml"/><Relationship Id="rId518" Type="http://schemas.openxmlformats.org/officeDocument/2006/relationships/customXml" Target="../ink/ink484.xml"/><Relationship Id="rId115" Type="http://schemas.openxmlformats.org/officeDocument/2006/relationships/customXml" Target="../ink/ink248.xml"/><Relationship Id="rId157" Type="http://schemas.openxmlformats.org/officeDocument/2006/relationships/customXml" Target="../ink/ink284.xml"/><Relationship Id="rId322" Type="http://schemas.openxmlformats.org/officeDocument/2006/relationships/image" Target="../media/image224.png"/><Relationship Id="rId364" Type="http://schemas.openxmlformats.org/officeDocument/2006/relationships/image" Target="../media/image245.png"/><Relationship Id="rId61" Type="http://schemas.openxmlformats.org/officeDocument/2006/relationships/image" Target="../media/image880.png"/><Relationship Id="rId199" Type="http://schemas.openxmlformats.org/officeDocument/2006/relationships/customXml" Target="../ink/ink324.xml"/><Relationship Id="rId571" Type="http://schemas.openxmlformats.org/officeDocument/2006/relationships/image" Target="../media/image348.png"/><Relationship Id="rId19" Type="http://schemas.openxmlformats.org/officeDocument/2006/relationships/image" Target="../media/image680.png"/><Relationship Id="rId224" Type="http://schemas.openxmlformats.org/officeDocument/2006/relationships/image" Target="../media/image1290.png"/><Relationship Id="rId266" Type="http://schemas.openxmlformats.org/officeDocument/2006/relationships/image" Target="../media/image197.png"/><Relationship Id="rId431" Type="http://schemas.openxmlformats.org/officeDocument/2006/relationships/customXml" Target="../ink/ink440.xml"/><Relationship Id="rId473" Type="http://schemas.openxmlformats.org/officeDocument/2006/relationships/image" Target="../media/image299.png"/><Relationship Id="rId529" Type="http://schemas.openxmlformats.org/officeDocument/2006/relationships/image" Target="../media/image327.png"/><Relationship Id="rId30" Type="http://schemas.openxmlformats.org/officeDocument/2006/relationships/customXml" Target="../ink/ink202.xml"/><Relationship Id="rId126" Type="http://schemas.openxmlformats.org/officeDocument/2006/relationships/image" Target="../media/image1140.png"/><Relationship Id="rId168" Type="http://schemas.openxmlformats.org/officeDocument/2006/relationships/customXml" Target="../ink/ink295.xml"/><Relationship Id="rId333" Type="http://schemas.openxmlformats.org/officeDocument/2006/relationships/customXml" Target="../ink/ink391.xml"/><Relationship Id="rId540" Type="http://schemas.openxmlformats.org/officeDocument/2006/relationships/customXml" Target="../ink/ink495.xml"/><Relationship Id="rId72" Type="http://schemas.openxmlformats.org/officeDocument/2006/relationships/customXml" Target="../ink/ink224.xml"/><Relationship Id="rId375" Type="http://schemas.openxmlformats.org/officeDocument/2006/relationships/customXml" Target="../ink/ink412.xml"/><Relationship Id="rId582" Type="http://schemas.openxmlformats.org/officeDocument/2006/relationships/customXml" Target="../ink/ink516.xml"/><Relationship Id="rId3" Type="http://schemas.openxmlformats.org/officeDocument/2006/relationships/image" Target="../media/image600.png"/><Relationship Id="rId235" Type="http://schemas.openxmlformats.org/officeDocument/2006/relationships/customXml" Target="../ink/ink342.xml"/><Relationship Id="rId277" Type="http://schemas.openxmlformats.org/officeDocument/2006/relationships/customXml" Target="../ink/ink363.xml"/><Relationship Id="rId400" Type="http://schemas.openxmlformats.org/officeDocument/2006/relationships/image" Target="../media/image263.png"/><Relationship Id="rId442" Type="http://schemas.openxmlformats.org/officeDocument/2006/relationships/image" Target="../media/image284.png"/><Relationship Id="rId484" Type="http://schemas.openxmlformats.org/officeDocument/2006/relationships/customXml" Target="../ink/ink467.xml"/><Relationship Id="rId137" Type="http://schemas.openxmlformats.org/officeDocument/2006/relationships/customXml" Target="../ink/ink264.xml"/><Relationship Id="rId302" Type="http://schemas.openxmlformats.org/officeDocument/2006/relationships/image" Target="../media/image214.png"/><Relationship Id="rId344" Type="http://schemas.openxmlformats.org/officeDocument/2006/relationships/image" Target="../media/image235.png"/><Relationship Id="rId41" Type="http://schemas.openxmlformats.org/officeDocument/2006/relationships/image" Target="../media/image790.png"/><Relationship Id="rId83" Type="http://schemas.openxmlformats.org/officeDocument/2006/relationships/image" Target="../media/image960.png"/><Relationship Id="rId179" Type="http://schemas.openxmlformats.org/officeDocument/2006/relationships/customXml" Target="../ink/ink306.xml"/><Relationship Id="rId386" Type="http://schemas.openxmlformats.org/officeDocument/2006/relationships/image" Target="../media/image256.png"/><Relationship Id="rId551" Type="http://schemas.openxmlformats.org/officeDocument/2006/relationships/image" Target="../media/image338.png"/><Relationship Id="rId190" Type="http://schemas.openxmlformats.org/officeDocument/2006/relationships/customXml" Target="../ink/ink317.xml"/><Relationship Id="rId204" Type="http://schemas.openxmlformats.org/officeDocument/2006/relationships/image" Target="../media/image1190.png"/><Relationship Id="rId246" Type="http://schemas.openxmlformats.org/officeDocument/2006/relationships/image" Target="../media/image187.png"/><Relationship Id="rId288" Type="http://schemas.openxmlformats.org/officeDocument/2006/relationships/image" Target="../media/image208.png"/><Relationship Id="rId411" Type="http://schemas.openxmlformats.org/officeDocument/2006/relationships/customXml" Target="../ink/ink430.xml"/><Relationship Id="rId453" Type="http://schemas.openxmlformats.org/officeDocument/2006/relationships/image" Target="../media/image289.png"/><Relationship Id="rId509" Type="http://schemas.openxmlformats.org/officeDocument/2006/relationships/image" Target="../media/image317.png"/><Relationship Id="rId106" Type="http://schemas.openxmlformats.org/officeDocument/2006/relationships/image" Target="../media/image1050.png"/><Relationship Id="rId313" Type="http://schemas.openxmlformats.org/officeDocument/2006/relationships/customXml" Target="../ink/ink381.xml"/><Relationship Id="rId495" Type="http://schemas.openxmlformats.org/officeDocument/2006/relationships/image" Target="../media/image310.png"/><Relationship Id="rId10" Type="http://schemas.openxmlformats.org/officeDocument/2006/relationships/customXml" Target="../ink/ink192.xml"/><Relationship Id="rId52" Type="http://schemas.openxmlformats.org/officeDocument/2006/relationships/customXml" Target="../ink/ink213.xml"/><Relationship Id="rId94" Type="http://schemas.openxmlformats.org/officeDocument/2006/relationships/customXml" Target="../ink/ink235.xml"/><Relationship Id="rId148" Type="http://schemas.openxmlformats.org/officeDocument/2006/relationships/customXml" Target="../ink/ink275.xml"/><Relationship Id="rId355" Type="http://schemas.openxmlformats.org/officeDocument/2006/relationships/customXml" Target="../ink/ink402.xml"/><Relationship Id="rId397" Type="http://schemas.openxmlformats.org/officeDocument/2006/relationships/customXml" Target="../ink/ink423.xml"/><Relationship Id="rId520" Type="http://schemas.openxmlformats.org/officeDocument/2006/relationships/customXml" Target="../ink/ink485.xml"/><Relationship Id="rId562" Type="http://schemas.openxmlformats.org/officeDocument/2006/relationships/customXml" Target="../ink/ink506.xml"/><Relationship Id="rId215" Type="http://schemas.openxmlformats.org/officeDocument/2006/relationships/customXml" Target="../ink/ink332.xml"/><Relationship Id="rId257" Type="http://schemas.openxmlformats.org/officeDocument/2006/relationships/customXml" Target="../ink/ink353.xml"/><Relationship Id="rId422" Type="http://schemas.openxmlformats.org/officeDocument/2006/relationships/image" Target="../media/image274.png"/><Relationship Id="rId464" Type="http://schemas.openxmlformats.org/officeDocument/2006/relationships/customXml" Target="../ink/ink457.xml"/><Relationship Id="rId299" Type="http://schemas.openxmlformats.org/officeDocument/2006/relationships/customXml" Target="../ink/ink374.xml"/><Relationship Id="rId63" Type="http://schemas.openxmlformats.org/officeDocument/2006/relationships/customXml" Target="../ink/ink219.xml"/><Relationship Id="rId159" Type="http://schemas.openxmlformats.org/officeDocument/2006/relationships/customXml" Target="../ink/ink286.xml"/><Relationship Id="rId366" Type="http://schemas.openxmlformats.org/officeDocument/2006/relationships/image" Target="../media/image246.png"/><Relationship Id="rId573" Type="http://schemas.openxmlformats.org/officeDocument/2006/relationships/image" Target="../media/image349.png"/><Relationship Id="rId226" Type="http://schemas.openxmlformats.org/officeDocument/2006/relationships/image" Target="../media/image1300.png"/><Relationship Id="rId433" Type="http://schemas.openxmlformats.org/officeDocument/2006/relationships/customXml" Target="../ink/ink441.xml"/><Relationship Id="rId74" Type="http://schemas.openxmlformats.org/officeDocument/2006/relationships/customXml" Target="../ink/ink225.xml"/><Relationship Id="rId377" Type="http://schemas.openxmlformats.org/officeDocument/2006/relationships/customXml" Target="../ink/ink413.xml"/><Relationship Id="rId500" Type="http://schemas.openxmlformats.org/officeDocument/2006/relationships/customXml" Target="../ink/ink475.xml"/><Relationship Id="rId584" Type="http://schemas.openxmlformats.org/officeDocument/2006/relationships/customXml" Target="../ink/ink517.xml"/><Relationship Id="rId5" Type="http://schemas.openxmlformats.org/officeDocument/2006/relationships/image" Target="../media/image610.png"/><Relationship Id="rId237" Type="http://schemas.openxmlformats.org/officeDocument/2006/relationships/customXml" Target="../ink/ink343.xml"/><Relationship Id="rId444" Type="http://schemas.openxmlformats.org/officeDocument/2006/relationships/image" Target="../media/image285.png"/><Relationship Id="rId290" Type="http://schemas.openxmlformats.org/officeDocument/2006/relationships/image" Target="../media/image209.png"/><Relationship Id="rId304" Type="http://schemas.openxmlformats.org/officeDocument/2006/relationships/image" Target="../media/image215.png"/><Relationship Id="rId388" Type="http://schemas.openxmlformats.org/officeDocument/2006/relationships/image" Target="../media/image257.png"/><Relationship Id="rId511" Type="http://schemas.openxmlformats.org/officeDocument/2006/relationships/image" Target="../media/image318.png"/><Relationship Id="rId85" Type="http://schemas.openxmlformats.org/officeDocument/2006/relationships/image" Target="../media/image970.png"/><Relationship Id="rId150" Type="http://schemas.openxmlformats.org/officeDocument/2006/relationships/customXml" Target="../ink/ink277.xml"/><Relationship Id="rId248" Type="http://schemas.openxmlformats.org/officeDocument/2006/relationships/image" Target="../media/image188.png"/><Relationship Id="rId455" Type="http://schemas.openxmlformats.org/officeDocument/2006/relationships/image" Target="../media/image290.png"/><Relationship Id="rId12" Type="http://schemas.openxmlformats.org/officeDocument/2006/relationships/customXml" Target="../ink/ink193.xml"/><Relationship Id="rId108" Type="http://schemas.openxmlformats.org/officeDocument/2006/relationships/customXml" Target="../ink/ink244.xml"/><Relationship Id="rId315" Type="http://schemas.openxmlformats.org/officeDocument/2006/relationships/customXml" Target="../ink/ink382.xml"/><Relationship Id="rId522" Type="http://schemas.openxmlformats.org/officeDocument/2006/relationships/customXml" Target="../ink/ink486.xml"/><Relationship Id="rId96" Type="http://schemas.openxmlformats.org/officeDocument/2006/relationships/customXml" Target="../ink/ink236.xml"/><Relationship Id="rId161" Type="http://schemas.openxmlformats.org/officeDocument/2006/relationships/customXml" Target="../ink/ink288.xml"/><Relationship Id="rId399" Type="http://schemas.openxmlformats.org/officeDocument/2006/relationships/customXml" Target="../ink/ink424.xml"/><Relationship Id="rId259" Type="http://schemas.openxmlformats.org/officeDocument/2006/relationships/customXml" Target="../ink/ink354.xml"/><Relationship Id="rId466" Type="http://schemas.openxmlformats.org/officeDocument/2006/relationships/customXml" Target="../ink/ink458.xml"/><Relationship Id="rId23" Type="http://schemas.openxmlformats.org/officeDocument/2006/relationships/image" Target="../media/image700.png"/><Relationship Id="rId119" Type="http://schemas.openxmlformats.org/officeDocument/2006/relationships/customXml" Target="../ink/ink250.xml"/><Relationship Id="rId326" Type="http://schemas.openxmlformats.org/officeDocument/2006/relationships/image" Target="../media/image226.png"/><Relationship Id="rId533" Type="http://schemas.openxmlformats.org/officeDocument/2006/relationships/image" Target="../media/image329.png"/><Relationship Id="rId172" Type="http://schemas.openxmlformats.org/officeDocument/2006/relationships/customXml" Target="../ink/ink299.xml"/><Relationship Id="rId477" Type="http://schemas.openxmlformats.org/officeDocument/2006/relationships/image" Target="../media/image301.png"/><Relationship Id="rId337" Type="http://schemas.openxmlformats.org/officeDocument/2006/relationships/customXml" Target="../ink/ink393.xml"/><Relationship Id="rId34" Type="http://schemas.openxmlformats.org/officeDocument/2006/relationships/customXml" Target="../ink/ink204.xml"/><Relationship Id="rId544" Type="http://schemas.openxmlformats.org/officeDocument/2006/relationships/customXml" Target="../ink/ink497.xml"/><Relationship Id="rId183" Type="http://schemas.openxmlformats.org/officeDocument/2006/relationships/customXml" Target="../ink/ink310.xml"/><Relationship Id="rId390" Type="http://schemas.openxmlformats.org/officeDocument/2006/relationships/image" Target="../media/image258.png"/><Relationship Id="rId404" Type="http://schemas.openxmlformats.org/officeDocument/2006/relationships/image" Target="../media/image265.png"/><Relationship Id="rId250" Type="http://schemas.openxmlformats.org/officeDocument/2006/relationships/image" Target="../media/image189.png"/><Relationship Id="rId488" Type="http://schemas.openxmlformats.org/officeDocument/2006/relationships/customXml" Target="../ink/ink469.xml"/></Relationships>
</file>

<file path=ppt/slides/_rels/slide4.xml.rels><?xml version="1.0" encoding="UTF-8" standalone="yes"?>
<Relationships xmlns="http://schemas.openxmlformats.org/package/2006/relationships"><Relationship Id="rId117" Type="http://schemas.openxmlformats.org/officeDocument/2006/relationships/customXml" Target="../ink/ink582.xml"/><Relationship Id="rId299" Type="http://schemas.openxmlformats.org/officeDocument/2006/relationships/customXml" Target="../ink/ink707.xml"/><Relationship Id="rId21" Type="http://schemas.openxmlformats.org/officeDocument/2006/relationships/image" Target="../media/image690.png"/><Relationship Id="rId63" Type="http://schemas.openxmlformats.org/officeDocument/2006/relationships/customXml" Target="../ink/ink552.xml"/><Relationship Id="rId159" Type="http://schemas.openxmlformats.org/officeDocument/2006/relationships/customXml" Target="../ink/ink619.xml"/><Relationship Id="rId324" Type="http://schemas.openxmlformats.org/officeDocument/2006/relationships/image" Target="../media/image359.png"/><Relationship Id="rId170" Type="http://schemas.openxmlformats.org/officeDocument/2006/relationships/customXml" Target="../ink/ink630.xml"/><Relationship Id="rId226" Type="http://schemas.openxmlformats.org/officeDocument/2006/relationships/image" Target="../media/image1300.png"/><Relationship Id="rId268" Type="http://schemas.openxmlformats.org/officeDocument/2006/relationships/image" Target="../media/image1510.png"/><Relationship Id="rId32" Type="http://schemas.openxmlformats.org/officeDocument/2006/relationships/customXml" Target="../ink/ink536.xml"/><Relationship Id="rId74" Type="http://schemas.openxmlformats.org/officeDocument/2006/relationships/customXml" Target="../ink/ink558.xml"/><Relationship Id="rId128" Type="http://schemas.openxmlformats.org/officeDocument/2006/relationships/customXml" Target="../ink/ink588.xml"/><Relationship Id="rId5" Type="http://schemas.openxmlformats.org/officeDocument/2006/relationships/image" Target="../media/image610.png"/><Relationship Id="rId181" Type="http://schemas.openxmlformats.org/officeDocument/2006/relationships/customXml" Target="../ink/ink641.xml"/><Relationship Id="rId237" Type="http://schemas.openxmlformats.org/officeDocument/2006/relationships/customXml" Target="../ink/ink676.xml"/><Relationship Id="rId279" Type="http://schemas.openxmlformats.org/officeDocument/2006/relationships/customXml" Target="../ink/ink697.xml"/><Relationship Id="rId43" Type="http://schemas.openxmlformats.org/officeDocument/2006/relationships/image" Target="../media/image21.png"/><Relationship Id="rId139" Type="http://schemas.openxmlformats.org/officeDocument/2006/relationships/customXml" Target="../ink/ink599.xml"/><Relationship Id="rId290" Type="http://schemas.openxmlformats.org/officeDocument/2006/relationships/image" Target="../media/image1620.png"/><Relationship Id="rId304" Type="http://schemas.openxmlformats.org/officeDocument/2006/relationships/image" Target="../media/image1690.png"/><Relationship Id="rId85" Type="http://schemas.openxmlformats.org/officeDocument/2006/relationships/image" Target="../media/image970.png"/><Relationship Id="rId150" Type="http://schemas.openxmlformats.org/officeDocument/2006/relationships/customXml" Target="../ink/ink610.xml"/><Relationship Id="rId192" Type="http://schemas.openxmlformats.org/officeDocument/2006/relationships/customXml" Target="../ink/ink652.xml"/><Relationship Id="rId206" Type="http://schemas.openxmlformats.org/officeDocument/2006/relationships/image" Target="../media/image1200.png"/><Relationship Id="rId248" Type="http://schemas.openxmlformats.org/officeDocument/2006/relationships/image" Target="../media/image1410.png"/><Relationship Id="rId12" Type="http://schemas.openxmlformats.org/officeDocument/2006/relationships/customXml" Target="../ink/ink526.xml"/><Relationship Id="rId108" Type="http://schemas.openxmlformats.org/officeDocument/2006/relationships/customXml" Target="../ink/ink577.xml"/><Relationship Id="rId315" Type="http://schemas.openxmlformats.org/officeDocument/2006/relationships/customXml" Target="../ink/ink715.xml"/><Relationship Id="rId54" Type="http://schemas.openxmlformats.org/officeDocument/2006/relationships/customXml" Target="../ink/ink547.xml"/><Relationship Id="rId96" Type="http://schemas.openxmlformats.org/officeDocument/2006/relationships/customXml" Target="../ink/ink569.xml"/><Relationship Id="rId161" Type="http://schemas.openxmlformats.org/officeDocument/2006/relationships/customXml" Target="../ink/ink621.xml"/><Relationship Id="rId217" Type="http://schemas.openxmlformats.org/officeDocument/2006/relationships/customXml" Target="../ink/ink666.xml"/><Relationship Id="rId259" Type="http://schemas.openxmlformats.org/officeDocument/2006/relationships/customXml" Target="../ink/ink687.xml"/><Relationship Id="rId23" Type="http://schemas.openxmlformats.org/officeDocument/2006/relationships/image" Target="../media/image700.png"/><Relationship Id="rId119" Type="http://schemas.openxmlformats.org/officeDocument/2006/relationships/customXml" Target="../ink/ink583.xml"/><Relationship Id="rId270" Type="http://schemas.openxmlformats.org/officeDocument/2006/relationships/image" Target="../media/image1520.png"/><Relationship Id="rId65" Type="http://schemas.openxmlformats.org/officeDocument/2006/relationships/image" Target="../media/image31.png"/><Relationship Id="rId130" Type="http://schemas.openxmlformats.org/officeDocument/2006/relationships/customXml" Target="../ink/ink590.xml"/><Relationship Id="rId172" Type="http://schemas.openxmlformats.org/officeDocument/2006/relationships/customXml" Target="../ink/ink632.xml"/><Relationship Id="rId228" Type="http://schemas.openxmlformats.org/officeDocument/2006/relationships/image" Target="../media/image1310.png"/><Relationship Id="rId281" Type="http://schemas.openxmlformats.org/officeDocument/2006/relationships/customXml" Target="../ink/ink698.xml"/><Relationship Id="rId34" Type="http://schemas.openxmlformats.org/officeDocument/2006/relationships/customXml" Target="../ink/ink537.xml"/><Relationship Id="rId55" Type="http://schemas.openxmlformats.org/officeDocument/2006/relationships/image" Target="../media/image850.png"/><Relationship Id="rId76" Type="http://schemas.openxmlformats.org/officeDocument/2006/relationships/customXml" Target="../ink/ink559.xml"/><Relationship Id="rId97" Type="http://schemas.openxmlformats.org/officeDocument/2006/relationships/image" Target="../media/image47.png"/><Relationship Id="rId120" Type="http://schemas.openxmlformats.org/officeDocument/2006/relationships/image" Target="../media/image1110.png"/><Relationship Id="rId141" Type="http://schemas.openxmlformats.org/officeDocument/2006/relationships/customXml" Target="../ink/ink601.xml"/><Relationship Id="rId7" Type="http://schemas.openxmlformats.org/officeDocument/2006/relationships/image" Target="../media/image620.png"/><Relationship Id="rId162" Type="http://schemas.openxmlformats.org/officeDocument/2006/relationships/customXml" Target="../ink/ink622.xml"/><Relationship Id="rId183" Type="http://schemas.openxmlformats.org/officeDocument/2006/relationships/customXml" Target="../ink/ink643.xml"/><Relationship Id="rId218" Type="http://schemas.openxmlformats.org/officeDocument/2006/relationships/image" Target="../media/image1260.png"/><Relationship Id="rId239" Type="http://schemas.openxmlformats.org/officeDocument/2006/relationships/customXml" Target="../ink/ink677.xml"/><Relationship Id="rId250" Type="http://schemas.openxmlformats.org/officeDocument/2006/relationships/image" Target="../media/image1420.png"/><Relationship Id="rId271" Type="http://schemas.openxmlformats.org/officeDocument/2006/relationships/customXml" Target="../ink/ink693.xml"/><Relationship Id="rId292" Type="http://schemas.openxmlformats.org/officeDocument/2006/relationships/image" Target="../media/image1630.png"/><Relationship Id="rId306" Type="http://schemas.openxmlformats.org/officeDocument/2006/relationships/image" Target="../media/image1700.png"/><Relationship Id="rId24" Type="http://schemas.openxmlformats.org/officeDocument/2006/relationships/customXml" Target="../ink/ink532.xml"/><Relationship Id="rId45" Type="http://schemas.openxmlformats.org/officeDocument/2006/relationships/image" Target="../media/image800.png"/><Relationship Id="rId66" Type="http://schemas.openxmlformats.org/officeDocument/2006/relationships/customXml" Target="../ink/ink554.xml"/><Relationship Id="rId87" Type="http://schemas.openxmlformats.org/officeDocument/2006/relationships/image" Target="../media/image980.png"/><Relationship Id="rId110" Type="http://schemas.openxmlformats.org/officeDocument/2006/relationships/customXml" Target="../ink/ink578.xml"/><Relationship Id="rId131" Type="http://schemas.openxmlformats.org/officeDocument/2006/relationships/customXml" Target="../ink/ink591.xml"/><Relationship Id="rId152" Type="http://schemas.openxmlformats.org/officeDocument/2006/relationships/customXml" Target="../ink/ink612.xml"/><Relationship Id="rId173" Type="http://schemas.openxmlformats.org/officeDocument/2006/relationships/customXml" Target="../ink/ink633.xml"/><Relationship Id="rId194" Type="http://schemas.openxmlformats.org/officeDocument/2006/relationships/customXml" Target="../ink/ink654.xml"/><Relationship Id="rId208" Type="http://schemas.openxmlformats.org/officeDocument/2006/relationships/image" Target="../media/image1210.png"/><Relationship Id="rId229" Type="http://schemas.openxmlformats.org/officeDocument/2006/relationships/customXml" Target="../ink/ink672.xml"/><Relationship Id="rId240" Type="http://schemas.openxmlformats.org/officeDocument/2006/relationships/image" Target="../media/image1370.png"/><Relationship Id="rId261" Type="http://schemas.openxmlformats.org/officeDocument/2006/relationships/customXml" Target="../ink/ink688.xml"/><Relationship Id="rId14" Type="http://schemas.openxmlformats.org/officeDocument/2006/relationships/customXml" Target="../ink/ink527.xml"/><Relationship Id="rId35" Type="http://schemas.openxmlformats.org/officeDocument/2006/relationships/image" Target="../media/image760.png"/><Relationship Id="rId56" Type="http://schemas.openxmlformats.org/officeDocument/2006/relationships/customXml" Target="../ink/ink548.xml"/><Relationship Id="rId77" Type="http://schemas.openxmlformats.org/officeDocument/2006/relationships/image" Target="../media/image940.png"/><Relationship Id="rId100" Type="http://schemas.openxmlformats.org/officeDocument/2006/relationships/image" Target="../media/image1030.png"/><Relationship Id="rId282" Type="http://schemas.openxmlformats.org/officeDocument/2006/relationships/image" Target="../media/image1580.png"/><Relationship Id="rId317" Type="http://schemas.openxmlformats.org/officeDocument/2006/relationships/customXml" Target="../ink/ink716.xml"/><Relationship Id="rId8" Type="http://schemas.openxmlformats.org/officeDocument/2006/relationships/customXml" Target="../ink/ink524.xml"/><Relationship Id="rId98" Type="http://schemas.openxmlformats.org/officeDocument/2006/relationships/customXml" Target="../ink/ink570.xml"/><Relationship Id="rId121" Type="http://schemas.openxmlformats.org/officeDocument/2006/relationships/customXml" Target="../ink/ink584.xml"/><Relationship Id="rId142" Type="http://schemas.openxmlformats.org/officeDocument/2006/relationships/customXml" Target="../ink/ink602.xml"/><Relationship Id="rId163" Type="http://schemas.openxmlformats.org/officeDocument/2006/relationships/customXml" Target="../ink/ink623.xml"/><Relationship Id="rId184" Type="http://schemas.openxmlformats.org/officeDocument/2006/relationships/customXml" Target="../ink/ink644.xml"/><Relationship Id="rId219" Type="http://schemas.openxmlformats.org/officeDocument/2006/relationships/customXml" Target="../ink/ink667.xml"/><Relationship Id="rId230" Type="http://schemas.openxmlformats.org/officeDocument/2006/relationships/image" Target="../media/image1320.png"/><Relationship Id="rId251" Type="http://schemas.openxmlformats.org/officeDocument/2006/relationships/customXml" Target="../ink/ink683.xml"/><Relationship Id="rId25" Type="http://schemas.openxmlformats.org/officeDocument/2006/relationships/image" Target="../media/image710.png"/><Relationship Id="rId46" Type="http://schemas.openxmlformats.org/officeDocument/2006/relationships/customXml" Target="../ink/ink543.xml"/><Relationship Id="rId67" Type="http://schemas.openxmlformats.org/officeDocument/2006/relationships/image" Target="../media/image890.png"/><Relationship Id="rId272" Type="http://schemas.openxmlformats.org/officeDocument/2006/relationships/image" Target="../media/image1530.png"/><Relationship Id="rId293" Type="http://schemas.openxmlformats.org/officeDocument/2006/relationships/customXml" Target="../ink/ink704.xml"/><Relationship Id="rId307" Type="http://schemas.openxmlformats.org/officeDocument/2006/relationships/customXml" Target="../ink/ink711.xml"/><Relationship Id="rId88" Type="http://schemas.openxmlformats.org/officeDocument/2006/relationships/customXml" Target="../ink/ink565.xml"/><Relationship Id="rId111" Type="http://schemas.openxmlformats.org/officeDocument/2006/relationships/image" Target="../media/image1070.png"/><Relationship Id="rId132" Type="http://schemas.openxmlformats.org/officeDocument/2006/relationships/customXml" Target="../ink/ink592.xml"/><Relationship Id="rId153" Type="http://schemas.openxmlformats.org/officeDocument/2006/relationships/customXml" Target="../ink/ink613.xml"/><Relationship Id="rId174" Type="http://schemas.openxmlformats.org/officeDocument/2006/relationships/customXml" Target="../ink/ink634.xml"/><Relationship Id="rId195" Type="http://schemas.openxmlformats.org/officeDocument/2006/relationships/customXml" Target="../ink/ink655.xml"/><Relationship Id="rId209" Type="http://schemas.openxmlformats.org/officeDocument/2006/relationships/customXml" Target="../ink/ink662.xml"/><Relationship Id="rId220" Type="http://schemas.openxmlformats.org/officeDocument/2006/relationships/image" Target="../media/image1270.png"/><Relationship Id="rId241" Type="http://schemas.openxmlformats.org/officeDocument/2006/relationships/customXml" Target="../ink/ink678.xml"/><Relationship Id="rId15" Type="http://schemas.openxmlformats.org/officeDocument/2006/relationships/image" Target="../media/image660.png"/><Relationship Id="rId36" Type="http://schemas.openxmlformats.org/officeDocument/2006/relationships/customXml" Target="../ink/ink538.xml"/><Relationship Id="rId57" Type="http://schemas.openxmlformats.org/officeDocument/2006/relationships/image" Target="../media/image860.png"/><Relationship Id="rId262" Type="http://schemas.openxmlformats.org/officeDocument/2006/relationships/image" Target="../media/image1480.png"/><Relationship Id="rId283" Type="http://schemas.openxmlformats.org/officeDocument/2006/relationships/customXml" Target="../ink/ink699.xml"/><Relationship Id="rId318" Type="http://schemas.openxmlformats.org/officeDocument/2006/relationships/image" Target="../media/image1760.png"/><Relationship Id="rId78" Type="http://schemas.openxmlformats.org/officeDocument/2006/relationships/customXml" Target="../ink/ink560.xml"/><Relationship Id="rId99" Type="http://schemas.openxmlformats.org/officeDocument/2006/relationships/customXml" Target="../ink/ink571.xml"/><Relationship Id="rId101" Type="http://schemas.openxmlformats.org/officeDocument/2006/relationships/customXml" Target="../ink/ink572.xml"/><Relationship Id="rId122" Type="http://schemas.openxmlformats.org/officeDocument/2006/relationships/image" Target="../media/image1120.png"/><Relationship Id="rId143" Type="http://schemas.openxmlformats.org/officeDocument/2006/relationships/customXml" Target="../ink/ink603.xml"/><Relationship Id="rId164" Type="http://schemas.openxmlformats.org/officeDocument/2006/relationships/customXml" Target="../ink/ink624.xml"/><Relationship Id="rId185" Type="http://schemas.openxmlformats.org/officeDocument/2006/relationships/customXml" Target="../ink/ink645.xml"/><Relationship Id="rId9" Type="http://schemas.openxmlformats.org/officeDocument/2006/relationships/image" Target="../media/image630.png"/><Relationship Id="rId210" Type="http://schemas.openxmlformats.org/officeDocument/2006/relationships/image" Target="../media/image1220.png"/><Relationship Id="rId26" Type="http://schemas.openxmlformats.org/officeDocument/2006/relationships/customXml" Target="../ink/ink533.xml"/><Relationship Id="rId231" Type="http://schemas.openxmlformats.org/officeDocument/2006/relationships/customXml" Target="../ink/ink673.xml"/><Relationship Id="rId252" Type="http://schemas.openxmlformats.org/officeDocument/2006/relationships/image" Target="../media/image1430.png"/><Relationship Id="rId273" Type="http://schemas.openxmlformats.org/officeDocument/2006/relationships/customXml" Target="../ink/ink694.xml"/><Relationship Id="rId294" Type="http://schemas.openxmlformats.org/officeDocument/2006/relationships/image" Target="../media/image1640.png"/><Relationship Id="rId308" Type="http://schemas.openxmlformats.org/officeDocument/2006/relationships/image" Target="../media/image1710.png"/><Relationship Id="rId47" Type="http://schemas.openxmlformats.org/officeDocument/2006/relationships/image" Target="../media/image810.png"/><Relationship Id="rId68" Type="http://schemas.openxmlformats.org/officeDocument/2006/relationships/customXml" Target="../ink/ink555.xml"/><Relationship Id="rId89" Type="http://schemas.openxmlformats.org/officeDocument/2006/relationships/image" Target="../media/image990.png"/><Relationship Id="rId112" Type="http://schemas.openxmlformats.org/officeDocument/2006/relationships/customXml" Target="../ink/ink579.xml"/><Relationship Id="rId133" Type="http://schemas.openxmlformats.org/officeDocument/2006/relationships/customXml" Target="../ink/ink593.xml"/><Relationship Id="rId154" Type="http://schemas.openxmlformats.org/officeDocument/2006/relationships/customXml" Target="../ink/ink614.xml"/><Relationship Id="rId175" Type="http://schemas.openxmlformats.org/officeDocument/2006/relationships/customXml" Target="../ink/ink635.xml"/><Relationship Id="rId196" Type="http://schemas.openxmlformats.org/officeDocument/2006/relationships/image" Target="../media/image1150.png"/><Relationship Id="rId200" Type="http://schemas.openxmlformats.org/officeDocument/2006/relationships/image" Target="../media/image1170.png"/><Relationship Id="rId16" Type="http://schemas.openxmlformats.org/officeDocument/2006/relationships/customXml" Target="../ink/ink528.xml"/><Relationship Id="rId221" Type="http://schemas.openxmlformats.org/officeDocument/2006/relationships/customXml" Target="../ink/ink668.xml"/><Relationship Id="rId242" Type="http://schemas.openxmlformats.org/officeDocument/2006/relationships/image" Target="../media/image1380.png"/><Relationship Id="rId263" Type="http://schemas.openxmlformats.org/officeDocument/2006/relationships/customXml" Target="../ink/ink689.xml"/><Relationship Id="rId284" Type="http://schemas.openxmlformats.org/officeDocument/2006/relationships/image" Target="../media/image1590.png"/><Relationship Id="rId319" Type="http://schemas.openxmlformats.org/officeDocument/2006/relationships/customXml" Target="../ink/ink717.xml"/><Relationship Id="rId37" Type="http://schemas.openxmlformats.org/officeDocument/2006/relationships/image" Target="../media/image770.png"/><Relationship Id="rId58" Type="http://schemas.openxmlformats.org/officeDocument/2006/relationships/customXml" Target="../ink/ink549.xml"/><Relationship Id="rId79" Type="http://schemas.openxmlformats.org/officeDocument/2006/relationships/image" Target="../media/image950.png"/><Relationship Id="rId102" Type="http://schemas.openxmlformats.org/officeDocument/2006/relationships/customXml" Target="../ink/ink573.xml"/><Relationship Id="rId123" Type="http://schemas.openxmlformats.org/officeDocument/2006/relationships/customXml" Target="../ink/ink585.xml"/><Relationship Id="rId144" Type="http://schemas.openxmlformats.org/officeDocument/2006/relationships/customXml" Target="../ink/ink604.xml"/><Relationship Id="rId90" Type="http://schemas.openxmlformats.org/officeDocument/2006/relationships/customXml" Target="../ink/ink566.xml"/><Relationship Id="rId165" Type="http://schemas.openxmlformats.org/officeDocument/2006/relationships/customXml" Target="../ink/ink625.xml"/><Relationship Id="rId186" Type="http://schemas.openxmlformats.org/officeDocument/2006/relationships/customXml" Target="../ink/ink646.xml"/><Relationship Id="rId211" Type="http://schemas.openxmlformats.org/officeDocument/2006/relationships/customXml" Target="../ink/ink663.xml"/><Relationship Id="rId232" Type="http://schemas.openxmlformats.org/officeDocument/2006/relationships/image" Target="../media/image1330.png"/><Relationship Id="rId253" Type="http://schemas.openxmlformats.org/officeDocument/2006/relationships/customXml" Target="../ink/ink684.xml"/><Relationship Id="rId274" Type="http://schemas.openxmlformats.org/officeDocument/2006/relationships/image" Target="../media/image1540.png"/><Relationship Id="rId295" Type="http://schemas.openxmlformats.org/officeDocument/2006/relationships/customXml" Target="../ink/ink705.xml"/><Relationship Id="rId309" Type="http://schemas.openxmlformats.org/officeDocument/2006/relationships/customXml" Target="../ink/ink712.xml"/><Relationship Id="rId27" Type="http://schemas.openxmlformats.org/officeDocument/2006/relationships/image" Target="../media/image720.png"/><Relationship Id="rId48" Type="http://schemas.openxmlformats.org/officeDocument/2006/relationships/customXml" Target="../ink/ink544.xml"/><Relationship Id="rId69" Type="http://schemas.openxmlformats.org/officeDocument/2006/relationships/image" Target="../media/image900.png"/><Relationship Id="rId113" Type="http://schemas.openxmlformats.org/officeDocument/2006/relationships/customXml" Target="../ink/ink580.xml"/><Relationship Id="rId134" Type="http://schemas.openxmlformats.org/officeDocument/2006/relationships/customXml" Target="../ink/ink594.xml"/><Relationship Id="rId320" Type="http://schemas.openxmlformats.org/officeDocument/2006/relationships/image" Target="../media/image1770.png"/><Relationship Id="rId80" Type="http://schemas.openxmlformats.org/officeDocument/2006/relationships/customXml" Target="../ink/ink561.xml"/><Relationship Id="rId155" Type="http://schemas.openxmlformats.org/officeDocument/2006/relationships/customXml" Target="../ink/ink615.xml"/><Relationship Id="rId176" Type="http://schemas.openxmlformats.org/officeDocument/2006/relationships/customXml" Target="../ink/ink636.xml"/><Relationship Id="rId197" Type="http://schemas.openxmlformats.org/officeDocument/2006/relationships/customXml" Target="../ink/ink656.xml"/><Relationship Id="rId201" Type="http://schemas.openxmlformats.org/officeDocument/2006/relationships/customXml" Target="../ink/ink658.xml"/><Relationship Id="rId222" Type="http://schemas.openxmlformats.org/officeDocument/2006/relationships/image" Target="../media/image1280.png"/><Relationship Id="rId243" Type="http://schemas.openxmlformats.org/officeDocument/2006/relationships/customXml" Target="../ink/ink679.xml"/><Relationship Id="rId264" Type="http://schemas.openxmlformats.org/officeDocument/2006/relationships/image" Target="../media/image1490.png"/><Relationship Id="rId285" Type="http://schemas.openxmlformats.org/officeDocument/2006/relationships/customXml" Target="../ink/ink700.xml"/><Relationship Id="rId17" Type="http://schemas.openxmlformats.org/officeDocument/2006/relationships/image" Target="../media/image670.png"/><Relationship Id="rId38" Type="http://schemas.openxmlformats.org/officeDocument/2006/relationships/customXml" Target="../ink/ink539.xml"/><Relationship Id="rId59" Type="http://schemas.openxmlformats.org/officeDocument/2006/relationships/image" Target="../media/image870.png"/><Relationship Id="rId103" Type="http://schemas.openxmlformats.org/officeDocument/2006/relationships/customXml" Target="../ink/ink574.xml"/><Relationship Id="rId124" Type="http://schemas.openxmlformats.org/officeDocument/2006/relationships/image" Target="../media/image1130.png"/><Relationship Id="rId310" Type="http://schemas.openxmlformats.org/officeDocument/2006/relationships/image" Target="../media/image1720.png"/><Relationship Id="rId70" Type="http://schemas.openxmlformats.org/officeDocument/2006/relationships/customXml" Target="../ink/ink556.xml"/><Relationship Id="rId91" Type="http://schemas.openxmlformats.org/officeDocument/2006/relationships/image" Target="../media/image1000.png"/><Relationship Id="rId145" Type="http://schemas.openxmlformats.org/officeDocument/2006/relationships/customXml" Target="../ink/ink605.xml"/><Relationship Id="rId166" Type="http://schemas.openxmlformats.org/officeDocument/2006/relationships/customXml" Target="../ink/ink626.xml"/><Relationship Id="rId187" Type="http://schemas.openxmlformats.org/officeDocument/2006/relationships/customXml" Target="../ink/ink647.xml"/><Relationship Id="rId1" Type="http://schemas.openxmlformats.org/officeDocument/2006/relationships/slideLayout" Target="../slideLayouts/slideLayout2.xml"/><Relationship Id="rId212" Type="http://schemas.openxmlformats.org/officeDocument/2006/relationships/image" Target="../media/image1230.png"/><Relationship Id="rId233" Type="http://schemas.openxmlformats.org/officeDocument/2006/relationships/customXml" Target="../ink/ink674.xml"/><Relationship Id="rId254" Type="http://schemas.openxmlformats.org/officeDocument/2006/relationships/image" Target="../media/image1440.png"/><Relationship Id="rId28" Type="http://schemas.openxmlformats.org/officeDocument/2006/relationships/customXml" Target="../ink/ink534.xml"/><Relationship Id="rId49" Type="http://schemas.openxmlformats.org/officeDocument/2006/relationships/image" Target="../media/image820.png"/><Relationship Id="rId114" Type="http://schemas.openxmlformats.org/officeDocument/2006/relationships/image" Target="../media/image1080.png"/><Relationship Id="rId275" Type="http://schemas.openxmlformats.org/officeDocument/2006/relationships/customXml" Target="../ink/ink695.xml"/><Relationship Id="rId296" Type="http://schemas.openxmlformats.org/officeDocument/2006/relationships/image" Target="../media/image1650.png"/><Relationship Id="rId300" Type="http://schemas.openxmlformats.org/officeDocument/2006/relationships/image" Target="../media/image1670.png"/><Relationship Id="rId60" Type="http://schemas.openxmlformats.org/officeDocument/2006/relationships/customXml" Target="../ink/ink550.xml"/><Relationship Id="rId81" Type="http://schemas.openxmlformats.org/officeDocument/2006/relationships/image" Target="../media/image39.png"/><Relationship Id="rId135" Type="http://schemas.openxmlformats.org/officeDocument/2006/relationships/customXml" Target="../ink/ink595.xml"/><Relationship Id="rId156" Type="http://schemas.openxmlformats.org/officeDocument/2006/relationships/customXml" Target="../ink/ink616.xml"/><Relationship Id="rId177" Type="http://schemas.openxmlformats.org/officeDocument/2006/relationships/customXml" Target="../ink/ink637.xml"/><Relationship Id="rId198" Type="http://schemas.openxmlformats.org/officeDocument/2006/relationships/image" Target="../media/image1160.png"/><Relationship Id="rId321" Type="http://schemas.openxmlformats.org/officeDocument/2006/relationships/customXml" Target="../ink/ink718.xml"/><Relationship Id="rId202" Type="http://schemas.openxmlformats.org/officeDocument/2006/relationships/image" Target="../media/image1180.png"/><Relationship Id="rId223" Type="http://schemas.openxmlformats.org/officeDocument/2006/relationships/customXml" Target="../ink/ink669.xml"/><Relationship Id="rId244" Type="http://schemas.openxmlformats.org/officeDocument/2006/relationships/image" Target="../media/image1390.png"/><Relationship Id="rId18" Type="http://schemas.openxmlformats.org/officeDocument/2006/relationships/customXml" Target="../ink/ink529.xml"/><Relationship Id="rId39" Type="http://schemas.openxmlformats.org/officeDocument/2006/relationships/image" Target="../media/image780.png"/><Relationship Id="rId265" Type="http://schemas.openxmlformats.org/officeDocument/2006/relationships/customXml" Target="../ink/ink690.xml"/><Relationship Id="rId286" Type="http://schemas.openxmlformats.org/officeDocument/2006/relationships/image" Target="../media/image1600.png"/><Relationship Id="rId50" Type="http://schemas.openxmlformats.org/officeDocument/2006/relationships/customXml" Target="../ink/ink545.xml"/><Relationship Id="rId104" Type="http://schemas.openxmlformats.org/officeDocument/2006/relationships/image" Target="../media/image1040.png"/><Relationship Id="rId125" Type="http://schemas.openxmlformats.org/officeDocument/2006/relationships/customXml" Target="../ink/ink586.xml"/><Relationship Id="rId146" Type="http://schemas.openxmlformats.org/officeDocument/2006/relationships/customXml" Target="../ink/ink606.xml"/><Relationship Id="rId167" Type="http://schemas.openxmlformats.org/officeDocument/2006/relationships/customXml" Target="../ink/ink627.xml"/><Relationship Id="rId188" Type="http://schemas.openxmlformats.org/officeDocument/2006/relationships/customXml" Target="../ink/ink648.xml"/><Relationship Id="rId311" Type="http://schemas.openxmlformats.org/officeDocument/2006/relationships/customXml" Target="../ink/ink713.xml"/><Relationship Id="rId71" Type="http://schemas.openxmlformats.org/officeDocument/2006/relationships/image" Target="../media/image910.png"/><Relationship Id="rId92" Type="http://schemas.openxmlformats.org/officeDocument/2006/relationships/customXml" Target="../ink/ink567.xml"/><Relationship Id="rId213" Type="http://schemas.openxmlformats.org/officeDocument/2006/relationships/customXml" Target="../ink/ink664.xml"/><Relationship Id="rId234" Type="http://schemas.openxmlformats.org/officeDocument/2006/relationships/image" Target="../media/image1340.png"/><Relationship Id="rId2" Type="http://schemas.openxmlformats.org/officeDocument/2006/relationships/customXml" Target="../ink/ink521.xml"/><Relationship Id="rId29" Type="http://schemas.openxmlformats.org/officeDocument/2006/relationships/image" Target="../media/image730.png"/><Relationship Id="rId255" Type="http://schemas.openxmlformats.org/officeDocument/2006/relationships/customXml" Target="../ink/ink685.xml"/><Relationship Id="rId276" Type="http://schemas.openxmlformats.org/officeDocument/2006/relationships/image" Target="../media/image1550.png"/><Relationship Id="rId297" Type="http://schemas.openxmlformats.org/officeDocument/2006/relationships/customXml" Target="../ink/ink706.xml"/><Relationship Id="rId40" Type="http://schemas.openxmlformats.org/officeDocument/2006/relationships/customXml" Target="../ink/ink540.xml"/><Relationship Id="rId115" Type="http://schemas.openxmlformats.org/officeDocument/2006/relationships/customXml" Target="../ink/ink581.xml"/><Relationship Id="rId136" Type="http://schemas.openxmlformats.org/officeDocument/2006/relationships/customXml" Target="../ink/ink596.xml"/><Relationship Id="rId157" Type="http://schemas.openxmlformats.org/officeDocument/2006/relationships/customXml" Target="../ink/ink617.xml"/><Relationship Id="rId178" Type="http://schemas.openxmlformats.org/officeDocument/2006/relationships/customXml" Target="../ink/ink638.xml"/><Relationship Id="rId301" Type="http://schemas.openxmlformats.org/officeDocument/2006/relationships/customXml" Target="../ink/ink708.xml"/><Relationship Id="rId322" Type="http://schemas.openxmlformats.org/officeDocument/2006/relationships/image" Target="../media/image1780.png"/><Relationship Id="rId61" Type="http://schemas.openxmlformats.org/officeDocument/2006/relationships/image" Target="../media/image880.png"/><Relationship Id="rId82" Type="http://schemas.openxmlformats.org/officeDocument/2006/relationships/customXml" Target="../ink/ink562.xml"/><Relationship Id="rId199" Type="http://schemas.openxmlformats.org/officeDocument/2006/relationships/customXml" Target="../ink/ink657.xml"/><Relationship Id="rId203" Type="http://schemas.openxmlformats.org/officeDocument/2006/relationships/customXml" Target="../ink/ink659.xml"/><Relationship Id="rId19" Type="http://schemas.openxmlformats.org/officeDocument/2006/relationships/image" Target="../media/image680.png"/><Relationship Id="rId224" Type="http://schemas.openxmlformats.org/officeDocument/2006/relationships/image" Target="../media/image1290.png"/><Relationship Id="rId245" Type="http://schemas.openxmlformats.org/officeDocument/2006/relationships/customXml" Target="../ink/ink680.xml"/><Relationship Id="rId266" Type="http://schemas.openxmlformats.org/officeDocument/2006/relationships/image" Target="../media/image1500.png"/><Relationship Id="rId287" Type="http://schemas.openxmlformats.org/officeDocument/2006/relationships/customXml" Target="../ink/ink701.xml"/><Relationship Id="rId30" Type="http://schemas.openxmlformats.org/officeDocument/2006/relationships/customXml" Target="../ink/ink535.xml"/><Relationship Id="rId105" Type="http://schemas.openxmlformats.org/officeDocument/2006/relationships/customXml" Target="../ink/ink575.xml"/><Relationship Id="rId126" Type="http://schemas.openxmlformats.org/officeDocument/2006/relationships/image" Target="../media/image1140.png"/><Relationship Id="rId147" Type="http://schemas.openxmlformats.org/officeDocument/2006/relationships/customXml" Target="../ink/ink607.xml"/><Relationship Id="rId168" Type="http://schemas.openxmlformats.org/officeDocument/2006/relationships/customXml" Target="../ink/ink628.xml"/><Relationship Id="rId312" Type="http://schemas.openxmlformats.org/officeDocument/2006/relationships/image" Target="../media/image1730.png"/><Relationship Id="rId51" Type="http://schemas.openxmlformats.org/officeDocument/2006/relationships/image" Target="../media/image830.png"/><Relationship Id="rId72" Type="http://schemas.openxmlformats.org/officeDocument/2006/relationships/customXml" Target="../ink/ink557.xml"/><Relationship Id="rId93" Type="http://schemas.openxmlformats.org/officeDocument/2006/relationships/image" Target="../media/image1010.png"/><Relationship Id="rId189" Type="http://schemas.openxmlformats.org/officeDocument/2006/relationships/customXml" Target="../ink/ink649.xml"/><Relationship Id="rId3" Type="http://schemas.openxmlformats.org/officeDocument/2006/relationships/image" Target="../media/image600.png"/><Relationship Id="rId214" Type="http://schemas.openxmlformats.org/officeDocument/2006/relationships/image" Target="../media/image1240.png"/><Relationship Id="rId235" Type="http://schemas.openxmlformats.org/officeDocument/2006/relationships/customXml" Target="../ink/ink675.xml"/><Relationship Id="rId256" Type="http://schemas.openxmlformats.org/officeDocument/2006/relationships/image" Target="../media/image1450.png"/><Relationship Id="rId277" Type="http://schemas.openxmlformats.org/officeDocument/2006/relationships/customXml" Target="../ink/ink696.xml"/><Relationship Id="rId298" Type="http://schemas.openxmlformats.org/officeDocument/2006/relationships/image" Target="../media/image1660.png"/><Relationship Id="rId116" Type="http://schemas.openxmlformats.org/officeDocument/2006/relationships/image" Target="../media/image1090.png"/><Relationship Id="rId137" Type="http://schemas.openxmlformats.org/officeDocument/2006/relationships/customXml" Target="../ink/ink597.xml"/><Relationship Id="rId158" Type="http://schemas.openxmlformats.org/officeDocument/2006/relationships/customXml" Target="../ink/ink618.xml"/><Relationship Id="rId302" Type="http://schemas.openxmlformats.org/officeDocument/2006/relationships/image" Target="../media/image1680.png"/><Relationship Id="rId323" Type="http://schemas.openxmlformats.org/officeDocument/2006/relationships/customXml" Target="../ink/ink719.xml"/><Relationship Id="rId20" Type="http://schemas.openxmlformats.org/officeDocument/2006/relationships/customXml" Target="../ink/ink530.xml"/><Relationship Id="rId41" Type="http://schemas.openxmlformats.org/officeDocument/2006/relationships/image" Target="../media/image790.png"/><Relationship Id="rId62" Type="http://schemas.openxmlformats.org/officeDocument/2006/relationships/customXml" Target="../ink/ink551.xml"/><Relationship Id="rId83" Type="http://schemas.openxmlformats.org/officeDocument/2006/relationships/image" Target="../media/image960.png"/><Relationship Id="rId179" Type="http://schemas.openxmlformats.org/officeDocument/2006/relationships/customXml" Target="../ink/ink639.xml"/><Relationship Id="rId190" Type="http://schemas.openxmlformats.org/officeDocument/2006/relationships/customXml" Target="../ink/ink650.xml"/><Relationship Id="rId204" Type="http://schemas.openxmlformats.org/officeDocument/2006/relationships/image" Target="../media/image1190.png"/><Relationship Id="rId225" Type="http://schemas.openxmlformats.org/officeDocument/2006/relationships/customXml" Target="../ink/ink670.xml"/><Relationship Id="rId246" Type="http://schemas.openxmlformats.org/officeDocument/2006/relationships/image" Target="../media/image1400.png"/><Relationship Id="rId267" Type="http://schemas.openxmlformats.org/officeDocument/2006/relationships/customXml" Target="../ink/ink691.xml"/><Relationship Id="rId288" Type="http://schemas.openxmlformats.org/officeDocument/2006/relationships/image" Target="../media/image1610.png"/><Relationship Id="rId106" Type="http://schemas.openxmlformats.org/officeDocument/2006/relationships/image" Target="../media/image1050.png"/><Relationship Id="rId127" Type="http://schemas.openxmlformats.org/officeDocument/2006/relationships/customXml" Target="../ink/ink587.xml"/><Relationship Id="rId313" Type="http://schemas.openxmlformats.org/officeDocument/2006/relationships/customXml" Target="../ink/ink714.xml"/><Relationship Id="rId10" Type="http://schemas.openxmlformats.org/officeDocument/2006/relationships/customXml" Target="../ink/ink525.xml"/><Relationship Id="rId31" Type="http://schemas.openxmlformats.org/officeDocument/2006/relationships/image" Target="../media/image740.png"/><Relationship Id="rId52" Type="http://schemas.openxmlformats.org/officeDocument/2006/relationships/customXml" Target="../ink/ink546.xml"/><Relationship Id="rId73" Type="http://schemas.openxmlformats.org/officeDocument/2006/relationships/image" Target="../media/image920.png"/><Relationship Id="rId94" Type="http://schemas.openxmlformats.org/officeDocument/2006/relationships/customXml" Target="../ink/ink568.xml"/><Relationship Id="rId148" Type="http://schemas.openxmlformats.org/officeDocument/2006/relationships/customXml" Target="../ink/ink608.xml"/><Relationship Id="rId169" Type="http://schemas.openxmlformats.org/officeDocument/2006/relationships/customXml" Target="../ink/ink629.xml"/><Relationship Id="rId4" Type="http://schemas.openxmlformats.org/officeDocument/2006/relationships/customXml" Target="../ink/ink522.xml"/><Relationship Id="rId180" Type="http://schemas.openxmlformats.org/officeDocument/2006/relationships/customXml" Target="../ink/ink640.xml"/><Relationship Id="rId215" Type="http://schemas.openxmlformats.org/officeDocument/2006/relationships/customXml" Target="../ink/ink665.xml"/><Relationship Id="rId236" Type="http://schemas.openxmlformats.org/officeDocument/2006/relationships/image" Target="../media/image1350.png"/><Relationship Id="rId257" Type="http://schemas.openxmlformats.org/officeDocument/2006/relationships/customXml" Target="../ink/ink686.xml"/><Relationship Id="rId278" Type="http://schemas.openxmlformats.org/officeDocument/2006/relationships/image" Target="../media/image1560.png"/><Relationship Id="rId303" Type="http://schemas.openxmlformats.org/officeDocument/2006/relationships/customXml" Target="../ink/ink709.xml"/><Relationship Id="rId42" Type="http://schemas.openxmlformats.org/officeDocument/2006/relationships/customXml" Target="../ink/ink541.xml"/><Relationship Id="rId84" Type="http://schemas.openxmlformats.org/officeDocument/2006/relationships/customXml" Target="../ink/ink563.xml"/><Relationship Id="rId138" Type="http://schemas.openxmlformats.org/officeDocument/2006/relationships/customXml" Target="../ink/ink598.xml"/><Relationship Id="rId191" Type="http://schemas.openxmlformats.org/officeDocument/2006/relationships/customXml" Target="../ink/ink651.xml"/><Relationship Id="rId205" Type="http://schemas.openxmlformats.org/officeDocument/2006/relationships/customXml" Target="../ink/ink660.xml"/><Relationship Id="rId247" Type="http://schemas.openxmlformats.org/officeDocument/2006/relationships/customXml" Target="../ink/ink681.xml"/><Relationship Id="rId107" Type="http://schemas.openxmlformats.org/officeDocument/2006/relationships/customXml" Target="../ink/ink576.xml"/><Relationship Id="rId289" Type="http://schemas.openxmlformats.org/officeDocument/2006/relationships/customXml" Target="../ink/ink702.xml"/><Relationship Id="rId11" Type="http://schemas.openxmlformats.org/officeDocument/2006/relationships/image" Target="../media/image640.png"/><Relationship Id="rId53" Type="http://schemas.openxmlformats.org/officeDocument/2006/relationships/image" Target="../media/image840.png"/><Relationship Id="rId149" Type="http://schemas.openxmlformats.org/officeDocument/2006/relationships/customXml" Target="../ink/ink609.xml"/><Relationship Id="rId314" Type="http://schemas.openxmlformats.org/officeDocument/2006/relationships/image" Target="../media/image1740.png"/><Relationship Id="rId95" Type="http://schemas.openxmlformats.org/officeDocument/2006/relationships/image" Target="../media/image1020.png"/><Relationship Id="rId160" Type="http://schemas.openxmlformats.org/officeDocument/2006/relationships/customXml" Target="../ink/ink620.xml"/><Relationship Id="rId216" Type="http://schemas.openxmlformats.org/officeDocument/2006/relationships/image" Target="../media/image1250.png"/><Relationship Id="rId258" Type="http://schemas.openxmlformats.org/officeDocument/2006/relationships/image" Target="../media/image1460.png"/><Relationship Id="rId22" Type="http://schemas.openxmlformats.org/officeDocument/2006/relationships/customXml" Target="../ink/ink531.xml"/><Relationship Id="rId64" Type="http://schemas.openxmlformats.org/officeDocument/2006/relationships/customXml" Target="../ink/ink553.xml"/><Relationship Id="rId118" Type="http://schemas.openxmlformats.org/officeDocument/2006/relationships/image" Target="../media/image1100.png"/><Relationship Id="rId171" Type="http://schemas.openxmlformats.org/officeDocument/2006/relationships/customXml" Target="../ink/ink631.xml"/><Relationship Id="rId227" Type="http://schemas.openxmlformats.org/officeDocument/2006/relationships/customXml" Target="../ink/ink671.xml"/><Relationship Id="rId269" Type="http://schemas.openxmlformats.org/officeDocument/2006/relationships/customXml" Target="../ink/ink692.xml"/><Relationship Id="rId33" Type="http://schemas.openxmlformats.org/officeDocument/2006/relationships/image" Target="../media/image750.png"/><Relationship Id="rId129" Type="http://schemas.openxmlformats.org/officeDocument/2006/relationships/customXml" Target="../ink/ink589.xml"/><Relationship Id="rId280" Type="http://schemas.openxmlformats.org/officeDocument/2006/relationships/image" Target="../media/image1570.png"/><Relationship Id="rId75" Type="http://schemas.openxmlformats.org/officeDocument/2006/relationships/image" Target="../media/image930.png"/><Relationship Id="rId140" Type="http://schemas.openxmlformats.org/officeDocument/2006/relationships/customXml" Target="../ink/ink600.xml"/><Relationship Id="rId182" Type="http://schemas.openxmlformats.org/officeDocument/2006/relationships/customXml" Target="../ink/ink642.xml"/><Relationship Id="rId6" Type="http://schemas.openxmlformats.org/officeDocument/2006/relationships/customXml" Target="../ink/ink523.xml"/><Relationship Id="rId238" Type="http://schemas.openxmlformats.org/officeDocument/2006/relationships/image" Target="../media/image1360.png"/><Relationship Id="rId291" Type="http://schemas.openxmlformats.org/officeDocument/2006/relationships/customXml" Target="../ink/ink703.xml"/><Relationship Id="rId305" Type="http://schemas.openxmlformats.org/officeDocument/2006/relationships/customXml" Target="../ink/ink710.xml"/><Relationship Id="rId44" Type="http://schemas.openxmlformats.org/officeDocument/2006/relationships/customXml" Target="../ink/ink542.xml"/><Relationship Id="rId86" Type="http://schemas.openxmlformats.org/officeDocument/2006/relationships/customXml" Target="../ink/ink564.xml"/><Relationship Id="rId151" Type="http://schemas.openxmlformats.org/officeDocument/2006/relationships/customXml" Target="../ink/ink611.xml"/><Relationship Id="rId193" Type="http://schemas.openxmlformats.org/officeDocument/2006/relationships/customXml" Target="../ink/ink653.xml"/><Relationship Id="rId207" Type="http://schemas.openxmlformats.org/officeDocument/2006/relationships/customXml" Target="../ink/ink661.xml"/><Relationship Id="rId249" Type="http://schemas.openxmlformats.org/officeDocument/2006/relationships/customXml" Target="../ink/ink682.xml"/><Relationship Id="rId13" Type="http://schemas.openxmlformats.org/officeDocument/2006/relationships/image" Target="../media/image650.png"/><Relationship Id="rId109" Type="http://schemas.openxmlformats.org/officeDocument/2006/relationships/image" Target="../media/image1060.png"/><Relationship Id="rId260" Type="http://schemas.openxmlformats.org/officeDocument/2006/relationships/image" Target="../media/image1470.png"/><Relationship Id="rId316" Type="http://schemas.openxmlformats.org/officeDocument/2006/relationships/image" Target="../media/image1750.png"/></Relationships>
</file>

<file path=ppt/slides/_rels/slide5.xml.rels><?xml version="1.0" encoding="UTF-8" standalone="yes"?>
<Relationships xmlns="http://schemas.openxmlformats.org/package/2006/relationships"><Relationship Id="rId2" Type="http://schemas.openxmlformats.org/officeDocument/2006/relationships/image" Target="../media/image179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60.emf"/><Relationship Id="rId2" Type="http://schemas.openxmlformats.org/officeDocument/2006/relationships/image" Target="../media/image180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30.png"/><Relationship Id="rId2" Type="http://schemas.openxmlformats.org/officeDocument/2006/relationships/image" Target="../media/image1820.png"/><Relationship Id="rId1" Type="http://schemas.openxmlformats.org/officeDocument/2006/relationships/slideLayout" Target="../slideLayouts/slideLayout2.xml"/><Relationship Id="rId4" Type="http://schemas.openxmlformats.org/officeDocument/2006/relationships/image" Target="../media/image1840.png"/></Relationships>
</file>

<file path=ppt/slides/_rels/slide9.xml.rels><?xml version="1.0" encoding="UTF-8" standalone="yes"?>
<Relationships xmlns="http://schemas.openxmlformats.org/package/2006/relationships"><Relationship Id="rId3" Type="http://schemas.openxmlformats.org/officeDocument/2006/relationships/image" Target="../media/image1850.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860.png"/></Relationships>
</file>

<file path=ppt/slides/_rels/slide10.xml.rels><?xml version="1.0" encoding="UTF-8" standalone="yes"?>
<Relationships xmlns="http://schemas.openxmlformats.org/package/2006/relationships"><Relationship Id="rId2" Type="http://schemas.openxmlformats.org/officeDocument/2006/relationships/image" Target="../media/image187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17" Type="http://schemas.openxmlformats.org/officeDocument/2006/relationships/image" Target="../media/image2450.png"/><Relationship Id="rId21" Type="http://schemas.openxmlformats.org/officeDocument/2006/relationships/image" Target="../media/image1970.png"/><Relationship Id="rId42" Type="http://schemas.openxmlformats.org/officeDocument/2006/relationships/customXml" Target="../ink/ink740.xml"/><Relationship Id="rId63" Type="http://schemas.openxmlformats.org/officeDocument/2006/relationships/image" Target="../media/image2180.png"/><Relationship Id="rId84" Type="http://schemas.openxmlformats.org/officeDocument/2006/relationships/customXml" Target="../ink/ink761.xml"/><Relationship Id="rId138" Type="http://schemas.openxmlformats.org/officeDocument/2006/relationships/customXml" Target="../ink/ink788.xml"/><Relationship Id="rId159" Type="http://schemas.openxmlformats.org/officeDocument/2006/relationships/image" Target="../media/image2660.png"/><Relationship Id="rId170" Type="http://schemas.openxmlformats.org/officeDocument/2006/relationships/customXml" Target="../ink/ink804.xml"/><Relationship Id="rId191" Type="http://schemas.openxmlformats.org/officeDocument/2006/relationships/image" Target="../media/image2820.png"/><Relationship Id="rId205" Type="http://schemas.openxmlformats.org/officeDocument/2006/relationships/image" Target="../media/image2890.png"/><Relationship Id="rId226" Type="http://schemas.openxmlformats.org/officeDocument/2006/relationships/customXml" Target="../ink/ink832.xml"/><Relationship Id="rId247" Type="http://schemas.openxmlformats.org/officeDocument/2006/relationships/image" Target="../media/image3091.png"/><Relationship Id="rId107" Type="http://schemas.openxmlformats.org/officeDocument/2006/relationships/image" Target="../media/image2400.png"/><Relationship Id="rId11" Type="http://schemas.openxmlformats.org/officeDocument/2006/relationships/image" Target="../media/image1920.png"/><Relationship Id="rId32" Type="http://schemas.openxmlformats.org/officeDocument/2006/relationships/customXml" Target="../ink/ink735.xml"/><Relationship Id="rId53" Type="http://schemas.openxmlformats.org/officeDocument/2006/relationships/image" Target="../media/image2130.png"/><Relationship Id="rId74" Type="http://schemas.openxmlformats.org/officeDocument/2006/relationships/customXml" Target="../ink/ink756.xml"/><Relationship Id="rId128" Type="http://schemas.openxmlformats.org/officeDocument/2006/relationships/customXml" Target="../ink/ink783.xml"/><Relationship Id="rId149" Type="http://schemas.openxmlformats.org/officeDocument/2006/relationships/image" Target="../media/image2610.png"/><Relationship Id="rId5" Type="http://schemas.openxmlformats.org/officeDocument/2006/relationships/image" Target="../media/image1890.png"/><Relationship Id="rId95" Type="http://schemas.openxmlformats.org/officeDocument/2006/relationships/image" Target="../media/image2340.png"/><Relationship Id="rId160" Type="http://schemas.openxmlformats.org/officeDocument/2006/relationships/customXml" Target="../ink/ink799.xml"/><Relationship Id="rId181" Type="http://schemas.openxmlformats.org/officeDocument/2006/relationships/image" Target="../media/image2770.png"/><Relationship Id="rId216" Type="http://schemas.openxmlformats.org/officeDocument/2006/relationships/customXml" Target="../ink/ink827.xml"/><Relationship Id="rId237" Type="http://schemas.openxmlformats.org/officeDocument/2006/relationships/image" Target="../media/image3041.png"/><Relationship Id="rId22" Type="http://schemas.openxmlformats.org/officeDocument/2006/relationships/customXml" Target="../ink/ink730.xml"/><Relationship Id="rId43" Type="http://schemas.openxmlformats.org/officeDocument/2006/relationships/image" Target="../media/image2080.png"/><Relationship Id="rId64" Type="http://schemas.openxmlformats.org/officeDocument/2006/relationships/customXml" Target="../ink/ink751.xml"/><Relationship Id="rId118" Type="http://schemas.openxmlformats.org/officeDocument/2006/relationships/customXml" Target="../ink/ink778.xml"/><Relationship Id="rId139" Type="http://schemas.openxmlformats.org/officeDocument/2006/relationships/image" Target="../media/image2560.png"/><Relationship Id="rId85" Type="http://schemas.openxmlformats.org/officeDocument/2006/relationships/image" Target="../media/image2290.png"/><Relationship Id="rId150" Type="http://schemas.openxmlformats.org/officeDocument/2006/relationships/customXml" Target="../ink/ink794.xml"/><Relationship Id="rId171" Type="http://schemas.openxmlformats.org/officeDocument/2006/relationships/image" Target="../media/image2720.png"/><Relationship Id="rId192" Type="http://schemas.openxmlformats.org/officeDocument/2006/relationships/customXml" Target="../ink/ink815.xml"/><Relationship Id="rId206" Type="http://schemas.openxmlformats.org/officeDocument/2006/relationships/customXml" Target="../ink/ink822.xml"/><Relationship Id="rId227" Type="http://schemas.openxmlformats.org/officeDocument/2006/relationships/image" Target="../media/image3000.png"/><Relationship Id="rId248" Type="http://schemas.openxmlformats.org/officeDocument/2006/relationships/customXml" Target="../ink/ink843.xml"/><Relationship Id="rId12" Type="http://schemas.openxmlformats.org/officeDocument/2006/relationships/customXml" Target="../ink/ink725.xml"/><Relationship Id="rId33" Type="http://schemas.openxmlformats.org/officeDocument/2006/relationships/image" Target="../media/image2030.png"/><Relationship Id="rId108" Type="http://schemas.openxmlformats.org/officeDocument/2006/relationships/customXml" Target="../ink/ink773.xml"/><Relationship Id="rId129" Type="http://schemas.openxmlformats.org/officeDocument/2006/relationships/image" Target="../media/image2510.png"/><Relationship Id="rId54" Type="http://schemas.openxmlformats.org/officeDocument/2006/relationships/customXml" Target="../ink/ink746.xml"/><Relationship Id="rId75" Type="http://schemas.openxmlformats.org/officeDocument/2006/relationships/image" Target="../media/image2240.png"/><Relationship Id="rId96" Type="http://schemas.openxmlformats.org/officeDocument/2006/relationships/customXml" Target="../ink/ink767.xml"/><Relationship Id="rId140" Type="http://schemas.openxmlformats.org/officeDocument/2006/relationships/customXml" Target="../ink/ink789.xml"/><Relationship Id="rId161" Type="http://schemas.openxmlformats.org/officeDocument/2006/relationships/image" Target="../media/image2670.png"/><Relationship Id="rId182" Type="http://schemas.openxmlformats.org/officeDocument/2006/relationships/customXml" Target="../ink/ink810.xml"/><Relationship Id="rId217" Type="http://schemas.openxmlformats.org/officeDocument/2006/relationships/image" Target="../media/image2950.png"/><Relationship Id="rId6" Type="http://schemas.openxmlformats.org/officeDocument/2006/relationships/customXml" Target="../ink/ink722.xml"/><Relationship Id="rId238" Type="http://schemas.openxmlformats.org/officeDocument/2006/relationships/customXml" Target="../ink/ink838.xml"/><Relationship Id="rId23" Type="http://schemas.openxmlformats.org/officeDocument/2006/relationships/image" Target="../media/image1980.png"/><Relationship Id="rId119" Type="http://schemas.openxmlformats.org/officeDocument/2006/relationships/image" Target="../media/image2460.png"/><Relationship Id="rId44" Type="http://schemas.openxmlformats.org/officeDocument/2006/relationships/customXml" Target="../ink/ink741.xml"/><Relationship Id="rId65" Type="http://schemas.openxmlformats.org/officeDocument/2006/relationships/image" Target="../media/image2190.png"/><Relationship Id="rId86" Type="http://schemas.openxmlformats.org/officeDocument/2006/relationships/customXml" Target="../ink/ink762.xml"/><Relationship Id="rId130" Type="http://schemas.openxmlformats.org/officeDocument/2006/relationships/customXml" Target="../ink/ink784.xml"/><Relationship Id="rId151" Type="http://schemas.openxmlformats.org/officeDocument/2006/relationships/image" Target="../media/image2620.png"/><Relationship Id="rId172" Type="http://schemas.openxmlformats.org/officeDocument/2006/relationships/customXml" Target="../ink/ink805.xml"/><Relationship Id="rId193" Type="http://schemas.openxmlformats.org/officeDocument/2006/relationships/image" Target="../media/image2830.png"/><Relationship Id="rId207" Type="http://schemas.openxmlformats.org/officeDocument/2006/relationships/image" Target="../media/image2900.png"/><Relationship Id="rId228" Type="http://schemas.openxmlformats.org/officeDocument/2006/relationships/customXml" Target="../ink/ink833.xml"/><Relationship Id="rId249" Type="http://schemas.openxmlformats.org/officeDocument/2006/relationships/image" Target="../media/image3101.png"/><Relationship Id="rId13" Type="http://schemas.openxmlformats.org/officeDocument/2006/relationships/image" Target="../media/image1930.png"/><Relationship Id="rId109" Type="http://schemas.openxmlformats.org/officeDocument/2006/relationships/image" Target="../media/image2410.png"/><Relationship Id="rId34" Type="http://schemas.openxmlformats.org/officeDocument/2006/relationships/customXml" Target="../ink/ink736.xml"/><Relationship Id="rId55" Type="http://schemas.openxmlformats.org/officeDocument/2006/relationships/image" Target="../media/image2140.png"/><Relationship Id="rId76" Type="http://schemas.openxmlformats.org/officeDocument/2006/relationships/customXml" Target="../ink/ink757.xml"/><Relationship Id="rId97" Type="http://schemas.openxmlformats.org/officeDocument/2006/relationships/image" Target="../media/image2350.png"/><Relationship Id="rId120" Type="http://schemas.openxmlformats.org/officeDocument/2006/relationships/customXml" Target="../ink/ink779.xml"/><Relationship Id="rId141" Type="http://schemas.openxmlformats.org/officeDocument/2006/relationships/image" Target="../media/image2570.png"/><Relationship Id="rId7" Type="http://schemas.openxmlformats.org/officeDocument/2006/relationships/image" Target="../media/image1900.png"/><Relationship Id="rId162" Type="http://schemas.openxmlformats.org/officeDocument/2006/relationships/customXml" Target="../ink/ink800.xml"/><Relationship Id="rId183" Type="http://schemas.openxmlformats.org/officeDocument/2006/relationships/image" Target="../media/image2780.png"/><Relationship Id="rId218" Type="http://schemas.openxmlformats.org/officeDocument/2006/relationships/customXml" Target="../ink/ink828.xml"/><Relationship Id="rId239" Type="http://schemas.openxmlformats.org/officeDocument/2006/relationships/image" Target="../media/image3051.png"/><Relationship Id="rId24" Type="http://schemas.openxmlformats.org/officeDocument/2006/relationships/customXml" Target="../ink/ink731.xml"/><Relationship Id="rId45" Type="http://schemas.openxmlformats.org/officeDocument/2006/relationships/image" Target="../media/image2090.png"/><Relationship Id="rId66" Type="http://schemas.openxmlformats.org/officeDocument/2006/relationships/customXml" Target="../ink/ink752.xml"/><Relationship Id="rId87" Type="http://schemas.openxmlformats.org/officeDocument/2006/relationships/image" Target="../media/image2300.png"/><Relationship Id="rId110" Type="http://schemas.openxmlformats.org/officeDocument/2006/relationships/customXml" Target="../ink/ink774.xml"/><Relationship Id="rId131" Type="http://schemas.openxmlformats.org/officeDocument/2006/relationships/image" Target="../media/image2520.png"/><Relationship Id="rId152" Type="http://schemas.openxmlformats.org/officeDocument/2006/relationships/customXml" Target="../ink/ink795.xml"/><Relationship Id="rId173" Type="http://schemas.openxmlformats.org/officeDocument/2006/relationships/image" Target="../media/image2730.png"/><Relationship Id="rId194" Type="http://schemas.openxmlformats.org/officeDocument/2006/relationships/customXml" Target="../ink/ink816.xml"/><Relationship Id="rId208" Type="http://schemas.openxmlformats.org/officeDocument/2006/relationships/customXml" Target="../ink/ink823.xml"/><Relationship Id="rId229" Type="http://schemas.openxmlformats.org/officeDocument/2006/relationships/image" Target="../media/image3011.png"/><Relationship Id="rId240" Type="http://schemas.openxmlformats.org/officeDocument/2006/relationships/customXml" Target="../ink/ink839.xml"/><Relationship Id="rId14" Type="http://schemas.openxmlformats.org/officeDocument/2006/relationships/customXml" Target="../ink/ink726.xml"/><Relationship Id="rId35" Type="http://schemas.openxmlformats.org/officeDocument/2006/relationships/image" Target="../media/image2040.png"/><Relationship Id="rId56" Type="http://schemas.openxmlformats.org/officeDocument/2006/relationships/customXml" Target="../ink/ink747.xml"/><Relationship Id="rId77" Type="http://schemas.openxmlformats.org/officeDocument/2006/relationships/image" Target="../media/image2250.png"/><Relationship Id="rId100" Type="http://schemas.openxmlformats.org/officeDocument/2006/relationships/customXml" Target="../ink/ink769.xml"/><Relationship Id="rId8" Type="http://schemas.openxmlformats.org/officeDocument/2006/relationships/customXml" Target="../ink/ink723.xml"/><Relationship Id="rId98" Type="http://schemas.openxmlformats.org/officeDocument/2006/relationships/customXml" Target="../ink/ink768.xml"/><Relationship Id="rId121" Type="http://schemas.openxmlformats.org/officeDocument/2006/relationships/image" Target="../media/image2470.png"/><Relationship Id="rId142" Type="http://schemas.openxmlformats.org/officeDocument/2006/relationships/customXml" Target="../ink/ink790.xml"/><Relationship Id="rId163" Type="http://schemas.openxmlformats.org/officeDocument/2006/relationships/image" Target="../media/image2680.png"/><Relationship Id="rId184" Type="http://schemas.openxmlformats.org/officeDocument/2006/relationships/customXml" Target="../ink/ink811.xml"/><Relationship Id="rId219" Type="http://schemas.openxmlformats.org/officeDocument/2006/relationships/image" Target="../media/image2960.png"/><Relationship Id="rId230" Type="http://schemas.openxmlformats.org/officeDocument/2006/relationships/customXml" Target="../ink/ink834.xml"/><Relationship Id="rId25" Type="http://schemas.openxmlformats.org/officeDocument/2006/relationships/image" Target="../media/image1990.png"/><Relationship Id="rId46" Type="http://schemas.openxmlformats.org/officeDocument/2006/relationships/customXml" Target="../ink/ink742.xml"/><Relationship Id="rId67" Type="http://schemas.openxmlformats.org/officeDocument/2006/relationships/image" Target="../media/image2200.png"/><Relationship Id="rId88" Type="http://schemas.openxmlformats.org/officeDocument/2006/relationships/customXml" Target="../ink/ink763.xml"/><Relationship Id="rId111" Type="http://schemas.openxmlformats.org/officeDocument/2006/relationships/image" Target="../media/image2420.png"/><Relationship Id="rId132" Type="http://schemas.openxmlformats.org/officeDocument/2006/relationships/customXml" Target="../ink/ink785.xml"/><Relationship Id="rId153" Type="http://schemas.openxmlformats.org/officeDocument/2006/relationships/image" Target="../media/image2630.png"/><Relationship Id="rId174" Type="http://schemas.openxmlformats.org/officeDocument/2006/relationships/customXml" Target="../ink/ink806.xml"/><Relationship Id="rId195" Type="http://schemas.openxmlformats.org/officeDocument/2006/relationships/image" Target="../media/image2840.png"/><Relationship Id="rId209" Type="http://schemas.openxmlformats.org/officeDocument/2006/relationships/image" Target="../media/image2910.png"/><Relationship Id="rId220" Type="http://schemas.openxmlformats.org/officeDocument/2006/relationships/customXml" Target="../ink/ink829.xml"/><Relationship Id="rId241" Type="http://schemas.openxmlformats.org/officeDocument/2006/relationships/image" Target="../media/image3061.png"/><Relationship Id="rId15" Type="http://schemas.openxmlformats.org/officeDocument/2006/relationships/image" Target="../media/image1940.png"/><Relationship Id="rId36" Type="http://schemas.openxmlformats.org/officeDocument/2006/relationships/customXml" Target="../ink/ink737.xml"/><Relationship Id="rId57" Type="http://schemas.openxmlformats.org/officeDocument/2006/relationships/image" Target="../media/image2150.png"/><Relationship Id="rId78" Type="http://schemas.openxmlformats.org/officeDocument/2006/relationships/customXml" Target="../ink/ink758.xml"/><Relationship Id="rId99" Type="http://schemas.openxmlformats.org/officeDocument/2006/relationships/image" Target="../media/image2360.png"/><Relationship Id="rId101" Type="http://schemas.openxmlformats.org/officeDocument/2006/relationships/image" Target="../media/image2370.png"/><Relationship Id="rId122" Type="http://schemas.openxmlformats.org/officeDocument/2006/relationships/customXml" Target="../ink/ink780.xml"/><Relationship Id="rId143" Type="http://schemas.openxmlformats.org/officeDocument/2006/relationships/image" Target="../media/image2580.png"/><Relationship Id="rId164" Type="http://schemas.openxmlformats.org/officeDocument/2006/relationships/customXml" Target="../ink/ink801.xml"/><Relationship Id="rId185" Type="http://schemas.openxmlformats.org/officeDocument/2006/relationships/image" Target="../media/image2790.png"/><Relationship Id="rId4" Type="http://schemas.openxmlformats.org/officeDocument/2006/relationships/customXml" Target="../ink/ink721.xml"/><Relationship Id="rId9" Type="http://schemas.openxmlformats.org/officeDocument/2006/relationships/image" Target="../media/image1910.png"/><Relationship Id="rId180" Type="http://schemas.openxmlformats.org/officeDocument/2006/relationships/customXml" Target="../ink/ink809.xml"/><Relationship Id="rId210" Type="http://schemas.openxmlformats.org/officeDocument/2006/relationships/customXml" Target="../ink/ink824.xml"/><Relationship Id="rId215" Type="http://schemas.openxmlformats.org/officeDocument/2006/relationships/image" Target="../media/image2940.png"/><Relationship Id="rId236" Type="http://schemas.openxmlformats.org/officeDocument/2006/relationships/customXml" Target="../ink/ink837.xml"/><Relationship Id="rId26" Type="http://schemas.openxmlformats.org/officeDocument/2006/relationships/customXml" Target="../ink/ink732.xml"/><Relationship Id="rId231" Type="http://schemas.openxmlformats.org/officeDocument/2006/relationships/image" Target="../media/image1810.png"/><Relationship Id="rId47" Type="http://schemas.openxmlformats.org/officeDocument/2006/relationships/image" Target="../media/image2100.png"/><Relationship Id="rId68" Type="http://schemas.openxmlformats.org/officeDocument/2006/relationships/customXml" Target="../ink/ink753.xml"/><Relationship Id="rId89" Type="http://schemas.openxmlformats.org/officeDocument/2006/relationships/image" Target="../media/image2310.png"/><Relationship Id="rId112" Type="http://schemas.openxmlformats.org/officeDocument/2006/relationships/customXml" Target="../ink/ink775.xml"/><Relationship Id="rId133" Type="http://schemas.openxmlformats.org/officeDocument/2006/relationships/image" Target="../media/image2530.png"/><Relationship Id="rId154" Type="http://schemas.openxmlformats.org/officeDocument/2006/relationships/customXml" Target="../ink/ink796.xml"/><Relationship Id="rId175" Type="http://schemas.openxmlformats.org/officeDocument/2006/relationships/image" Target="../media/image2740.png"/><Relationship Id="rId196" Type="http://schemas.openxmlformats.org/officeDocument/2006/relationships/customXml" Target="../ink/ink817.xml"/><Relationship Id="rId200" Type="http://schemas.openxmlformats.org/officeDocument/2006/relationships/customXml" Target="../ink/ink819.xml"/><Relationship Id="rId16" Type="http://schemas.openxmlformats.org/officeDocument/2006/relationships/customXml" Target="../ink/ink727.xml"/><Relationship Id="rId221" Type="http://schemas.openxmlformats.org/officeDocument/2006/relationships/image" Target="../media/image2970.png"/><Relationship Id="rId242" Type="http://schemas.openxmlformats.org/officeDocument/2006/relationships/customXml" Target="../ink/ink840.xml"/><Relationship Id="rId37" Type="http://schemas.openxmlformats.org/officeDocument/2006/relationships/image" Target="../media/image2050.png"/><Relationship Id="rId58" Type="http://schemas.openxmlformats.org/officeDocument/2006/relationships/customXml" Target="../ink/ink748.xml"/><Relationship Id="rId79" Type="http://schemas.openxmlformats.org/officeDocument/2006/relationships/image" Target="../media/image2260.png"/><Relationship Id="rId102" Type="http://schemas.openxmlformats.org/officeDocument/2006/relationships/customXml" Target="../ink/ink770.xml"/><Relationship Id="rId123" Type="http://schemas.openxmlformats.org/officeDocument/2006/relationships/image" Target="../media/image2480.png"/><Relationship Id="rId144" Type="http://schemas.openxmlformats.org/officeDocument/2006/relationships/customXml" Target="../ink/ink791.xml"/><Relationship Id="rId90" Type="http://schemas.openxmlformats.org/officeDocument/2006/relationships/customXml" Target="../ink/ink764.xml"/><Relationship Id="rId165" Type="http://schemas.openxmlformats.org/officeDocument/2006/relationships/image" Target="../media/image2690.png"/><Relationship Id="rId186" Type="http://schemas.openxmlformats.org/officeDocument/2006/relationships/customXml" Target="../ink/ink812.xml"/><Relationship Id="rId211" Type="http://schemas.openxmlformats.org/officeDocument/2006/relationships/image" Target="../media/image2920.png"/><Relationship Id="rId232" Type="http://schemas.openxmlformats.org/officeDocument/2006/relationships/customXml" Target="../ink/ink835.xml"/><Relationship Id="rId27" Type="http://schemas.openxmlformats.org/officeDocument/2006/relationships/image" Target="../media/image2000.png"/><Relationship Id="rId48" Type="http://schemas.openxmlformats.org/officeDocument/2006/relationships/customXml" Target="../ink/ink743.xml"/><Relationship Id="rId69" Type="http://schemas.openxmlformats.org/officeDocument/2006/relationships/image" Target="../media/image2210.png"/><Relationship Id="rId113" Type="http://schemas.openxmlformats.org/officeDocument/2006/relationships/image" Target="../media/image2430.png"/><Relationship Id="rId134" Type="http://schemas.openxmlformats.org/officeDocument/2006/relationships/customXml" Target="../ink/ink786.xml"/><Relationship Id="rId80" Type="http://schemas.openxmlformats.org/officeDocument/2006/relationships/customXml" Target="../ink/ink759.xml"/><Relationship Id="rId155" Type="http://schemas.openxmlformats.org/officeDocument/2006/relationships/image" Target="../media/image2640.png"/><Relationship Id="rId176" Type="http://schemas.openxmlformats.org/officeDocument/2006/relationships/customXml" Target="../ink/ink807.xml"/><Relationship Id="rId197" Type="http://schemas.openxmlformats.org/officeDocument/2006/relationships/image" Target="../media/image2850.png"/><Relationship Id="rId201" Type="http://schemas.openxmlformats.org/officeDocument/2006/relationships/image" Target="../media/image2870.png"/><Relationship Id="rId222" Type="http://schemas.openxmlformats.org/officeDocument/2006/relationships/customXml" Target="../ink/ink830.xml"/><Relationship Id="rId243" Type="http://schemas.openxmlformats.org/officeDocument/2006/relationships/image" Target="../media/image3071.png"/><Relationship Id="rId17" Type="http://schemas.openxmlformats.org/officeDocument/2006/relationships/image" Target="../media/image1950.png"/><Relationship Id="rId38" Type="http://schemas.openxmlformats.org/officeDocument/2006/relationships/customXml" Target="../ink/ink738.xml"/><Relationship Id="rId59" Type="http://schemas.openxmlformats.org/officeDocument/2006/relationships/image" Target="../media/image2160.png"/><Relationship Id="rId103" Type="http://schemas.openxmlformats.org/officeDocument/2006/relationships/image" Target="../media/image2380.png"/><Relationship Id="rId124" Type="http://schemas.openxmlformats.org/officeDocument/2006/relationships/customXml" Target="../ink/ink781.xml"/><Relationship Id="rId70" Type="http://schemas.openxmlformats.org/officeDocument/2006/relationships/customXml" Target="../ink/ink754.xml"/><Relationship Id="rId91" Type="http://schemas.openxmlformats.org/officeDocument/2006/relationships/image" Target="../media/image2320.png"/><Relationship Id="rId145" Type="http://schemas.openxmlformats.org/officeDocument/2006/relationships/image" Target="../media/image2590.png"/><Relationship Id="rId166" Type="http://schemas.openxmlformats.org/officeDocument/2006/relationships/customXml" Target="../ink/ink802.xml"/><Relationship Id="rId187" Type="http://schemas.openxmlformats.org/officeDocument/2006/relationships/image" Target="../media/image2800.png"/><Relationship Id="rId1" Type="http://schemas.openxmlformats.org/officeDocument/2006/relationships/slideLayout" Target="../slideLayouts/slideLayout2.xml"/><Relationship Id="rId212" Type="http://schemas.openxmlformats.org/officeDocument/2006/relationships/customXml" Target="../ink/ink825.xml"/><Relationship Id="rId233" Type="http://schemas.openxmlformats.org/officeDocument/2006/relationships/image" Target="../media/image3021.png"/><Relationship Id="rId28" Type="http://schemas.openxmlformats.org/officeDocument/2006/relationships/customXml" Target="../ink/ink733.xml"/><Relationship Id="rId49" Type="http://schemas.openxmlformats.org/officeDocument/2006/relationships/image" Target="../media/image2110.png"/><Relationship Id="rId114" Type="http://schemas.openxmlformats.org/officeDocument/2006/relationships/customXml" Target="../ink/ink776.xml"/><Relationship Id="rId60" Type="http://schemas.openxmlformats.org/officeDocument/2006/relationships/customXml" Target="../ink/ink749.xml"/><Relationship Id="rId81" Type="http://schemas.openxmlformats.org/officeDocument/2006/relationships/image" Target="../media/image2270.png"/><Relationship Id="rId135" Type="http://schemas.openxmlformats.org/officeDocument/2006/relationships/image" Target="../media/image2540.png"/><Relationship Id="rId156" Type="http://schemas.openxmlformats.org/officeDocument/2006/relationships/customXml" Target="../ink/ink797.xml"/><Relationship Id="rId177" Type="http://schemas.openxmlformats.org/officeDocument/2006/relationships/image" Target="../media/image2750.png"/><Relationship Id="rId198" Type="http://schemas.openxmlformats.org/officeDocument/2006/relationships/customXml" Target="../ink/ink818.xml"/><Relationship Id="rId202" Type="http://schemas.openxmlformats.org/officeDocument/2006/relationships/customXml" Target="../ink/ink820.xml"/><Relationship Id="rId223" Type="http://schemas.openxmlformats.org/officeDocument/2006/relationships/image" Target="../media/image2980.png"/><Relationship Id="rId244" Type="http://schemas.openxmlformats.org/officeDocument/2006/relationships/customXml" Target="../ink/ink841.xml"/><Relationship Id="rId18" Type="http://schemas.openxmlformats.org/officeDocument/2006/relationships/customXml" Target="../ink/ink728.xml"/><Relationship Id="rId39" Type="http://schemas.openxmlformats.org/officeDocument/2006/relationships/image" Target="../media/image2060.png"/><Relationship Id="rId50" Type="http://schemas.openxmlformats.org/officeDocument/2006/relationships/customXml" Target="../ink/ink744.xml"/><Relationship Id="rId104" Type="http://schemas.openxmlformats.org/officeDocument/2006/relationships/customXml" Target="../ink/ink771.xml"/><Relationship Id="rId125" Type="http://schemas.openxmlformats.org/officeDocument/2006/relationships/image" Target="../media/image2490.png"/><Relationship Id="rId146" Type="http://schemas.openxmlformats.org/officeDocument/2006/relationships/customXml" Target="../ink/ink792.xml"/><Relationship Id="rId167" Type="http://schemas.openxmlformats.org/officeDocument/2006/relationships/image" Target="../media/image2700.png"/><Relationship Id="rId188" Type="http://schemas.openxmlformats.org/officeDocument/2006/relationships/customXml" Target="../ink/ink813.xml"/><Relationship Id="rId71" Type="http://schemas.openxmlformats.org/officeDocument/2006/relationships/image" Target="../media/image2220.png"/><Relationship Id="rId92" Type="http://schemas.openxmlformats.org/officeDocument/2006/relationships/customXml" Target="../ink/ink765.xml"/><Relationship Id="rId213" Type="http://schemas.openxmlformats.org/officeDocument/2006/relationships/image" Target="../media/image2930.png"/><Relationship Id="rId234" Type="http://schemas.openxmlformats.org/officeDocument/2006/relationships/customXml" Target="../ink/ink836.xml"/><Relationship Id="rId2" Type="http://schemas.openxmlformats.org/officeDocument/2006/relationships/customXml" Target="../ink/ink720.xml"/><Relationship Id="rId29" Type="http://schemas.openxmlformats.org/officeDocument/2006/relationships/image" Target="../media/image2011.png"/><Relationship Id="rId40" Type="http://schemas.openxmlformats.org/officeDocument/2006/relationships/customXml" Target="../ink/ink739.xml"/><Relationship Id="rId115" Type="http://schemas.openxmlformats.org/officeDocument/2006/relationships/image" Target="../media/image2440.png"/><Relationship Id="rId136" Type="http://schemas.openxmlformats.org/officeDocument/2006/relationships/customXml" Target="../ink/ink787.xml"/><Relationship Id="rId157" Type="http://schemas.openxmlformats.org/officeDocument/2006/relationships/image" Target="../media/image2650.png"/><Relationship Id="rId178" Type="http://schemas.openxmlformats.org/officeDocument/2006/relationships/customXml" Target="../ink/ink808.xml"/><Relationship Id="rId61" Type="http://schemas.openxmlformats.org/officeDocument/2006/relationships/image" Target="../media/image2170.png"/><Relationship Id="rId82" Type="http://schemas.openxmlformats.org/officeDocument/2006/relationships/customXml" Target="../ink/ink760.xml"/><Relationship Id="rId199" Type="http://schemas.openxmlformats.org/officeDocument/2006/relationships/image" Target="../media/image2860.png"/><Relationship Id="rId203" Type="http://schemas.openxmlformats.org/officeDocument/2006/relationships/image" Target="../media/image2880.png"/><Relationship Id="rId19" Type="http://schemas.openxmlformats.org/officeDocument/2006/relationships/image" Target="../media/image1960.png"/><Relationship Id="rId224" Type="http://schemas.openxmlformats.org/officeDocument/2006/relationships/customXml" Target="../ink/ink831.xml"/><Relationship Id="rId245" Type="http://schemas.openxmlformats.org/officeDocument/2006/relationships/image" Target="../media/image3081.png"/><Relationship Id="rId30" Type="http://schemas.openxmlformats.org/officeDocument/2006/relationships/customXml" Target="../ink/ink734.xml"/><Relationship Id="rId105" Type="http://schemas.openxmlformats.org/officeDocument/2006/relationships/image" Target="../media/image2390.png"/><Relationship Id="rId126" Type="http://schemas.openxmlformats.org/officeDocument/2006/relationships/customXml" Target="../ink/ink782.xml"/><Relationship Id="rId147" Type="http://schemas.openxmlformats.org/officeDocument/2006/relationships/image" Target="../media/image2600.png"/><Relationship Id="rId168" Type="http://schemas.openxmlformats.org/officeDocument/2006/relationships/customXml" Target="../ink/ink803.xml"/><Relationship Id="rId51" Type="http://schemas.openxmlformats.org/officeDocument/2006/relationships/image" Target="../media/image2120.png"/><Relationship Id="rId72" Type="http://schemas.openxmlformats.org/officeDocument/2006/relationships/customXml" Target="../ink/ink755.xml"/><Relationship Id="rId93" Type="http://schemas.openxmlformats.org/officeDocument/2006/relationships/image" Target="../media/image2330.png"/><Relationship Id="rId189" Type="http://schemas.openxmlformats.org/officeDocument/2006/relationships/image" Target="../media/image2810.png"/><Relationship Id="rId3" Type="http://schemas.openxmlformats.org/officeDocument/2006/relationships/image" Target="../media/image1880.png"/><Relationship Id="rId214" Type="http://schemas.openxmlformats.org/officeDocument/2006/relationships/customXml" Target="../ink/ink826.xml"/><Relationship Id="rId235" Type="http://schemas.openxmlformats.org/officeDocument/2006/relationships/image" Target="../media/image3031.png"/><Relationship Id="rId116" Type="http://schemas.openxmlformats.org/officeDocument/2006/relationships/customXml" Target="../ink/ink777.xml"/><Relationship Id="rId137" Type="http://schemas.openxmlformats.org/officeDocument/2006/relationships/image" Target="../media/image2550.png"/><Relationship Id="rId158" Type="http://schemas.openxmlformats.org/officeDocument/2006/relationships/customXml" Target="../ink/ink798.xml"/><Relationship Id="rId20" Type="http://schemas.openxmlformats.org/officeDocument/2006/relationships/customXml" Target="../ink/ink729.xml"/><Relationship Id="rId41" Type="http://schemas.openxmlformats.org/officeDocument/2006/relationships/image" Target="../media/image2070.png"/><Relationship Id="rId62" Type="http://schemas.openxmlformats.org/officeDocument/2006/relationships/customXml" Target="../ink/ink750.xml"/><Relationship Id="rId83" Type="http://schemas.openxmlformats.org/officeDocument/2006/relationships/image" Target="../media/image2280.png"/><Relationship Id="rId179" Type="http://schemas.openxmlformats.org/officeDocument/2006/relationships/image" Target="../media/image2760.png"/><Relationship Id="rId190" Type="http://schemas.openxmlformats.org/officeDocument/2006/relationships/customXml" Target="../ink/ink814.xml"/><Relationship Id="rId204" Type="http://schemas.openxmlformats.org/officeDocument/2006/relationships/customXml" Target="../ink/ink821.xml"/><Relationship Id="rId225" Type="http://schemas.openxmlformats.org/officeDocument/2006/relationships/image" Target="../media/image2990.png"/><Relationship Id="rId246" Type="http://schemas.openxmlformats.org/officeDocument/2006/relationships/customXml" Target="../ink/ink842.xml"/><Relationship Id="rId106" Type="http://schemas.openxmlformats.org/officeDocument/2006/relationships/customXml" Target="../ink/ink772.xml"/><Relationship Id="rId127" Type="http://schemas.openxmlformats.org/officeDocument/2006/relationships/image" Target="../media/image2500.png"/><Relationship Id="rId10" Type="http://schemas.openxmlformats.org/officeDocument/2006/relationships/customXml" Target="../ink/ink724.xml"/><Relationship Id="rId31" Type="http://schemas.openxmlformats.org/officeDocument/2006/relationships/image" Target="../media/image2020.png"/><Relationship Id="rId52" Type="http://schemas.openxmlformats.org/officeDocument/2006/relationships/customXml" Target="../ink/ink745.xml"/><Relationship Id="rId73" Type="http://schemas.openxmlformats.org/officeDocument/2006/relationships/image" Target="../media/image2230.png"/><Relationship Id="rId94" Type="http://schemas.openxmlformats.org/officeDocument/2006/relationships/customXml" Target="../ink/ink766.xml"/><Relationship Id="rId148" Type="http://schemas.openxmlformats.org/officeDocument/2006/relationships/customXml" Target="../ink/ink793.xml"/><Relationship Id="rId169" Type="http://schemas.openxmlformats.org/officeDocument/2006/relationships/image" Target="../media/image2710.png"/></Relationships>
</file>

<file path=ppt/slides/_rels/slide12.xml.rels><?xml version="1.0" encoding="UTF-8" standalone="yes"?>
<Relationships xmlns="http://schemas.openxmlformats.org/package/2006/relationships"><Relationship Id="rId117" Type="http://schemas.openxmlformats.org/officeDocument/2006/relationships/image" Target="../media/image2480.png"/><Relationship Id="rId21" Type="http://schemas.openxmlformats.org/officeDocument/2006/relationships/image" Target="../media/image2011.png"/><Relationship Id="rId42" Type="http://schemas.openxmlformats.org/officeDocument/2006/relationships/customXml" Target="../ink/ink864.xml"/><Relationship Id="rId63" Type="http://schemas.openxmlformats.org/officeDocument/2006/relationships/image" Target="../media/image2150.png"/><Relationship Id="rId84" Type="http://schemas.openxmlformats.org/officeDocument/2006/relationships/customXml" Target="../ink/ink885.xml"/><Relationship Id="rId138" Type="http://schemas.openxmlformats.org/officeDocument/2006/relationships/customXml" Target="../ink/ink912.xml"/><Relationship Id="rId159" Type="http://schemas.openxmlformats.org/officeDocument/2006/relationships/image" Target="../media/image3130.png"/><Relationship Id="rId170" Type="http://schemas.openxmlformats.org/officeDocument/2006/relationships/customXml" Target="../ink/ink928.xml"/><Relationship Id="rId191" Type="http://schemas.openxmlformats.org/officeDocument/2006/relationships/image" Target="../media/image3290.png"/><Relationship Id="rId205" Type="http://schemas.openxmlformats.org/officeDocument/2006/relationships/image" Target="../media/image3360.png"/><Relationship Id="rId226" Type="http://schemas.openxmlformats.org/officeDocument/2006/relationships/customXml" Target="../ink/ink956.xml"/><Relationship Id="rId247" Type="http://schemas.openxmlformats.org/officeDocument/2006/relationships/image" Target="../media/image3570.png"/><Relationship Id="rId107" Type="http://schemas.openxmlformats.org/officeDocument/2006/relationships/image" Target="../media/image2410.png"/><Relationship Id="rId11" Type="http://schemas.openxmlformats.org/officeDocument/2006/relationships/image" Target="../media/image1920.png"/><Relationship Id="rId32" Type="http://schemas.openxmlformats.org/officeDocument/2006/relationships/customXml" Target="../ink/ink859.xml"/><Relationship Id="rId53" Type="http://schemas.openxmlformats.org/officeDocument/2006/relationships/image" Target="../media/image2910.png"/><Relationship Id="rId74" Type="http://schemas.openxmlformats.org/officeDocument/2006/relationships/customXml" Target="../ink/ink880.xml"/><Relationship Id="rId128" Type="http://schemas.openxmlformats.org/officeDocument/2006/relationships/customXml" Target="../ink/ink907.xml"/><Relationship Id="rId149" Type="http://schemas.openxmlformats.org/officeDocument/2006/relationships/image" Target="../media/image3080.png"/><Relationship Id="rId5" Type="http://schemas.openxmlformats.org/officeDocument/2006/relationships/image" Target="../media/image1890.png"/><Relationship Id="rId95" Type="http://schemas.openxmlformats.org/officeDocument/2006/relationships/image" Target="../media/image2350.png"/><Relationship Id="rId160" Type="http://schemas.openxmlformats.org/officeDocument/2006/relationships/customXml" Target="../ink/ink923.xml"/><Relationship Id="rId181" Type="http://schemas.openxmlformats.org/officeDocument/2006/relationships/image" Target="../media/image3240.png"/><Relationship Id="rId216" Type="http://schemas.openxmlformats.org/officeDocument/2006/relationships/customXml" Target="../ink/ink951.xml"/><Relationship Id="rId237" Type="http://schemas.openxmlformats.org/officeDocument/2006/relationships/image" Target="../media/image3520.png"/><Relationship Id="rId22" Type="http://schemas.openxmlformats.org/officeDocument/2006/relationships/customXml" Target="../ink/ink854.xml"/><Relationship Id="rId43" Type="http://schemas.openxmlformats.org/officeDocument/2006/relationships/image" Target="../media/image2860.png"/><Relationship Id="rId64" Type="http://schemas.openxmlformats.org/officeDocument/2006/relationships/customXml" Target="../ink/ink875.xml"/><Relationship Id="rId118" Type="http://schemas.openxmlformats.org/officeDocument/2006/relationships/customXml" Target="../ink/ink902.xml"/><Relationship Id="rId139" Type="http://schemas.openxmlformats.org/officeDocument/2006/relationships/image" Target="../media/image3030.png"/><Relationship Id="rId85" Type="http://schemas.openxmlformats.org/officeDocument/2006/relationships/image" Target="../media/image2260.png"/><Relationship Id="rId150" Type="http://schemas.openxmlformats.org/officeDocument/2006/relationships/customXml" Target="../ink/ink918.xml"/><Relationship Id="rId171" Type="http://schemas.openxmlformats.org/officeDocument/2006/relationships/image" Target="../media/image3190.png"/><Relationship Id="rId192" Type="http://schemas.openxmlformats.org/officeDocument/2006/relationships/customXml" Target="../ink/ink939.xml"/><Relationship Id="rId206" Type="http://schemas.openxmlformats.org/officeDocument/2006/relationships/customXml" Target="../ink/ink946.xml"/><Relationship Id="rId227" Type="http://schemas.openxmlformats.org/officeDocument/2006/relationships/image" Target="../media/image3470.png"/><Relationship Id="rId248" Type="http://schemas.openxmlformats.org/officeDocument/2006/relationships/customXml" Target="../ink/ink967.xml"/><Relationship Id="rId12" Type="http://schemas.openxmlformats.org/officeDocument/2006/relationships/customXml" Target="../ink/ink849.xml"/><Relationship Id="rId33" Type="http://schemas.openxmlformats.org/officeDocument/2006/relationships/image" Target="../media/image2810.png"/><Relationship Id="rId108" Type="http://schemas.openxmlformats.org/officeDocument/2006/relationships/customXml" Target="../ink/ink897.xml"/><Relationship Id="rId129" Type="http://schemas.openxmlformats.org/officeDocument/2006/relationships/image" Target="../media/image2540.png"/><Relationship Id="rId54" Type="http://schemas.openxmlformats.org/officeDocument/2006/relationships/customXml" Target="../ink/ink870.xml"/><Relationship Id="rId75" Type="http://schemas.openxmlformats.org/officeDocument/2006/relationships/image" Target="../media/image2210.png"/><Relationship Id="rId96" Type="http://schemas.openxmlformats.org/officeDocument/2006/relationships/customXml" Target="../ink/ink891.xml"/><Relationship Id="rId140" Type="http://schemas.openxmlformats.org/officeDocument/2006/relationships/customXml" Target="../ink/ink913.xml"/><Relationship Id="rId161" Type="http://schemas.openxmlformats.org/officeDocument/2006/relationships/image" Target="../media/image3140.png"/><Relationship Id="rId182" Type="http://schemas.openxmlformats.org/officeDocument/2006/relationships/customXml" Target="../ink/ink934.xml"/><Relationship Id="rId217" Type="http://schemas.openxmlformats.org/officeDocument/2006/relationships/image" Target="../media/image3420.png"/><Relationship Id="rId6" Type="http://schemas.openxmlformats.org/officeDocument/2006/relationships/customXml" Target="../ink/ink846.xml"/><Relationship Id="rId238" Type="http://schemas.openxmlformats.org/officeDocument/2006/relationships/customXml" Target="../ink/ink962.xml"/><Relationship Id="rId23" Type="http://schemas.openxmlformats.org/officeDocument/2006/relationships/image" Target="../media/image2020.png"/><Relationship Id="rId119" Type="http://schemas.openxmlformats.org/officeDocument/2006/relationships/image" Target="../media/image2490.png"/><Relationship Id="rId44" Type="http://schemas.openxmlformats.org/officeDocument/2006/relationships/customXml" Target="../ink/ink865.xml"/><Relationship Id="rId65" Type="http://schemas.openxmlformats.org/officeDocument/2006/relationships/image" Target="../media/image2160.png"/><Relationship Id="rId86" Type="http://schemas.openxmlformats.org/officeDocument/2006/relationships/customXml" Target="../ink/ink886.xml"/><Relationship Id="rId130" Type="http://schemas.openxmlformats.org/officeDocument/2006/relationships/customXml" Target="../ink/ink908.xml"/><Relationship Id="rId151" Type="http://schemas.openxmlformats.org/officeDocument/2006/relationships/image" Target="../media/image3090.png"/><Relationship Id="rId172" Type="http://schemas.openxmlformats.org/officeDocument/2006/relationships/customXml" Target="../ink/ink929.xml"/><Relationship Id="rId193" Type="http://schemas.openxmlformats.org/officeDocument/2006/relationships/image" Target="../media/image3300.png"/><Relationship Id="rId207" Type="http://schemas.openxmlformats.org/officeDocument/2006/relationships/image" Target="../media/image3370.png"/><Relationship Id="rId228" Type="http://schemas.openxmlformats.org/officeDocument/2006/relationships/customXml" Target="../ink/ink957.xml"/><Relationship Id="rId249" Type="http://schemas.openxmlformats.org/officeDocument/2006/relationships/image" Target="../media/image3581.png"/><Relationship Id="rId13" Type="http://schemas.openxmlformats.org/officeDocument/2006/relationships/image" Target="../media/image1930.png"/><Relationship Id="rId109" Type="http://schemas.openxmlformats.org/officeDocument/2006/relationships/image" Target="../media/image2440.png"/><Relationship Id="rId34" Type="http://schemas.openxmlformats.org/officeDocument/2006/relationships/customXml" Target="../ink/ink860.xml"/><Relationship Id="rId55" Type="http://schemas.openxmlformats.org/officeDocument/2006/relationships/image" Target="../media/image2920.png"/><Relationship Id="rId76" Type="http://schemas.openxmlformats.org/officeDocument/2006/relationships/customXml" Target="../ink/ink881.xml"/><Relationship Id="rId97" Type="http://schemas.openxmlformats.org/officeDocument/2006/relationships/image" Target="../media/image2360.png"/><Relationship Id="rId120" Type="http://schemas.openxmlformats.org/officeDocument/2006/relationships/customXml" Target="../ink/ink903.xml"/><Relationship Id="rId141" Type="http://schemas.openxmlformats.org/officeDocument/2006/relationships/image" Target="../media/image3040.png"/><Relationship Id="rId7" Type="http://schemas.openxmlformats.org/officeDocument/2006/relationships/image" Target="../media/image1900.png"/><Relationship Id="rId162" Type="http://schemas.openxmlformats.org/officeDocument/2006/relationships/customXml" Target="../ink/ink924.xml"/><Relationship Id="rId183" Type="http://schemas.openxmlformats.org/officeDocument/2006/relationships/image" Target="../media/image3250.png"/><Relationship Id="rId218" Type="http://schemas.openxmlformats.org/officeDocument/2006/relationships/customXml" Target="../ink/ink952.xml"/><Relationship Id="rId239" Type="http://schemas.openxmlformats.org/officeDocument/2006/relationships/image" Target="../media/image3530.png"/><Relationship Id="rId24" Type="http://schemas.openxmlformats.org/officeDocument/2006/relationships/customXml" Target="../ink/ink855.xml"/><Relationship Id="rId45" Type="http://schemas.openxmlformats.org/officeDocument/2006/relationships/image" Target="../media/image2870.png"/><Relationship Id="rId66" Type="http://schemas.openxmlformats.org/officeDocument/2006/relationships/customXml" Target="../ink/ink876.xml"/><Relationship Id="rId87" Type="http://schemas.openxmlformats.org/officeDocument/2006/relationships/image" Target="../media/image2310.png"/><Relationship Id="rId110" Type="http://schemas.openxmlformats.org/officeDocument/2006/relationships/customXml" Target="../ink/ink898.xml"/><Relationship Id="rId131" Type="http://schemas.openxmlformats.org/officeDocument/2006/relationships/image" Target="../media/image2550.png"/><Relationship Id="rId152" Type="http://schemas.openxmlformats.org/officeDocument/2006/relationships/customXml" Target="../ink/ink919.xml"/><Relationship Id="rId173" Type="http://schemas.openxmlformats.org/officeDocument/2006/relationships/image" Target="../media/image3200.png"/><Relationship Id="rId194" Type="http://schemas.openxmlformats.org/officeDocument/2006/relationships/customXml" Target="../ink/ink940.xml"/><Relationship Id="rId208" Type="http://schemas.openxmlformats.org/officeDocument/2006/relationships/customXml" Target="../ink/ink947.xml"/><Relationship Id="rId229" Type="http://schemas.openxmlformats.org/officeDocument/2006/relationships/image" Target="../media/image3480.png"/><Relationship Id="rId240" Type="http://schemas.openxmlformats.org/officeDocument/2006/relationships/customXml" Target="../ink/ink963.xml"/><Relationship Id="rId14" Type="http://schemas.openxmlformats.org/officeDocument/2006/relationships/customXml" Target="../ink/ink850.xml"/><Relationship Id="rId35" Type="http://schemas.openxmlformats.org/officeDocument/2006/relationships/image" Target="../media/image2820.png"/><Relationship Id="rId56" Type="http://schemas.openxmlformats.org/officeDocument/2006/relationships/customXml" Target="../ink/ink871.xml"/><Relationship Id="rId77" Type="http://schemas.openxmlformats.org/officeDocument/2006/relationships/image" Target="../media/image2220.png"/><Relationship Id="rId100" Type="http://schemas.openxmlformats.org/officeDocument/2006/relationships/customXml" Target="../ink/ink893.xml"/><Relationship Id="rId8" Type="http://schemas.openxmlformats.org/officeDocument/2006/relationships/customXml" Target="../ink/ink847.xml"/><Relationship Id="rId98" Type="http://schemas.openxmlformats.org/officeDocument/2006/relationships/customXml" Target="../ink/ink892.xml"/><Relationship Id="rId121" Type="http://schemas.openxmlformats.org/officeDocument/2006/relationships/image" Target="../media/image2500.png"/><Relationship Id="rId142" Type="http://schemas.openxmlformats.org/officeDocument/2006/relationships/customXml" Target="../ink/ink914.xml"/><Relationship Id="rId163" Type="http://schemas.openxmlformats.org/officeDocument/2006/relationships/image" Target="../media/image3150.png"/><Relationship Id="rId184" Type="http://schemas.openxmlformats.org/officeDocument/2006/relationships/customXml" Target="../ink/ink935.xml"/><Relationship Id="rId219" Type="http://schemas.openxmlformats.org/officeDocument/2006/relationships/image" Target="../media/image3430.png"/><Relationship Id="rId230" Type="http://schemas.openxmlformats.org/officeDocument/2006/relationships/customXml" Target="../ink/ink958.xml"/><Relationship Id="rId25" Type="http://schemas.openxmlformats.org/officeDocument/2006/relationships/image" Target="../media/image2770.png"/><Relationship Id="rId46" Type="http://schemas.openxmlformats.org/officeDocument/2006/relationships/customXml" Target="../ink/ink866.xml"/><Relationship Id="rId67" Type="http://schemas.openxmlformats.org/officeDocument/2006/relationships/image" Target="../media/image2170.png"/><Relationship Id="rId88" Type="http://schemas.openxmlformats.org/officeDocument/2006/relationships/customXml" Target="../ink/ink887.xml"/><Relationship Id="rId111" Type="http://schemas.openxmlformats.org/officeDocument/2006/relationships/image" Target="../media/image2450.png"/><Relationship Id="rId132" Type="http://schemas.openxmlformats.org/officeDocument/2006/relationships/customXml" Target="../ink/ink909.xml"/><Relationship Id="rId153" Type="http://schemas.openxmlformats.org/officeDocument/2006/relationships/image" Target="../media/image3100.png"/><Relationship Id="rId174" Type="http://schemas.openxmlformats.org/officeDocument/2006/relationships/customXml" Target="../ink/ink930.xml"/><Relationship Id="rId195" Type="http://schemas.openxmlformats.org/officeDocument/2006/relationships/image" Target="../media/image3310.png"/><Relationship Id="rId209" Type="http://schemas.openxmlformats.org/officeDocument/2006/relationships/image" Target="../media/image3380.png"/><Relationship Id="rId220" Type="http://schemas.openxmlformats.org/officeDocument/2006/relationships/customXml" Target="../ink/ink953.xml"/><Relationship Id="rId241" Type="http://schemas.openxmlformats.org/officeDocument/2006/relationships/image" Target="../media/image3540.png"/><Relationship Id="rId15" Type="http://schemas.openxmlformats.org/officeDocument/2006/relationships/image" Target="../media/image1940.png"/><Relationship Id="rId36" Type="http://schemas.openxmlformats.org/officeDocument/2006/relationships/customXml" Target="../ink/ink861.xml"/><Relationship Id="rId57" Type="http://schemas.openxmlformats.org/officeDocument/2006/relationships/image" Target="../media/image2930.png"/><Relationship Id="rId78" Type="http://schemas.openxmlformats.org/officeDocument/2006/relationships/customXml" Target="../ink/ink882.xml"/><Relationship Id="rId99" Type="http://schemas.openxmlformats.org/officeDocument/2006/relationships/image" Target="../media/image2370.png"/><Relationship Id="rId101" Type="http://schemas.openxmlformats.org/officeDocument/2006/relationships/image" Target="../media/image2380.png"/><Relationship Id="rId122" Type="http://schemas.openxmlformats.org/officeDocument/2006/relationships/customXml" Target="../ink/ink904.xml"/><Relationship Id="rId143" Type="http://schemas.openxmlformats.org/officeDocument/2006/relationships/image" Target="../media/image3050.png"/><Relationship Id="rId164" Type="http://schemas.openxmlformats.org/officeDocument/2006/relationships/customXml" Target="../ink/ink925.xml"/><Relationship Id="rId185" Type="http://schemas.openxmlformats.org/officeDocument/2006/relationships/image" Target="../media/image3260.png"/><Relationship Id="rId4" Type="http://schemas.openxmlformats.org/officeDocument/2006/relationships/customXml" Target="../ink/ink845.xml"/><Relationship Id="rId9" Type="http://schemas.openxmlformats.org/officeDocument/2006/relationships/image" Target="../media/image1910.png"/><Relationship Id="rId180" Type="http://schemas.openxmlformats.org/officeDocument/2006/relationships/customXml" Target="../ink/ink933.xml"/><Relationship Id="rId210" Type="http://schemas.openxmlformats.org/officeDocument/2006/relationships/customXml" Target="../ink/ink948.xml"/><Relationship Id="rId215" Type="http://schemas.openxmlformats.org/officeDocument/2006/relationships/image" Target="../media/image3410.png"/><Relationship Id="rId236" Type="http://schemas.openxmlformats.org/officeDocument/2006/relationships/customXml" Target="../ink/ink961.xml"/><Relationship Id="rId26" Type="http://schemas.openxmlformats.org/officeDocument/2006/relationships/customXml" Target="../ink/ink856.xml"/><Relationship Id="rId231" Type="http://schemas.openxmlformats.org/officeDocument/2006/relationships/image" Target="../media/image3490.png"/><Relationship Id="rId47" Type="http://schemas.openxmlformats.org/officeDocument/2006/relationships/image" Target="../media/image2880.png"/><Relationship Id="rId68" Type="http://schemas.openxmlformats.org/officeDocument/2006/relationships/customXml" Target="../ink/ink877.xml"/><Relationship Id="rId89" Type="http://schemas.openxmlformats.org/officeDocument/2006/relationships/image" Target="../media/image2320.png"/><Relationship Id="rId112" Type="http://schemas.openxmlformats.org/officeDocument/2006/relationships/customXml" Target="../ink/ink899.xml"/><Relationship Id="rId133" Type="http://schemas.openxmlformats.org/officeDocument/2006/relationships/image" Target="../media/image2580.png"/><Relationship Id="rId154" Type="http://schemas.openxmlformats.org/officeDocument/2006/relationships/customXml" Target="../ink/ink920.xml"/><Relationship Id="rId175" Type="http://schemas.openxmlformats.org/officeDocument/2006/relationships/image" Target="../media/image3210.png"/><Relationship Id="rId196" Type="http://schemas.openxmlformats.org/officeDocument/2006/relationships/customXml" Target="../ink/ink941.xml"/><Relationship Id="rId200" Type="http://schemas.openxmlformats.org/officeDocument/2006/relationships/customXml" Target="../ink/ink943.xml"/><Relationship Id="rId16" Type="http://schemas.openxmlformats.org/officeDocument/2006/relationships/customXml" Target="../ink/ink851.xml"/><Relationship Id="rId221" Type="http://schemas.openxmlformats.org/officeDocument/2006/relationships/image" Target="../media/image3440.png"/><Relationship Id="rId242" Type="http://schemas.openxmlformats.org/officeDocument/2006/relationships/customXml" Target="../ink/ink964.xml"/><Relationship Id="rId37" Type="http://schemas.openxmlformats.org/officeDocument/2006/relationships/image" Target="../media/image2830.png"/><Relationship Id="rId58" Type="http://schemas.openxmlformats.org/officeDocument/2006/relationships/customXml" Target="../ink/ink872.xml"/><Relationship Id="rId79" Type="http://schemas.openxmlformats.org/officeDocument/2006/relationships/image" Target="../media/image2230.png"/><Relationship Id="rId102" Type="http://schemas.openxmlformats.org/officeDocument/2006/relationships/customXml" Target="../ink/ink894.xml"/><Relationship Id="rId123" Type="http://schemas.openxmlformats.org/officeDocument/2006/relationships/image" Target="../media/image2510.png"/><Relationship Id="rId144" Type="http://schemas.openxmlformats.org/officeDocument/2006/relationships/customXml" Target="../ink/ink915.xml"/><Relationship Id="rId90" Type="http://schemas.openxmlformats.org/officeDocument/2006/relationships/customXml" Target="../ink/ink888.xml"/><Relationship Id="rId165" Type="http://schemas.openxmlformats.org/officeDocument/2006/relationships/image" Target="../media/image3160.png"/><Relationship Id="rId186" Type="http://schemas.openxmlformats.org/officeDocument/2006/relationships/customXml" Target="../ink/ink936.xml"/><Relationship Id="rId211" Type="http://schemas.openxmlformats.org/officeDocument/2006/relationships/image" Target="../media/image3390.png"/><Relationship Id="rId232" Type="http://schemas.openxmlformats.org/officeDocument/2006/relationships/customXml" Target="../ink/ink959.xml"/><Relationship Id="rId27" Type="http://schemas.openxmlformats.org/officeDocument/2006/relationships/image" Target="../media/image2780.png"/><Relationship Id="rId48" Type="http://schemas.openxmlformats.org/officeDocument/2006/relationships/customXml" Target="../ink/ink867.xml"/><Relationship Id="rId69" Type="http://schemas.openxmlformats.org/officeDocument/2006/relationships/image" Target="../media/image2180.png"/><Relationship Id="rId113" Type="http://schemas.openxmlformats.org/officeDocument/2006/relationships/image" Target="../media/image2460.png"/><Relationship Id="rId134" Type="http://schemas.openxmlformats.org/officeDocument/2006/relationships/customXml" Target="../ink/ink910.xml"/><Relationship Id="rId80" Type="http://schemas.openxmlformats.org/officeDocument/2006/relationships/customXml" Target="../ink/ink883.xml"/><Relationship Id="rId155" Type="http://schemas.openxmlformats.org/officeDocument/2006/relationships/image" Target="../media/image3110.png"/><Relationship Id="rId176" Type="http://schemas.openxmlformats.org/officeDocument/2006/relationships/customXml" Target="../ink/ink931.xml"/><Relationship Id="rId197" Type="http://schemas.openxmlformats.org/officeDocument/2006/relationships/image" Target="../media/image3320.png"/><Relationship Id="rId201" Type="http://schemas.openxmlformats.org/officeDocument/2006/relationships/image" Target="../media/image3340.png"/><Relationship Id="rId222" Type="http://schemas.openxmlformats.org/officeDocument/2006/relationships/customXml" Target="../ink/ink954.xml"/><Relationship Id="rId243" Type="http://schemas.openxmlformats.org/officeDocument/2006/relationships/image" Target="../media/image3551.png"/><Relationship Id="rId17" Type="http://schemas.openxmlformats.org/officeDocument/2006/relationships/image" Target="../media/image1950.png"/><Relationship Id="rId38" Type="http://schemas.openxmlformats.org/officeDocument/2006/relationships/customXml" Target="../ink/ink862.xml"/><Relationship Id="rId59" Type="http://schemas.openxmlformats.org/officeDocument/2006/relationships/image" Target="../media/image2130.png"/><Relationship Id="rId103" Type="http://schemas.openxmlformats.org/officeDocument/2006/relationships/image" Target="../media/image2390.png"/><Relationship Id="rId124" Type="http://schemas.openxmlformats.org/officeDocument/2006/relationships/customXml" Target="../ink/ink905.xml"/><Relationship Id="rId70" Type="http://schemas.openxmlformats.org/officeDocument/2006/relationships/customXml" Target="../ink/ink878.xml"/><Relationship Id="rId91" Type="http://schemas.openxmlformats.org/officeDocument/2006/relationships/image" Target="../media/image2330.png"/><Relationship Id="rId145" Type="http://schemas.openxmlformats.org/officeDocument/2006/relationships/image" Target="../media/image3060.png"/><Relationship Id="rId166" Type="http://schemas.openxmlformats.org/officeDocument/2006/relationships/customXml" Target="../ink/ink926.xml"/><Relationship Id="rId187" Type="http://schemas.openxmlformats.org/officeDocument/2006/relationships/image" Target="../media/image3270.png"/><Relationship Id="rId1" Type="http://schemas.openxmlformats.org/officeDocument/2006/relationships/slideLayout" Target="../slideLayouts/slideLayout2.xml"/><Relationship Id="rId212" Type="http://schemas.openxmlformats.org/officeDocument/2006/relationships/customXml" Target="../ink/ink949.xml"/><Relationship Id="rId233" Type="http://schemas.openxmlformats.org/officeDocument/2006/relationships/image" Target="../media/image3500.png"/><Relationship Id="rId28" Type="http://schemas.openxmlformats.org/officeDocument/2006/relationships/customXml" Target="../ink/ink857.xml"/><Relationship Id="rId49" Type="http://schemas.openxmlformats.org/officeDocument/2006/relationships/image" Target="../media/image2890.png"/><Relationship Id="rId114" Type="http://schemas.openxmlformats.org/officeDocument/2006/relationships/customXml" Target="../ink/ink900.xml"/><Relationship Id="rId60" Type="http://schemas.openxmlformats.org/officeDocument/2006/relationships/customXml" Target="../ink/ink873.xml"/><Relationship Id="rId81" Type="http://schemas.openxmlformats.org/officeDocument/2006/relationships/image" Target="../media/image2240.png"/><Relationship Id="rId135" Type="http://schemas.openxmlformats.org/officeDocument/2006/relationships/image" Target="../media/image2630.png"/><Relationship Id="rId156" Type="http://schemas.openxmlformats.org/officeDocument/2006/relationships/customXml" Target="../ink/ink921.xml"/><Relationship Id="rId177" Type="http://schemas.openxmlformats.org/officeDocument/2006/relationships/image" Target="../media/image3220.png"/><Relationship Id="rId198" Type="http://schemas.openxmlformats.org/officeDocument/2006/relationships/customXml" Target="../ink/ink942.xml"/><Relationship Id="rId202" Type="http://schemas.openxmlformats.org/officeDocument/2006/relationships/customXml" Target="../ink/ink944.xml"/><Relationship Id="rId223" Type="http://schemas.openxmlformats.org/officeDocument/2006/relationships/image" Target="../media/image3450.png"/><Relationship Id="rId244" Type="http://schemas.openxmlformats.org/officeDocument/2006/relationships/customXml" Target="../ink/ink965.xml"/><Relationship Id="rId18" Type="http://schemas.openxmlformats.org/officeDocument/2006/relationships/customXml" Target="../ink/ink852.xml"/><Relationship Id="rId39" Type="http://schemas.openxmlformats.org/officeDocument/2006/relationships/image" Target="../media/image2840.png"/><Relationship Id="rId50" Type="http://schemas.openxmlformats.org/officeDocument/2006/relationships/customXml" Target="../ink/ink868.xml"/><Relationship Id="rId104" Type="http://schemas.openxmlformats.org/officeDocument/2006/relationships/customXml" Target="../ink/ink895.xml"/><Relationship Id="rId125" Type="http://schemas.openxmlformats.org/officeDocument/2006/relationships/image" Target="../media/image2520.png"/><Relationship Id="rId146" Type="http://schemas.openxmlformats.org/officeDocument/2006/relationships/customXml" Target="../ink/ink916.xml"/><Relationship Id="rId167" Type="http://schemas.openxmlformats.org/officeDocument/2006/relationships/image" Target="../media/image3170.png"/><Relationship Id="rId188" Type="http://schemas.openxmlformats.org/officeDocument/2006/relationships/customXml" Target="../ink/ink937.xml"/><Relationship Id="rId71" Type="http://schemas.openxmlformats.org/officeDocument/2006/relationships/image" Target="../media/image2190.png"/><Relationship Id="rId92" Type="http://schemas.openxmlformats.org/officeDocument/2006/relationships/customXml" Target="../ink/ink889.xml"/><Relationship Id="rId213" Type="http://schemas.openxmlformats.org/officeDocument/2006/relationships/image" Target="../media/image3400.png"/><Relationship Id="rId234" Type="http://schemas.openxmlformats.org/officeDocument/2006/relationships/customXml" Target="../ink/ink960.xml"/><Relationship Id="rId2" Type="http://schemas.openxmlformats.org/officeDocument/2006/relationships/customXml" Target="../ink/ink844.xml"/><Relationship Id="rId29" Type="http://schemas.openxmlformats.org/officeDocument/2006/relationships/image" Target="../media/image2790.png"/><Relationship Id="rId40" Type="http://schemas.openxmlformats.org/officeDocument/2006/relationships/customXml" Target="../ink/ink863.xml"/><Relationship Id="rId115" Type="http://schemas.openxmlformats.org/officeDocument/2006/relationships/image" Target="../media/image2470.png"/><Relationship Id="rId136" Type="http://schemas.openxmlformats.org/officeDocument/2006/relationships/customXml" Target="../ink/ink911.xml"/><Relationship Id="rId157" Type="http://schemas.openxmlformats.org/officeDocument/2006/relationships/image" Target="../media/image3120.png"/><Relationship Id="rId178" Type="http://schemas.openxmlformats.org/officeDocument/2006/relationships/customXml" Target="../ink/ink932.xml"/><Relationship Id="rId61" Type="http://schemas.openxmlformats.org/officeDocument/2006/relationships/image" Target="../media/image2140.png"/><Relationship Id="rId82" Type="http://schemas.openxmlformats.org/officeDocument/2006/relationships/customXml" Target="../ink/ink884.xml"/><Relationship Id="rId199" Type="http://schemas.openxmlformats.org/officeDocument/2006/relationships/image" Target="../media/image3330.png"/><Relationship Id="rId203" Type="http://schemas.openxmlformats.org/officeDocument/2006/relationships/image" Target="../media/image3350.png"/><Relationship Id="rId19" Type="http://schemas.openxmlformats.org/officeDocument/2006/relationships/image" Target="../media/image1970.png"/><Relationship Id="rId224" Type="http://schemas.openxmlformats.org/officeDocument/2006/relationships/customXml" Target="../ink/ink955.xml"/><Relationship Id="rId245" Type="http://schemas.openxmlformats.org/officeDocument/2006/relationships/image" Target="../media/image3561.png"/><Relationship Id="rId30" Type="http://schemas.openxmlformats.org/officeDocument/2006/relationships/customXml" Target="../ink/ink858.xml"/><Relationship Id="rId105" Type="http://schemas.openxmlformats.org/officeDocument/2006/relationships/image" Target="../media/image2400.png"/><Relationship Id="rId126" Type="http://schemas.openxmlformats.org/officeDocument/2006/relationships/customXml" Target="../ink/ink906.xml"/><Relationship Id="rId147" Type="http://schemas.openxmlformats.org/officeDocument/2006/relationships/image" Target="../media/image3070.png"/><Relationship Id="rId168" Type="http://schemas.openxmlformats.org/officeDocument/2006/relationships/customXml" Target="../ink/ink927.xml"/><Relationship Id="rId51" Type="http://schemas.openxmlformats.org/officeDocument/2006/relationships/image" Target="../media/image2900.png"/><Relationship Id="rId72" Type="http://schemas.openxmlformats.org/officeDocument/2006/relationships/customXml" Target="../ink/ink879.xml"/><Relationship Id="rId93" Type="http://schemas.openxmlformats.org/officeDocument/2006/relationships/image" Target="../media/image2340.png"/><Relationship Id="rId189" Type="http://schemas.openxmlformats.org/officeDocument/2006/relationships/image" Target="../media/image3280.png"/><Relationship Id="rId3" Type="http://schemas.openxmlformats.org/officeDocument/2006/relationships/image" Target="../media/image1880.png"/><Relationship Id="rId214" Type="http://schemas.openxmlformats.org/officeDocument/2006/relationships/customXml" Target="../ink/ink950.xml"/><Relationship Id="rId235" Type="http://schemas.openxmlformats.org/officeDocument/2006/relationships/image" Target="../media/image3510.png"/><Relationship Id="rId116" Type="http://schemas.openxmlformats.org/officeDocument/2006/relationships/customXml" Target="../ink/ink901.xml"/><Relationship Id="rId137" Type="http://schemas.openxmlformats.org/officeDocument/2006/relationships/image" Target="../media/image3020.png"/><Relationship Id="rId158" Type="http://schemas.openxmlformats.org/officeDocument/2006/relationships/customXml" Target="../ink/ink922.xml"/><Relationship Id="rId20" Type="http://schemas.openxmlformats.org/officeDocument/2006/relationships/customXml" Target="../ink/ink853.xml"/><Relationship Id="rId41" Type="http://schemas.openxmlformats.org/officeDocument/2006/relationships/image" Target="../media/image2850.png"/><Relationship Id="rId62" Type="http://schemas.openxmlformats.org/officeDocument/2006/relationships/customXml" Target="../ink/ink874.xml"/><Relationship Id="rId83" Type="http://schemas.openxmlformats.org/officeDocument/2006/relationships/image" Target="../media/image2250.png"/><Relationship Id="rId179" Type="http://schemas.openxmlformats.org/officeDocument/2006/relationships/image" Target="../media/image3230.png"/><Relationship Id="rId190" Type="http://schemas.openxmlformats.org/officeDocument/2006/relationships/customXml" Target="../ink/ink938.xml"/><Relationship Id="rId204" Type="http://schemas.openxmlformats.org/officeDocument/2006/relationships/customXml" Target="../ink/ink945.xml"/><Relationship Id="rId225" Type="http://schemas.openxmlformats.org/officeDocument/2006/relationships/image" Target="../media/image3460.png"/><Relationship Id="rId246" Type="http://schemas.openxmlformats.org/officeDocument/2006/relationships/customXml" Target="../ink/ink966.xml"/><Relationship Id="rId106" Type="http://schemas.openxmlformats.org/officeDocument/2006/relationships/customXml" Target="../ink/ink896.xml"/><Relationship Id="rId127" Type="http://schemas.openxmlformats.org/officeDocument/2006/relationships/image" Target="../media/image2530.png"/><Relationship Id="rId10" Type="http://schemas.openxmlformats.org/officeDocument/2006/relationships/customXml" Target="../ink/ink848.xml"/><Relationship Id="rId31" Type="http://schemas.openxmlformats.org/officeDocument/2006/relationships/image" Target="../media/image2800.png"/><Relationship Id="rId52" Type="http://schemas.openxmlformats.org/officeDocument/2006/relationships/customXml" Target="../ink/ink869.xml"/><Relationship Id="rId73" Type="http://schemas.openxmlformats.org/officeDocument/2006/relationships/image" Target="../media/image2200.png"/><Relationship Id="rId94" Type="http://schemas.openxmlformats.org/officeDocument/2006/relationships/customXml" Target="../ink/ink890.xml"/><Relationship Id="rId148" Type="http://schemas.openxmlformats.org/officeDocument/2006/relationships/customXml" Target="../ink/ink917.xml"/><Relationship Id="rId169" Type="http://schemas.openxmlformats.org/officeDocument/2006/relationships/image" Target="../media/image3180.png"/></Relationships>
</file>

<file path=ppt/slides/_rels/slide13.xml.rels><?xml version="1.0" encoding="UTF-8" standalone="yes"?>
<Relationships xmlns="http://schemas.openxmlformats.org/package/2006/relationships"><Relationship Id="rId2" Type="http://schemas.openxmlformats.org/officeDocument/2006/relationships/image" Target="../media/image36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6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63.png"/></Relationships>
</file>

<file path=ppt/slides/_rels/slide15.xml.rels><?xml version="1.0" encoding="UTF-8" standalone="yes"?>
<Relationships xmlns="http://schemas.openxmlformats.org/package/2006/relationships"><Relationship Id="rId3" Type="http://schemas.openxmlformats.org/officeDocument/2006/relationships/image" Target="../media/image36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65.png"/></Relationships>
</file>

<file path=ppt/slides/_rels/slide16.xml.rels><?xml version="1.0" encoding="UTF-8" standalone="yes"?>
<Relationships xmlns="http://schemas.openxmlformats.org/package/2006/relationships"><Relationship Id="rId3" Type="http://schemas.openxmlformats.org/officeDocument/2006/relationships/image" Target="../media/image36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67.png"/></Relationships>
</file>

<file path=ppt/slides/_rels/slide17.xml.rels><?xml version="1.0" encoding="UTF-8" standalone="yes"?>
<Relationships xmlns="http://schemas.openxmlformats.org/package/2006/relationships"><Relationship Id="rId3" Type="http://schemas.openxmlformats.org/officeDocument/2006/relationships/image" Target="../media/image3560.png"/><Relationship Id="rId2" Type="http://schemas.openxmlformats.org/officeDocument/2006/relationships/image" Target="../media/image355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0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69.png"/><Relationship Id="rId2" Type="http://schemas.openxmlformats.org/officeDocument/2006/relationships/image" Target="../media/image368.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580.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71.png"/><Relationship Id="rId4" Type="http://schemas.openxmlformats.org/officeDocument/2006/relationships/image" Target="../media/image370.emf"/></Relationships>
</file>

<file path=ppt/slides/_rels/slide24.xml.rels><?xml version="1.0" encoding="UTF-8" standalone="yes"?>
<Relationships xmlns="http://schemas.openxmlformats.org/package/2006/relationships"><Relationship Id="rId3" Type="http://schemas.openxmlformats.org/officeDocument/2006/relationships/image" Target="../media/image3600.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73.png"/><Relationship Id="rId4" Type="http://schemas.openxmlformats.org/officeDocument/2006/relationships/image" Target="../media/image372.emf"/></Relationships>
</file>

<file path=ppt/slides/_rels/slide25.xml.rels><?xml version="1.0" encoding="UTF-8" standalone="yes"?>
<Relationships xmlns="http://schemas.openxmlformats.org/package/2006/relationships"><Relationship Id="rId3" Type="http://schemas.openxmlformats.org/officeDocument/2006/relationships/image" Target="../media/image374.png"/><Relationship Id="rId2" Type="http://schemas.openxmlformats.org/officeDocument/2006/relationships/image" Target="../media/image3620.png"/><Relationship Id="rId1" Type="http://schemas.openxmlformats.org/officeDocument/2006/relationships/slideLayout" Target="../slideLayouts/slideLayout2.xml"/><Relationship Id="rId4" Type="http://schemas.openxmlformats.org/officeDocument/2006/relationships/image" Target="../media/image375.png"/></Relationships>
</file>

<file path=ppt/slides/_rels/slide26.xml.rels><?xml version="1.0" encoding="UTF-8" standalone="yes"?>
<Relationships xmlns="http://schemas.openxmlformats.org/package/2006/relationships"><Relationship Id="rId2" Type="http://schemas.openxmlformats.org/officeDocument/2006/relationships/image" Target="../media/image376.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7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B366A-C761-8420-011E-3A1D9001ACCD}"/>
              </a:ext>
            </a:extLst>
          </p:cNvPr>
          <p:cNvSpPr>
            <a:spLocks noGrp="1"/>
          </p:cNvSpPr>
          <p:nvPr>
            <p:ph type="ctrTitle"/>
          </p:nvPr>
        </p:nvSpPr>
        <p:spPr/>
        <p:txBody>
          <a:bodyPr/>
          <a:lstStyle/>
          <a:p>
            <a:r>
              <a:rPr lang="en-US" dirty="0"/>
              <a:t>Polar Format Algorithm</a:t>
            </a:r>
            <a:br>
              <a:rPr lang="en-US" dirty="0"/>
            </a:br>
            <a:r>
              <a:rPr lang="en-US" dirty="0"/>
              <a:t>SAR Processor</a:t>
            </a:r>
          </a:p>
        </p:txBody>
      </p:sp>
      <p:sp>
        <p:nvSpPr>
          <p:cNvPr id="3" name="Subtitle 2">
            <a:extLst>
              <a:ext uri="{FF2B5EF4-FFF2-40B4-BE49-F238E27FC236}">
                <a16:creationId xmlns:a16="http://schemas.microsoft.com/office/drawing/2014/main" id="{8B0303BC-1BF7-9B4B-B3A4-AE5D647F0A37}"/>
              </a:ext>
            </a:extLst>
          </p:cNvPr>
          <p:cNvSpPr>
            <a:spLocks noGrp="1"/>
          </p:cNvSpPr>
          <p:nvPr>
            <p:ph type="subTitle" idx="1"/>
          </p:nvPr>
        </p:nvSpPr>
        <p:spPr/>
        <p:txBody>
          <a:bodyPr>
            <a:normAutofit fontScale="55000" lnSpcReduction="20000"/>
          </a:bodyPr>
          <a:lstStyle/>
          <a:p>
            <a:pPr lvl="1" algn="l"/>
            <a:r>
              <a:rPr lang="en-US" dirty="0"/>
              <a:t>Follows (then extends for z-dimension):</a:t>
            </a:r>
          </a:p>
          <a:p>
            <a:pPr lvl="1" algn="l"/>
            <a:br>
              <a:rPr lang="en-US" dirty="0"/>
            </a:br>
            <a:r>
              <a:rPr lang="en-US" dirty="0"/>
              <a:t>Armin W. </a:t>
            </a:r>
            <a:r>
              <a:rPr lang="en-US" dirty="0" err="1"/>
              <a:t>Doerry</a:t>
            </a:r>
            <a:r>
              <a:rPr lang="en-US" dirty="0"/>
              <a:t>, Synthetic Aperture Radar Processing with Tiered </a:t>
            </a:r>
            <a:r>
              <a:rPr lang="en-US" dirty="0" err="1"/>
              <a:t>Subapertures</a:t>
            </a:r>
            <a:r>
              <a:rPr lang="en-US" dirty="0"/>
              <a:t>, Sandia Report SAND94-1390, 1994.</a:t>
            </a:r>
          </a:p>
          <a:p>
            <a:pPr lvl="1" algn="l"/>
            <a:endParaRPr lang="en-US" dirty="0"/>
          </a:p>
          <a:p>
            <a:pPr lvl="1" algn="l"/>
            <a:r>
              <a:rPr lang="en-US" dirty="0"/>
              <a:t>PFA originally developed by:</a:t>
            </a:r>
          </a:p>
          <a:p>
            <a:pPr lvl="1" algn="l"/>
            <a:endParaRPr lang="en-US" dirty="0"/>
          </a:p>
          <a:p>
            <a:pPr lvl="1" algn="l"/>
            <a:r>
              <a:rPr lang="en-US" dirty="0"/>
              <a:t>Jack L. Walker, "Range-Doppler Imaging of Rotating Objects," Ph.D. dissertation, University of Michigan, Ann Arbor, MI, 1974.</a:t>
            </a:r>
          </a:p>
          <a:p>
            <a:pPr lvl="1" algn="l"/>
            <a:r>
              <a:rPr lang="en-US" dirty="0"/>
              <a:t>Jack L. Walker, Range-Doppler Imaging of Rotating Objects, IEEE Transactions on Aerospace and Electronic Systems, vol. 16, no. 1, Jan 1980.</a:t>
            </a:r>
          </a:p>
        </p:txBody>
      </p:sp>
    </p:spTree>
    <p:extLst>
      <p:ext uri="{BB962C8B-B14F-4D97-AF65-F5344CB8AC3E}">
        <p14:creationId xmlns:p14="http://schemas.microsoft.com/office/powerpoint/2010/main" val="3172237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380C4-438B-4B45-48E3-EF6DC3B200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816C36-AB8E-7151-BC29-C0D3B17C7495}"/>
              </a:ext>
            </a:extLst>
          </p:cNvPr>
          <p:cNvSpPr>
            <a:spLocks noGrp="1"/>
          </p:cNvSpPr>
          <p:nvPr>
            <p:ph type="title"/>
          </p:nvPr>
        </p:nvSpPr>
        <p:spPr>
          <a:xfrm>
            <a:off x="838200" y="365125"/>
            <a:ext cx="10515600" cy="258143"/>
          </a:xfrm>
        </p:spPr>
        <p:txBody>
          <a:bodyPr>
            <a:normAutofit fontScale="90000"/>
          </a:bodyPr>
          <a:lstStyle/>
          <a:p>
            <a:r>
              <a:rPr lang="en-US" dirty="0"/>
              <a:t>Deramp on Receive</a:t>
            </a:r>
          </a:p>
        </p:txBody>
      </p:sp>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7CB8BDEF-5133-8C6D-C013-4EF051DA13CF}"/>
                  </a:ext>
                </a:extLst>
              </p14:cNvPr>
              <p14:cNvContentPartPr/>
              <p14:nvPr/>
            </p14:nvContentPartPr>
            <p14:xfrm>
              <a:off x="1216295" y="1074829"/>
              <a:ext cx="720" cy="1797840"/>
            </p14:xfrm>
          </p:contentPart>
        </mc:Choice>
        <mc:Fallback xmlns="">
          <p:pic>
            <p:nvPicPr>
              <p:cNvPr id="5" name="Ink 4">
                <a:extLst>
                  <a:ext uri="{FF2B5EF4-FFF2-40B4-BE49-F238E27FC236}">
                    <a16:creationId xmlns:a16="http://schemas.microsoft.com/office/drawing/2014/main" id="{7CB8BDEF-5133-8C6D-C013-4EF051DA13CF}"/>
                  </a:ext>
                </a:extLst>
              </p:cNvPr>
              <p:cNvPicPr/>
              <p:nvPr/>
            </p:nvPicPr>
            <p:blipFill>
              <a:blip r:embed="rId4"/>
              <a:stretch>
                <a:fillRect/>
              </a:stretch>
            </p:blipFill>
            <p:spPr>
              <a:xfrm>
                <a:off x="1204055" y="1068710"/>
                <a:ext cx="25200" cy="1810078"/>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6" name="Ink 5">
                <a:extLst>
                  <a:ext uri="{FF2B5EF4-FFF2-40B4-BE49-F238E27FC236}">
                    <a16:creationId xmlns:a16="http://schemas.microsoft.com/office/drawing/2014/main" id="{F8761AAC-8C55-BFF0-F72A-F79D0A106C0E}"/>
                  </a:ext>
                </a:extLst>
              </p14:cNvPr>
              <p14:cNvContentPartPr/>
              <p14:nvPr/>
            </p14:nvContentPartPr>
            <p14:xfrm>
              <a:off x="1160855" y="1076629"/>
              <a:ext cx="156240" cy="83880"/>
            </p14:xfrm>
          </p:contentPart>
        </mc:Choice>
        <mc:Fallback xmlns="">
          <p:pic>
            <p:nvPicPr>
              <p:cNvPr id="6" name="Ink 5">
                <a:extLst>
                  <a:ext uri="{FF2B5EF4-FFF2-40B4-BE49-F238E27FC236}">
                    <a16:creationId xmlns:a16="http://schemas.microsoft.com/office/drawing/2014/main" id="{F8761AAC-8C55-BFF0-F72A-F79D0A106C0E}"/>
                  </a:ext>
                </a:extLst>
              </p:cNvPr>
              <p:cNvPicPr/>
              <p:nvPr/>
            </p:nvPicPr>
            <p:blipFill>
              <a:blip r:embed="rId6"/>
              <a:stretch>
                <a:fillRect/>
              </a:stretch>
            </p:blipFill>
            <p:spPr>
              <a:xfrm>
                <a:off x="1154735" y="1070509"/>
                <a:ext cx="168480" cy="96120"/>
              </a:xfrm>
              <a:prstGeom prst="rect">
                <a:avLst/>
              </a:prstGeom>
            </p:spPr>
          </p:pic>
        </mc:Fallback>
      </mc:AlternateContent>
      <p:grpSp>
        <p:nvGrpSpPr>
          <p:cNvPr id="15" name="Group 14">
            <a:extLst>
              <a:ext uri="{FF2B5EF4-FFF2-40B4-BE49-F238E27FC236}">
                <a16:creationId xmlns:a16="http://schemas.microsoft.com/office/drawing/2014/main" id="{3D1DE369-C7C9-F5EA-1F2F-8B8552ABC562}"/>
              </a:ext>
            </a:extLst>
          </p:cNvPr>
          <p:cNvGrpSpPr/>
          <p:nvPr/>
        </p:nvGrpSpPr>
        <p:grpSpPr>
          <a:xfrm>
            <a:off x="750455" y="1035949"/>
            <a:ext cx="558360" cy="318240"/>
            <a:chOff x="750455" y="1035949"/>
            <a:chExt cx="558360" cy="318240"/>
          </a:xfrm>
        </p:grpSpPr>
        <mc:AlternateContent xmlns:mc="http://schemas.openxmlformats.org/markup-compatibility/2006" xmlns:p14="http://schemas.microsoft.com/office/powerpoint/2010/main">
          <mc:Choice Requires="p14">
            <p:contentPart p14:bwMode="auto" r:id="rId7">
              <p14:nvContentPartPr>
                <p14:cNvPr id="7" name="Ink 6">
                  <a:extLst>
                    <a:ext uri="{FF2B5EF4-FFF2-40B4-BE49-F238E27FC236}">
                      <a16:creationId xmlns:a16="http://schemas.microsoft.com/office/drawing/2014/main" id="{131E7CEF-4352-7EFF-FBA4-E2AE8725C194}"/>
                    </a:ext>
                  </a:extLst>
                </p14:cNvPr>
                <p14:cNvContentPartPr/>
                <p14:nvPr/>
              </p14:nvContentPartPr>
              <p14:xfrm>
                <a:off x="781775" y="1112269"/>
                <a:ext cx="86760" cy="149400"/>
              </p14:xfrm>
            </p:contentPart>
          </mc:Choice>
          <mc:Fallback xmlns="">
            <p:pic>
              <p:nvPicPr>
                <p:cNvPr id="7" name="Ink 6">
                  <a:extLst>
                    <a:ext uri="{FF2B5EF4-FFF2-40B4-BE49-F238E27FC236}">
                      <a16:creationId xmlns:a16="http://schemas.microsoft.com/office/drawing/2014/main" id="{131E7CEF-4352-7EFF-FBA4-E2AE8725C194}"/>
                    </a:ext>
                  </a:extLst>
                </p:cNvPr>
                <p:cNvPicPr/>
                <p:nvPr/>
              </p:nvPicPr>
              <p:blipFill>
                <a:blip r:embed="rId8"/>
                <a:stretch>
                  <a:fillRect/>
                </a:stretch>
              </p:blipFill>
              <p:spPr>
                <a:xfrm>
                  <a:off x="775655" y="1106149"/>
                  <a:ext cx="99000" cy="1616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8" name="Ink 7">
                  <a:extLst>
                    <a:ext uri="{FF2B5EF4-FFF2-40B4-BE49-F238E27FC236}">
                      <a16:creationId xmlns:a16="http://schemas.microsoft.com/office/drawing/2014/main" id="{8CD2DF2F-0E5F-15C1-03EA-CA0F2E1EE3BC}"/>
                    </a:ext>
                  </a:extLst>
                </p14:cNvPr>
                <p14:cNvContentPartPr/>
                <p14:nvPr/>
              </p14:nvContentPartPr>
              <p14:xfrm>
                <a:off x="750455" y="1182469"/>
                <a:ext cx="135000" cy="11880"/>
              </p14:xfrm>
            </p:contentPart>
          </mc:Choice>
          <mc:Fallback xmlns="">
            <p:pic>
              <p:nvPicPr>
                <p:cNvPr id="8" name="Ink 7">
                  <a:extLst>
                    <a:ext uri="{FF2B5EF4-FFF2-40B4-BE49-F238E27FC236}">
                      <a16:creationId xmlns:a16="http://schemas.microsoft.com/office/drawing/2014/main" id="{8CD2DF2F-0E5F-15C1-03EA-CA0F2E1EE3BC}"/>
                    </a:ext>
                  </a:extLst>
                </p:cNvPr>
                <p:cNvPicPr/>
                <p:nvPr/>
              </p:nvPicPr>
              <p:blipFill>
                <a:blip r:embed="rId10"/>
                <a:stretch>
                  <a:fillRect/>
                </a:stretch>
              </p:blipFill>
              <p:spPr>
                <a:xfrm>
                  <a:off x="744335" y="1176349"/>
                  <a:ext cx="147240" cy="241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9" name="Ink 8">
                  <a:extLst>
                    <a:ext uri="{FF2B5EF4-FFF2-40B4-BE49-F238E27FC236}">
                      <a16:creationId xmlns:a16="http://schemas.microsoft.com/office/drawing/2014/main" id="{C17BB106-C19C-A33D-1096-A9286EB4911D}"/>
                    </a:ext>
                  </a:extLst>
                </p14:cNvPr>
                <p14:cNvContentPartPr/>
                <p14:nvPr/>
              </p14:nvContentPartPr>
              <p14:xfrm>
                <a:off x="923255" y="1082029"/>
                <a:ext cx="62640" cy="191160"/>
              </p14:xfrm>
            </p:contentPart>
          </mc:Choice>
          <mc:Fallback xmlns="">
            <p:pic>
              <p:nvPicPr>
                <p:cNvPr id="9" name="Ink 8">
                  <a:extLst>
                    <a:ext uri="{FF2B5EF4-FFF2-40B4-BE49-F238E27FC236}">
                      <a16:creationId xmlns:a16="http://schemas.microsoft.com/office/drawing/2014/main" id="{C17BB106-C19C-A33D-1096-A9286EB4911D}"/>
                    </a:ext>
                  </a:extLst>
                </p:cNvPr>
                <p:cNvPicPr/>
                <p:nvPr/>
              </p:nvPicPr>
              <p:blipFill>
                <a:blip r:embed="rId12"/>
                <a:stretch>
                  <a:fillRect/>
                </a:stretch>
              </p:blipFill>
              <p:spPr>
                <a:xfrm>
                  <a:off x="917135" y="1075909"/>
                  <a:ext cx="74880" cy="2034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0" name="Ink 9">
                  <a:extLst>
                    <a:ext uri="{FF2B5EF4-FFF2-40B4-BE49-F238E27FC236}">
                      <a16:creationId xmlns:a16="http://schemas.microsoft.com/office/drawing/2014/main" id="{41FA8CCE-1414-CFB5-DAF0-EB9C11FA0754}"/>
                    </a:ext>
                  </a:extLst>
                </p14:cNvPr>
                <p14:cNvContentPartPr/>
                <p14:nvPr/>
              </p14:nvContentPartPr>
              <p14:xfrm>
                <a:off x="1043135" y="1060789"/>
                <a:ext cx="11160" cy="205200"/>
              </p14:xfrm>
            </p:contentPart>
          </mc:Choice>
          <mc:Fallback xmlns="">
            <p:pic>
              <p:nvPicPr>
                <p:cNvPr id="10" name="Ink 9">
                  <a:extLst>
                    <a:ext uri="{FF2B5EF4-FFF2-40B4-BE49-F238E27FC236}">
                      <a16:creationId xmlns:a16="http://schemas.microsoft.com/office/drawing/2014/main" id="{41FA8CCE-1414-CFB5-DAF0-EB9C11FA0754}"/>
                    </a:ext>
                  </a:extLst>
                </p:cNvPr>
                <p:cNvPicPr/>
                <p:nvPr/>
              </p:nvPicPr>
              <p:blipFill>
                <a:blip r:embed="rId14"/>
                <a:stretch>
                  <a:fillRect/>
                </a:stretch>
              </p:blipFill>
              <p:spPr>
                <a:xfrm>
                  <a:off x="1037015" y="1054669"/>
                  <a:ext cx="23400" cy="2174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1" name="Ink 10">
                  <a:extLst>
                    <a:ext uri="{FF2B5EF4-FFF2-40B4-BE49-F238E27FC236}">
                      <a16:creationId xmlns:a16="http://schemas.microsoft.com/office/drawing/2014/main" id="{8BEB4868-49A8-67C4-0FDB-F4BCBF205FF4}"/>
                    </a:ext>
                  </a:extLst>
                </p14:cNvPr>
                <p14:cNvContentPartPr/>
                <p14:nvPr/>
              </p14:nvContentPartPr>
              <p14:xfrm>
                <a:off x="994175" y="1167349"/>
                <a:ext cx="92160" cy="24480"/>
              </p14:xfrm>
            </p:contentPart>
          </mc:Choice>
          <mc:Fallback xmlns="">
            <p:pic>
              <p:nvPicPr>
                <p:cNvPr id="11" name="Ink 10">
                  <a:extLst>
                    <a:ext uri="{FF2B5EF4-FFF2-40B4-BE49-F238E27FC236}">
                      <a16:creationId xmlns:a16="http://schemas.microsoft.com/office/drawing/2014/main" id="{8BEB4868-49A8-67C4-0FDB-F4BCBF205FF4}"/>
                    </a:ext>
                  </a:extLst>
                </p:cNvPr>
                <p:cNvPicPr/>
                <p:nvPr/>
              </p:nvPicPr>
              <p:blipFill>
                <a:blip r:embed="rId16"/>
                <a:stretch>
                  <a:fillRect/>
                </a:stretch>
              </p:blipFill>
              <p:spPr>
                <a:xfrm>
                  <a:off x="988055" y="1161229"/>
                  <a:ext cx="104400" cy="3672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2" name="Ink 11">
                  <a:extLst>
                    <a:ext uri="{FF2B5EF4-FFF2-40B4-BE49-F238E27FC236}">
                      <a16:creationId xmlns:a16="http://schemas.microsoft.com/office/drawing/2014/main" id="{89373AF8-E8B7-0E47-7A77-E8DA3D00B47E}"/>
                    </a:ext>
                  </a:extLst>
                </p14:cNvPr>
                <p14:cNvContentPartPr/>
                <p14:nvPr/>
              </p14:nvContentPartPr>
              <p14:xfrm>
                <a:off x="1070855" y="1035949"/>
                <a:ext cx="99360" cy="233280"/>
              </p14:xfrm>
            </p:contentPart>
          </mc:Choice>
          <mc:Fallback xmlns="">
            <p:pic>
              <p:nvPicPr>
                <p:cNvPr id="12" name="Ink 11">
                  <a:extLst>
                    <a:ext uri="{FF2B5EF4-FFF2-40B4-BE49-F238E27FC236}">
                      <a16:creationId xmlns:a16="http://schemas.microsoft.com/office/drawing/2014/main" id="{89373AF8-E8B7-0E47-7A77-E8DA3D00B47E}"/>
                    </a:ext>
                  </a:extLst>
                </p:cNvPr>
                <p:cNvPicPr/>
                <p:nvPr/>
              </p:nvPicPr>
              <p:blipFill>
                <a:blip r:embed="rId18"/>
                <a:stretch>
                  <a:fillRect/>
                </a:stretch>
              </p:blipFill>
              <p:spPr>
                <a:xfrm>
                  <a:off x="1064735" y="1029829"/>
                  <a:ext cx="111600" cy="24552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4" name="Ink 13">
                  <a:extLst>
                    <a:ext uri="{FF2B5EF4-FFF2-40B4-BE49-F238E27FC236}">
                      <a16:creationId xmlns:a16="http://schemas.microsoft.com/office/drawing/2014/main" id="{42EDEC47-27C6-02B1-3611-FEE46931BDAF}"/>
                    </a:ext>
                  </a:extLst>
                </p14:cNvPr>
                <p14:cNvContentPartPr/>
                <p14:nvPr/>
              </p14:nvContentPartPr>
              <p14:xfrm>
                <a:off x="1155095" y="1335109"/>
                <a:ext cx="153720" cy="19080"/>
              </p14:xfrm>
            </p:contentPart>
          </mc:Choice>
          <mc:Fallback xmlns="">
            <p:pic>
              <p:nvPicPr>
                <p:cNvPr id="14" name="Ink 13">
                  <a:extLst>
                    <a:ext uri="{FF2B5EF4-FFF2-40B4-BE49-F238E27FC236}">
                      <a16:creationId xmlns:a16="http://schemas.microsoft.com/office/drawing/2014/main" id="{42EDEC47-27C6-02B1-3611-FEE46931BDAF}"/>
                    </a:ext>
                  </a:extLst>
                </p:cNvPr>
                <p:cNvPicPr/>
                <p:nvPr/>
              </p:nvPicPr>
              <p:blipFill>
                <a:blip r:embed="rId20"/>
                <a:stretch>
                  <a:fillRect/>
                </a:stretch>
              </p:blipFill>
              <p:spPr>
                <a:xfrm>
                  <a:off x="1148975" y="1328989"/>
                  <a:ext cx="165960" cy="31320"/>
                </a:xfrm>
                <a:prstGeom prst="rect">
                  <a:avLst/>
                </a:prstGeom>
              </p:spPr>
            </p:pic>
          </mc:Fallback>
        </mc:AlternateContent>
      </p:grpSp>
      <p:grpSp>
        <p:nvGrpSpPr>
          <p:cNvPr id="19" name="Group 18">
            <a:extLst>
              <a:ext uri="{FF2B5EF4-FFF2-40B4-BE49-F238E27FC236}">
                <a16:creationId xmlns:a16="http://schemas.microsoft.com/office/drawing/2014/main" id="{F8DD094D-1034-FC34-4FA7-4054EE39165E}"/>
              </a:ext>
            </a:extLst>
          </p:cNvPr>
          <p:cNvGrpSpPr/>
          <p:nvPr/>
        </p:nvGrpSpPr>
        <p:grpSpPr>
          <a:xfrm>
            <a:off x="1348775" y="1249069"/>
            <a:ext cx="141480" cy="226800"/>
            <a:chOff x="1348775" y="1249069"/>
            <a:chExt cx="141480" cy="226800"/>
          </a:xfrm>
        </p:grpSpPr>
        <mc:AlternateContent xmlns:mc="http://schemas.openxmlformats.org/markup-compatibility/2006" xmlns:p14="http://schemas.microsoft.com/office/powerpoint/2010/main">
          <mc:Choice Requires="p14">
            <p:contentPart p14:bwMode="auto" r:id="rId21">
              <p14:nvContentPartPr>
                <p14:cNvPr id="16" name="Ink 15">
                  <a:extLst>
                    <a:ext uri="{FF2B5EF4-FFF2-40B4-BE49-F238E27FC236}">
                      <a16:creationId xmlns:a16="http://schemas.microsoft.com/office/drawing/2014/main" id="{ED396319-5572-B217-6518-4CAA5E1FB351}"/>
                    </a:ext>
                  </a:extLst>
                </p14:cNvPr>
                <p14:cNvContentPartPr/>
                <p14:nvPr/>
              </p14:nvContentPartPr>
              <p14:xfrm>
                <a:off x="1378655" y="1249069"/>
                <a:ext cx="94320" cy="202320"/>
              </p14:xfrm>
            </p:contentPart>
          </mc:Choice>
          <mc:Fallback xmlns="">
            <p:pic>
              <p:nvPicPr>
                <p:cNvPr id="16" name="Ink 15">
                  <a:extLst>
                    <a:ext uri="{FF2B5EF4-FFF2-40B4-BE49-F238E27FC236}">
                      <a16:creationId xmlns:a16="http://schemas.microsoft.com/office/drawing/2014/main" id="{ED396319-5572-B217-6518-4CAA5E1FB351}"/>
                    </a:ext>
                  </a:extLst>
                </p:cNvPr>
                <p:cNvPicPr/>
                <p:nvPr/>
              </p:nvPicPr>
              <p:blipFill>
                <a:blip r:embed="rId22"/>
                <a:stretch>
                  <a:fillRect/>
                </a:stretch>
              </p:blipFill>
              <p:spPr>
                <a:xfrm>
                  <a:off x="1372535" y="1242949"/>
                  <a:ext cx="106560" cy="21456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7" name="Ink 16">
                  <a:extLst>
                    <a:ext uri="{FF2B5EF4-FFF2-40B4-BE49-F238E27FC236}">
                      <a16:creationId xmlns:a16="http://schemas.microsoft.com/office/drawing/2014/main" id="{47B0850F-9E35-8F6F-B505-79DA6E87A74C}"/>
                    </a:ext>
                  </a:extLst>
                </p14:cNvPr>
                <p14:cNvContentPartPr/>
                <p14:nvPr/>
              </p14:nvContentPartPr>
              <p14:xfrm>
                <a:off x="1348775" y="1359949"/>
                <a:ext cx="96480" cy="22320"/>
              </p14:xfrm>
            </p:contentPart>
          </mc:Choice>
          <mc:Fallback xmlns="">
            <p:pic>
              <p:nvPicPr>
                <p:cNvPr id="17" name="Ink 16">
                  <a:extLst>
                    <a:ext uri="{FF2B5EF4-FFF2-40B4-BE49-F238E27FC236}">
                      <a16:creationId xmlns:a16="http://schemas.microsoft.com/office/drawing/2014/main" id="{47B0850F-9E35-8F6F-B505-79DA6E87A74C}"/>
                    </a:ext>
                  </a:extLst>
                </p:cNvPr>
                <p:cNvPicPr/>
                <p:nvPr/>
              </p:nvPicPr>
              <p:blipFill>
                <a:blip r:embed="rId24"/>
                <a:stretch>
                  <a:fillRect/>
                </a:stretch>
              </p:blipFill>
              <p:spPr>
                <a:xfrm>
                  <a:off x="1342655" y="1353829"/>
                  <a:ext cx="108720" cy="3456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8" name="Ink 17">
                  <a:extLst>
                    <a:ext uri="{FF2B5EF4-FFF2-40B4-BE49-F238E27FC236}">
                      <a16:creationId xmlns:a16="http://schemas.microsoft.com/office/drawing/2014/main" id="{BD90DEF4-5306-C483-B53D-21819D885D34}"/>
                    </a:ext>
                  </a:extLst>
                </p14:cNvPr>
                <p14:cNvContentPartPr/>
                <p14:nvPr/>
              </p14:nvContentPartPr>
              <p14:xfrm>
                <a:off x="1485575" y="1407109"/>
                <a:ext cx="4680" cy="68760"/>
              </p14:xfrm>
            </p:contentPart>
          </mc:Choice>
          <mc:Fallback xmlns="">
            <p:pic>
              <p:nvPicPr>
                <p:cNvPr id="18" name="Ink 17">
                  <a:extLst>
                    <a:ext uri="{FF2B5EF4-FFF2-40B4-BE49-F238E27FC236}">
                      <a16:creationId xmlns:a16="http://schemas.microsoft.com/office/drawing/2014/main" id="{BD90DEF4-5306-C483-B53D-21819D885D34}"/>
                    </a:ext>
                  </a:extLst>
                </p:cNvPr>
                <p:cNvPicPr/>
                <p:nvPr/>
              </p:nvPicPr>
              <p:blipFill>
                <a:blip r:embed="rId26"/>
                <a:stretch>
                  <a:fillRect/>
                </a:stretch>
              </p:blipFill>
              <p:spPr>
                <a:xfrm>
                  <a:off x="1479455" y="1400989"/>
                  <a:ext cx="16920" cy="81000"/>
                </a:xfrm>
                <a:prstGeom prst="rect">
                  <a:avLst/>
                </a:prstGeom>
              </p:spPr>
            </p:pic>
          </mc:Fallback>
        </mc:AlternateContent>
      </p:grpSp>
      <p:grpSp>
        <p:nvGrpSpPr>
          <p:cNvPr id="24" name="Group 23">
            <a:extLst>
              <a:ext uri="{FF2B5EF4-FFF2-40B4-BE49-F238E27FC236}">
                <a16:creationId xmlns:a16="http://schemas.microsoft.com/office/drawing/2014/main" id="{1E7C1641-B0BB-ABC5-70FC-AEC58BFB614F}"/>
              </a:ext>
            </a:extLst>
          </p:cNvPr>
          <p:cNvGrpSpPr/>
          <p:nvPr/>
        </p:nvGrpSpPr>
        <p:grpSpPr>
          <a:xfrm>
            <a:off x="1147895" y="2334829"/>
            <a:ext cx="395280" cy="212760"/>
            <a:chOff x="1147895" y="2334829"/>
            <a:chExt cx="395280" cy="212760"/>
          </a:xfrm>
        </p:grpSpPr>
        <mc:AlternateContent xmlns:mc="http://schemas.openxmlformats.org/markup-compatibility/2006" xmlns:p14="http://schemas.microsoft.com/office/powerpoint/2010/main">
          <mc:Choice Requires="p14">
            <p:contentPart p14:bwMode="auto" r:id="rId27">
              <p14:nvContentPartPr>
                <p14:cNvPr id="20" name="Ink 19">
                  <a:extLst>
                    <a:ext uri="{FF2B5EF4-FFF2-40B4-BE49-F238E27FC236}">
                      <a16:creationId xmlns:a16="http://schemas.microsoft.com/office/drawing/2014/main" id="{A5C3CB36-FD26-8C36-AE8A-9F743D8EEDD1}"/>
                    </a:ext>
                  </a:extLst>
                </p14:cNvPr>
                <p14:cNvContentPartPr/>
                <p14:nvPr/>
              </p14:nvContentPartPr>
              <p14:xfrm>
                <a:off x="1147895" y="2419069"/>
                <a:ext cx="169200" cy="20880"/>
              </p14:xfrm>
            </p:contentPart>
          </mc:Choice>
          <mc:Fallback xmlns="">
            <p:pic>
              <p:nvPicPr>
                <p:cNvPr id="20" name="Ink 19">
                  <a:extLst>
                    <a:ext uri="{FF2B5EF4-FFF2-40B4-BE49-F238E27FC236}">
                      <a16:creationId xmlns:a16="http://schemas.microsoft.com/office/drawing/2014/main" id="{A5C3CB36-FD26-8C36-AE8A-9F743D8EEDD1}"/>
                    </a:ext>
                  </a:extLst>
                </p:cNvPr>
                <p:cNvPicPr/>
                <p:nvPr/>
              </p:nvPicPr>
              <p:blipFill>
                <a:blip r:embed="rId28"/>
                <a:stretch>
                  <a:fillRect/>
                </a:stretch>
              </p:blipFill>
              <p:spPr>
                <a:xfrm>
                  <a:off x="1141775" y="2412949"/>
                  <a:ext cx="181440" cy="3312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1" name="Ink 20">
                  <a:extLst>
                    <a:ext uri="{FF2B5EF4-FFF2-40B4-BE49-F238E27FC236}">
                      <a16:creationId xmlns:a16="http://schemas.microsoft.com/office/drawing/2014/main" id="{4A34C43A-DD1C-C537-4B9B-C6A52F596412}"/>
                    </a:ext>
                  </a:extLst>
                </p14:cNvPr>
                <p14:cNvContentPartPr/>
                <p14:nvPr/>
              </p14:nvContentPartPr>
              <p14:xfrm>
                <a:off x="1378655" y="2334829"/>
                <a:ext cx="62640" cy="180000"/>
              </p14:xfrm>
            </p:contentPart>
          </mc:Choice>
          <mc:Fallback xmlns="">
            <p:pic>
              <p:nvPicPr>
                <p:cNvPr id="21" name="Ink 20">
                  <a:extLst>
                    <a:ext uri="{FF2B5EF4-FFF2-40B4-BE49-F238E27FC236}">
                      <a16:creationId xmlns:a16="http://schemas.microsoft.com/office/drawing/2014/main" id="{4A34C43A-DD1C-C537-4B9B-C6A52F596412}"/>
                    </a:ext>
                  </a:extLst>
                </p:cNvPr>
                <p:cNvPicPr/>
                <p:nvPr/>
              </p:nvPicPr>
              <p:blipFill>
                <a:blip r:embed="rId30"/>
                <a:stretch>
                  <a:fillRect/>
                </a:stretch>
              </p:blipFill>
              <p:spPr>
                <a:xfrm>
                  <a:off x="1372535" y="2328709"/>
                  <a:ext cx="74880" cy="19224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2" name="Ink 21">
                  <a:extLst>
                    <a:ext uri="{FF2B5EF4-FFF2-40B4-BE49-F238E27FC236}">
                      <a16:creationId xmlns:a16="http://schemas.microsoft.com/office/drawing/2014/main" id="{20CBE17D-CDD5-E4E6-19B0-33AA10238D89}"/>
                    </a:ext>
                  </a:extLst>
                </p14:cNvPr>
                <p14:cNvContentPartPr/>
                <p14:nvPr/>
              </p14:nvContentPartPr>
              <p14:xfrm>
                <a:off x="1353095" y="2419789"/>
                <a:ext cx="106920" cy="30960"/>
              </p14:xfrm>
            </p:contentPart>
          </mc:Choice>
          <mc:Fallback xmlns="">
            <p:pic>
              <p:nvPicPr>
                <p:cNvPr id="22" name="Ink 21">
                  <a:extLst>
                    <a:ext uri="{FF2B5EF4-FFF2-40B4-BE49-F238E27FC236}">
                      <a16:creationId xmlns:a16="http://schemas.microsoft.com/office/drawing/2014/main" id="{20CBE17D-CDD5-E4E6-19B0-33AA10238D89}"/>
                    </a:ext>
                  </a:extLst>
                </p:cNvPr>
                <p:cNvPicPr/>
                <p:nvPr/>
              </p:nvPicPr>
              <p:blipFill>
                <a:blip r:embed="rId32"/>
                <a:stretch>
                  <a:fillRect/>
                </a:stretch>
              </p:blipFill>
              <p:spPr>
                <a:xfrm>
                  <a:off x="1346975" y="2413669"/>
                  <a:ext cx="11916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3" name="Ink 22">
                  <a:extLst>
                    <a:ext uri="{FF2B5EF4-FFF2-40B4-BE49-F238E27FC236}">
                      <a16:creationId xmlns:a16="http://schemas.microsoft.com/office/drawing/2014/main" id="{0234C840-9254-FA55-F62B-FC0A34B0CF06}"/>
                    </a:ext>
                  </a:extLst>
                </p14:cNvPr>
                <p14:cNvContentPartPr/>
                <p14:nvPr/>
              </p14:nvContentPartPr>
              <p14:xfrm>
                <a:off x="1489895" y="2489269"/>
                <a:ext cx="53280" cy="58320"/>
              </p14:xfrm>
            </p:contentPart>
          </mc:Choice>
          <mc:Fallback xmlns="">
            <p:pic>
              <p:nvPicPr>
                <p:cNvPr id="23" name="Ink 22">
                  <a:extLst>
                    <a:ext uri="{FF2B5EF4-FFF2-40B4-BE49-F238E27FC236}">
                      <a16:creationId xmlns:a16="http://schemas.microsoft.com/office/drawing/2014/main" id="{0234C840-9254-FA55-F62B-FC0A34B0CF06}"/>
                    </a:ext>
                  </a:extLst>
                </p:cNvPr>
                <p:cNvPicPr/>
                <p:nvPr/>
              </p:nvPicPr>
              <p:blipFill>
                <a:blip r:embed="rId34"/>
                <a:stretch>
                  <a:fillRect/>
                </a:stretch>
              </p:blipFill>
              <p:spPr>
                <a:xfrm>
                  <a:off x="1483775" y="2483149"/>
                  <a:ext cx="65520" cy="70560"/>
                </a:xfrm>
                <a:prstGeom prst="rect">
                  <a:avLst/>
                </a:prstGeom>
              </p:spPr>
            </p:pic>
          </mc:Fallback>
        </mc:AlternateContent>
      </p:grpSp>
      <p:grpSp>
        <p:nvGrpSpPr>
          <p:cNvPr id="29" name="Group 28">
            <a:extLst>
              <a:ext uri="{FF2B5EF4-FFF2-40B4-BE49-F238E27FC236}">
                <a16:creationId xmlns:a16="http://schemas.microsoft.com/office/drawing/2014/main" id="{606632A3-99FC-EB77-F33D-38A3E8EAF23B}"/>
              </a:ext>
            </a:extLst>
          </p:cNvPr>
          <p:cNvGrpSpPr/>
          <p:nvPr/>
        </p:nvGrpSpPr>
        <p:grpSpPr>
          <a:xfrm>
            <a:off x="1175615" y="1718509"/>
            <a:ext cx="346680" cy="264960"/>
            <a:chOff x="1175615" y="1718509"/>
            <a:chExt cx="346680" cy="264960"/>
          </a:xfrm>
        </p:grpSpPr>
        <mc:AlternateContent xmlns:mc="http://schemas.openxmlformats.org/markup-compatibility/2006" xmlns:p14="http://schemas.microsoft.com/office/powerpoint/2010/main">
          <mc:Choice Requires="p14">
            <p:contentPart p14:bwMode="auto" r:id="rId35">
              <p14:nvContentPartPr>
                <p14:cNvPr id="25" name="Ink 24">
                  <a:extLst>
                    <a:ext uri="{FF2B5EF4-FFF2-40B4-BE49-F238E27FC236}">
                      <a16:creationId xmlns:a16="http://schemas.microsoft.com/office/drawing/2014/main" id="{3602E166-E584-F2FA-CE92-681762599B59}"/>
                    </a:ext>
                  </a:extLst>
                </p14:cNvPr>
                <p14:cNvContentPartPr/>
                <p14:nvPr/>
              </p14:nvContentPartPr>
              <p14:xfrm>
                <a:off x="1175615" y="1839469"/>
                <a:ext cx="107640" cy="17280"/>
              </p14:xfrm>
            </p:contentPart>
          </mc:Choice>
          <mc:Fallback xmlns="">
            <p:pic>
              <p:nvPicPr>
                <p:cNvPr id="25" name="Ink 24">
                  <a:extLst>
                    <a:ext uri="{FF2B5EF4-FFF2-40B4-BE49-F238E27FC236}">
                      <a16:creationId xmlns:a16="http://schemas.microsoft.com/office/drawing/2014/main" id="{3602E166-E584-F2FA-CE92-681762599B59}"/>
                    </a:ext>
                  </a:extLst>
                </p:cNvPr>
                <p:cNvPicPr/>
                <p:nvPr/>
              </p:nvPicPr>
              <p:blipFill>
                <a:blip r:embed="rId36"/>
                <a:stretch>
                  <a:fillRect/>
                </a:stretch>
              </p:blipFill>
              <p:spPr>
                <a:xfrm>
                  <a:off x="1169495" y="1833349"/>
                  <a:ext cx="119880" cy="2952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6" name="Ink 25">
                  <a:extLst>
                    <a:ext uri="{FF2B5EF4-FFF2-40B4-BE49-F238E27FC236}">
                      <a16:creationId xmlns:a16="http://schemas.microsoft.com/office/drawing/2014/main" id="{0CA6A31D-3E48-B1AA-2447-20ED38F48FC4}"/>
                    </a:ext>
                  </a:extLst>
                </p14:cNvPr>
                <p14:cNvContentPartPr/>
                <p14:nvPr/>
              </p14:nvContentPartPr>
              <p14:xfrm>
                <a:off x="1367495" y="1718509"/>
                <a:ext cx="92880" cy="230040"/>
              </p14:xfrm>
            </p:contentPart>
          </mc:Choice>
          <mc:Fallback xmlns="">
            <p:pic>
              <p:nvPicPr>
                <p:cNvPr id="26" name="Ink 25">
                  <a:extLst>
                    <a:ext uri="{FF2B5EF4-FFF2-40B4-BE49-F238E27FC236}">
                      <a16:creationId xmlns:a16="http://schemas.microsoft.com/office/drawing/2014/main" id="{0CA6A31D-3E48-B1AA-2447-20ED38F48FC4}"/>
                    </a:ext>
                  </a:extLst>
                </p:cNvPr>
                <p:cNvPicPr/>
                <p:nvPr/>
              </p:nvPicPr>
              <p:blipFill>
                <a:blip r:embed="rId38"/>
                <a:stretch>
                  <a:fillRect/>
                </a:stretch>
              </p:blipFill>
              <p:spPr>
                <a:xfrm>
                  <a:off x="1361375" y="1712389"/>
                  <a:ext cx="105120" cy="24228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7" name="Ink 26">
                  <a:extLst>
                    <a:ext uri="{FF2B5EF4-FFF2-40B4-BE49-F238E27FC236}">
                      <a16:creationId xmlns:a16="http://schemas.microsoft.com/office/drawing/2014/main" id="{5D50D9F0-B48D-22BB-E9F6-D5F720E21400}"/>
                    </a:ext>
                  </a:extLst>
                </p14:cNvPr>
                <p14:cNvContentPartPr/>
                <p14:nvPr/>
              </p14:nvContentPartPr>
              <p14:xfrm>
                <a:off x="1342655" y="1843789"/>
                <a:ext cx="85320" cy="15480"/>
              </p14:xfrm>
            </p:contentPart>
          </mc:Choice>
          <mc:Fallback xmlns="">
            <p:pic>
              <p:nvPicPr>
                <p:cNvPr id="27" name="Ink 26">
                  <a:extLst>
                    <a:ext uri="{FF2B5EF4-FFF2-40B4-BE49-F238E27FC236}">
                      <a16:creationId xmlns:a16="http://schemas.microsoft.com/office/drawing/2014/main" id="{5D50D9F0-B48D-22BB-E9F6-D5F720E21400}"/>
                    </a:ext>
                  </a:extLst>
                </p:cNvPr>
                <p:cNvPicPr/>
                <p:nvPr/>
              </p:nvPicPr>
              <p:blipFill>
                <a:blip r:embed="rId40"/>
                <a:stretch>
                  <a:fillRect/>
                </a:stretch>
              </p:blipFill>
              <p:spPr>
                <a:xfrm>
                  <a:off x="1336535" y="1837669"/>
                  <a:ext cx="97560" cy="2772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8" name="Ink 27">
                  <a:extLst>
                    <a:ext uri="{FF2B5EF4-FFF2-40B4-BE49-F238E27FC236}">
                      <a16:creationId xmlns:a16="http://schemas.microsoft.com/office/drawing/2014/main" id="{7679EDAD-50D3-008B-490D-90E5FCE9D3BD}"/>
                    </a:ext>
                  </a:extLst>
                </p14:cNvPr>
                <p14:cNvContentPartPr/>
                <p14:nvPr/>
              </p14:nvContentPartPr>
              <p14:xfrm>
                <a:off x="1455335" y="1908589"/>
                <a:ext cx="66960" cy="74880"/>
              </p14:xfrm>
            </p:contentPart>
          </mc:Choice>
          <mc:Fallback xmlns="">
            <p:pic>
              <p:nvPicPr>
                <p:cNvPr id="28" name="Ink 27">
                  <a:extLst>
                    <a:ext uri="{FF2B5EF4-FFF2-40B4-BE49-F238E27FC236}">
                      <a16:creationId xmlns:a16="http://schemas.microsoft.com/office/drawing/2014/main" id="{7679EDAD-50D3-008B-490D-90E5FCE9D3BD}"/>
                    </a:ext>
                  </a:extLst>
                </p:cNvPr>
                <p:cNvPicPr/>
                <p:nvPr/>
              </p:nvPicPr>
              <p:blipFill>
                <a:blip r:embed="rId42"/>
                <a:stretch>
                  <a:fillRect/>
                </a:stretch>
              </p:blipFill>
              <p:spPr>
                <a:xfrm>
                  <a:off x="1449215" y="1902469"/>
                  <a:ext cx="79200" cy="871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43">
            <p14:nvContentPartPr>
              <p14:cNvPr id="31" name="Ink 30">
                <a:extLst>
                  <a:ext uri="{FF2B5EF4-FFF2-40B4-BE49-F238E27FC236}">
                    <a16:creationId xmlns:a16="http://schemas.microsoft.com/office/drawing/2014/main" id="{C5FF564E-F8E4-852A-D961-61CD43A1C410}"/>
                  </a:ext>
                </a:extLst>
              </p14:cNvPr>
              <p14:cNvContentPartPr/>
              <p14:nvPr/>
            </p14:nvContentPartPr>
            <p14:xfrm>
              <a:off x="1124495" y="2811469"/>
              <a:ext cx="3165840" cy="33120"/>
            </p14:xfrm>
          </p:contentPart>
        </mc:Choice>
        <mc:Fallback xmlns="">
          <p:pic>
            <p:nvPicPr>
              <p:cNvPr id="31" name="Ink 30">
                <a:extLst>
                  <a:ext uri="{FF2B5EF4-FFF2-40B4-BE49-F238E27FC236}">
                    <a16:creationId xmlns:a16="http://schemas.microsoft.com/office/drawing/2014/main" id="{C5FF564E-F8E4-852A-D961-61CD43A1C410}"/>
                  </a:ext>
                </a:extLst>
              </p:cNvPr>
              <p:cNvPicPr/>
              <p:nvPr/>
            </p:nvPicPr>
            <p:blipFill>
              <a:blip r:embed="rId44"/>
              <a:stretch>
                <a:fillRect/>
              </a:stretch>
            </p:blipFill>
            <p:spPr>
              <a:xfrm>
                <a:off x="1118375" y="2805349"/>
                <a:ext cx="3178080" cy="45360"/>
              </a:xfrm>
              <a:prstGeom prst="rect">
                <a:avLst/>
              </a:prstGeom>
            </p:spPr>
          </p:pic>
        </mc:Fallback>
      </mc:AlternateContent>
      <p:grpSp>
        <p:nvGrpSpPr>
          <p:cNvPr id="35" name="Group 34">
            <a:extLst>
              <a:ext uri="{FF2B5EF4-FFF2-40B4-BE49-F238E27FC236}">
                <a16:creationId xmlns:a16="http://schemas.microsoft.com/office/drawing/2014/main" id="{D4F1E001-232F-44E7-63FD-69888BDEEA32}"/>
              </a:ext>
            </a:extLst>
          </p:cNvPr>
          <p:cNvGrpSpPr/>
          <p:nvPr/>
        </p:nvGrpSpPr>
        <p:grpSpPr>
          <a:xfrm>
            <a:off x="4219415" y="2722909"/>
            <a:ext cx="273960" cy="175320"/>
            <a:chOff x="4219415" y="2722909"/>
            <a:chExt cx="273960" cy="175320"/>
          </a:xfrm>
        </p:grpSpPr>
        <mc:AlternateContent xmlns:mc="http://schemas.openxmlformats.org/markup-compatibility/2006" xmlns:p14="http://schemas.microsoft.com/office/powerpoint/2010/main">
          <mc:Choice Requires="p14">
            <p:contentPart p14:bwMode="auto" r:id="rId45">
              <p14:nvContentPartPr>
                <p14:cNvPr id="32" name="Ink 31">
                  <a:extLst>
                    <a:ext uri="{FF2B5EF4-FFF2-40B4-BE49-F238E27FC236}">
                      <a16:creationId xmlns:a16="http://schemas.microsoft.com/office/drawing/2014/main" id="{BBB1AAEB-120C-C834-85A7-937FCB8297E7}"/>
                    </a:ext>
                  </a:extLst>
                </p14:cNvPr>
                <p14:cNvContentPartPr/>
                <p14:nvPr/>
              </p14:nvContentPartPr>
              <p14:xfrm>
                <a:off x="4219415" y="2740549"/>
                <a:ext cx="66600" cy="150120"/>
              </p14:xfrm>
            </p:contentPart>
          </mc:Choice>
          <mc:Fallback xmlns="">
            <p:pic>
              <p:nvPicPr>
                <p:cNvPr id="32" name="Ink 31">
                  <a:extLst>
                    <a:ext uri="{FF2B5EF4-FFF2-40B4-BE49-F238E27FC236}">
                      <a16:creationId xmlns:a16="http://schemas.microsoft.com/office/drawing/2014/main" id="{BBB1AAEB-120C-C834-85A7-937FCB8297E7}"/>
                    </a:ext>
                  </a:extLst>
                </p:cNvPr>
                <p:cNvPicPr/>
                <p:nvPr/>
              </p:nvPicPr>
              <p:blipFill>
                <a:blip r:embed="rId46"/>
                <a:stretch>
                  <a:fillRect/>
                </a:stretch>
              </p:blipFill>
              <p:spPr>
                <a:xfrm>
                  <a:off x="4213295" y="2734429"/>
                  <a:ext cx="78840" cy="16236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33" name="Ink 32">
                  <a:extLst>
                    <a:ext uri="{FF2B5EF4-FFF2-40B4-BE49-F238E27FC236}">
                      <a16:creationId xmlns:a16="http://schemas.microsoft.com/office/drawing/2014/main" id="{32ABB3C0-E3D0-28DF-0DCA-52D5772580D6}"/>
                    </a:ext>
                  </a:extLst>
                </p14:cNvPr>
                <p14:cNvContentPartPr/>
                <p14:nvPr/>
              </p14:nvContentPartPr>
              <p14:xfrm>
                <a:off x="4441895" y="2722909"/>
                <a:ext cx="13320" cy="175320"/>
              </p14:xfrm>
            </p:contentPart>
          </mc:Choice>
          <mc:Fallback xmlns="">
            <p:pic>
              <p:nvPicPr>
                <p:cNvPr id="33" name="Ink 32">
                  <a:extLst>
                    <a:ext uri="{FF2B5EF4-FFF2-40B4-BE49-F238E27FC236}">
                      <a16:creationId xmlns:a16="http://schemas.microsoft.com/office/drawing/2014/main" id="{32ABB3C0-E3D0-28DF-0DCA-52D5772580D6}"/>
                    </a:ext>
                  </a:extLst>
                </p:cNvPr>
                <p:cNvPicPr/>
                <p:nvPr/>
              </p:nvPicPr>
              <p:blipFill>
                <a:blip r:embed="rId48"/>
                <a:stretch>
                  <a:fillRect/>
                </a:stretch>
              </p:blipFill>
              <p:spPr>
                <a:xfrm>
                  <a:off x="4435775" y="2716789"/>
                  <a:ext cx="25560" cy="18756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34" name="Ink 33">
                  <a:extLst>
                    <a:ext uri="{FF2B5EF4-FFF2-40B4-BE49-F238E27FC236}">
                      <a16:creationId xmlns:a16="http://schemas.microsoft.com/office/drawing/2014/main" id="{D645AF6D-FE5A-F32B-BA2F-6496463E434F}"/>
                    </a:ext>
                  </a:extLst>
                </p14:cNvPr>
                <p14:cNvContentPartPr/>
                <p14:nvPr/>
              </p14:nvContentPartPr>
              <p14:xfrm>
                <a:off x="4407695" y="2813269"/>
                <a:ext cx="85680" cy="11160"/>
              </p14:xfrm>
            </p:contentPart>
          </mc:Choice>
          <mc:Fallback xmlns="">
            <p:pic>
              <p:nvPicPr>
                <p:cNvPr id="34" name="Ink 33">
                  <a:extLst>
                    <a:ext uri="{FF2B5EF4-FFF2-40B4-BE49-F238E27FC236}">
                      <a16:creationId xmlns:a16="http://schemas.microsoft.com/office/drawing/2014/main" id="{D645AF6D-FE5A-F32B-BA2F-6496463E434F}"/>
                    </a:ext>
                  </a:extLst>
                </p:cNvPr>
                <p:cNvPicPr/>
                <p:nvPr/>
              </p:nvPicPr>
              <p:blipFill>
                <a:blip r:embed="rId50"/>
                <a:stretch>
                  <a:fillRect/>
                </a:stretch>
              </p:blipFill>
              <p:spPr>
                <a:xfrm>
                  <a:off x="4401575" y="2807149"/>
                  <a:ext cx="97920" cy="234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51">
            <p14:nvContentPartPr>
              <p14:cNvPr id="39" name="Ink 38">
                <a:extLst>
                  <a:ext uri="{FF2B5EF4-FFF2-40B4-BE49-F238E27FC236}">
                    <a16:creationId xmlns:a16="http://schemas.microsoft.com/office/drawing/2014/main" id="{17FE2492-2330-53FE-999A-2AE5E7100AE2}"/>
                  </a:ext>
                </a:extLst>
              </p14:cNvPr>
              <p14:cNvContentPartPr/>
              <p14:nvPr/>
            </p14:nvContentPartPr>
            <p14:xfrm>
              <a:off x="1784735" y="1289749"/>
              <a:ext cx="1329840" cy="1156320"/>
            </p14:xfrm>
          </p:contentPart>
        </mc:Choice>
        <mc:Fallback xmlns="">
          <p:pic>
            <p:nvPicPr>
              <p:cNvPr id="39" name="Ink 38">
                <a:extLst>
                  <a:ext uri="{FF2B5EF4-FFF2-40B4-BE49-F238E27FC236}">
                    <a16:creationId xmlns:a16="http://schemas.microsoft.com/office/drawing/2014/main" id="{17FE2492-2330-53FE-999A-2AE5E7100AE2}"/>
                  </a:ext>
                </a:extLst>
              </p:cNvPr>
              <p:cNvPicPr/>
              <p:nvPr/>
            </p:nvPicPr>
            <p:blipFill>
              <a:blip r:embed="rId52"/>
              <a:stretch>
                <a:fillRect/>
              </a:stretch>
            </p:blipFill>
            <p:spPr>
              <a:xfrm>
                <a:off x="1778615" y="1283629"/>
                <a:ext cx="1342080" cy="1168560"/>
              </a:xfrm>
              <a:prstGeom prst="rect">
                <a:avLst/>
              </a:prstGeom>
            </p:spPr>
          </p:pic>
        </mc:Fallback>
      </mc:AlternateContent>
      <p:grpSp>
        <p:nvGrpSpPr>
          <p:cNvPr id="45" name="Group 44">
            <a:extLst>
              <a:ext uri="{FF2B5EF4-FFF2-40B4-BE49-F238E27FC236}">
                <a16:creationId xmlns:a16="http://schemas.microsoft.com/office/drawing/2014/main" id="{0CE87FF9-B502-BF3D-AC90-6591DB710E95}"/>
              </a:ext>
            </a:extLst>
          </p:cNvPr>
          <p:cNvGrpSpPr/>
          <p:nvPr/>
        </p:nvGrpSpPr>
        <p:grpSpPr>
          <a:xfrm>
            <a:off x="2186855" y="1613749"/>
            <a:ext cx="372240" cy="343080"/>
            <a:chOff x="2186855" y="1613749"/>
            <a:chExt cx="372240" cy="343080"/>
          </a:xfrm>
        </p:grpSpPr>
        <mc:AlternateContent xmlns:mc="http://schemas.openxmlformats.org/markup-compatibility/2006" xmlns:p14="http://schemas.microsoft.com/office/powerpoint/2010/main">
          <mc:Choice Requires="p14">
            <p:contentPart p14:bwMode="auto" r:id="rId53">
              <p14:nvContentPartPr>
                <p14:cNvPr id="40" name="Ink 39">
                  <a:extLst>
                    <a:ext uri="{FF2B5EF4-FFF2-40B4-BE49-F238E27FC236}">
                      <a16:creationId xmlns:a16="http://schemas.microsoft.com/office/drawing/2014/main" id="{7EC30981-03FE-5DFE-8E54-369B0A71DF5F}"/>
                    </a:ext>
                  </a:extLst>
                </p14:cNvPr>
                <p14:cNvContentPartPr/>
                <p14:nvPr/>
              </p14:nvContentPartPr>
              <p14:xfrm>
                <a:off x="2331935" y="1773229"/>
                <a:ext cx="227160" cy="183600"/>
              </p14:xfrm>
            </p:contentPart>
          </mc:Choice>
          <mc:Fallback xmlns="">
            <p:pic>
              <p:nvPicPr>
                <p:cNvPr id="40" name="Ink 39">
                  <a:extLst>
                    <a:ext uri="{FF2B5EF4-FFF2-40B4-BE49-F238E27FC236}">
                      <a16:creationId xmlns:a16="http://schemas.microsoft.com/office/drawing/2014/main" id="{7EC30981-03FE-5DFE-8E54-369B0A71DF5F}"/>
                    </a:ext>
                  </a:extLst>
                </p:cNvPr>
                <p:cNvPicPr/>
                <p:nvPr/>
              </p:nvPicPr>
              <p:blipFill>
                <a:blip r:embed="rId54"/>
                <a:stretch>
                  <a:fillRect/>
                </a:stretch>
              </p:blipFill>
              <p:spPr>
                <a:xfrm>
                  <a:off x="2325815" y="1767109"/>
                  <a:ext cx="239400" cy="19584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41" name="Ink 40">
                  <a:extLst>
                    <a:ext uri="{FF2B5EF4-FFF2-40B4-BE49-F238E27FC236}">
                      <a16:creationId xmlns:a16="http://schemas.microsoft.com/office/drawing/2014/main" id="{AD6DD30D-C447-76EB-13F7-CAF3A691399E}"/>
                    </a:ext>
                  </a:extLst>
                </p14:cNvPr>
                <p14:cNvContentPartPr/>
                <p14:nvPr/>
              </p14:nvContentPartPr>
              <p14:xfrm>
                <a:off x="2186855" y="1647589"/>
                <a:ext cx="17280" cy="142560"/>
              </p14:xfrm>
            </p:contentPart>
          </mc:Choice>
          <mc:Fallback xmlns="">
            <p:pic>
              <p:nvPicPr>
                <p:cNvPr id="41" name="Ink 40">
                  <a:extLst>
                    <a:ext uri="{FF2B5EF4-FFF2-40B4-BE49-F238E27FC236}">
                      <a16:creationId xmlns:a16="http://schemas.microsoft.com/office/drawing/2014/main" id="{AD6DD30D-C447-76EB-13F7-CAF3A691399E}"/>
                    </a:ext>
                  </a:extLst>
                </p:cNvPr>
                <p:cNvPicPr/>
                <p:nvPr/>
              </p:nvPicPr>
              <p:blipFill>
                <a:blip r:embed="rId56"/>
                <a:stretch>
                  <a:fillRect/>
                </a:stretch>
              </p:blipFill>
              <p:spPr>
                <a:xfrm>
                  <a:off x="2180735" y="1641469"/>
                  <a:ext cx="2952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42" name="Ink 41">
                  <a:extLst>
                    <a:ext uri="{FF2B5EF4-FFF2-40B4-BE49-F238E27FC236}">
                      <a16:creationId xmlns:a16="http://schemas.microsoft.com/office/drawing/2014/main" id="{403763EC-B075-8B30-7691-096E41BA57F6}"/>
                    </a:ext>
                  </a:extLst>
                </p14:cNvPr>
                <p14:cNvContentPartPr/>
                <p14:nvPr/>
              </p14:nvContentPartPr>
              <p14:xfrm>
                <a:off x="2212415" y="1613749"/>
                <a:ext cx="79560" cy="104040"/>
              </p14:xfrm>
            </p:contentPart>
          </mc:Choice>
          <mc:Fallback xmlns="">
            <p:pic>
              <p:nvPicPr>
                <p:cNvPr id="42" name="Ink 41">
                  <a:extLst>
                    <a:ext uri="{FF2B5EF4-FFF2-40B4-BE49-F238E27FC236}">
                      <a16:creationId xmlns:a16="http://schemas.microsoft.com/office/drawing/2014/main" id="{403763EC-B075-8B30-7691-096E41BA57F6}"/>
                    </a:ext>
                  </a:extLst>
                </p:cNvPr>
                <p:cNvPicPr/>
                <p:nvPr/>
              </p:nvPicPr>
              <p:blipFill>
                <a:blip r:embed="rId58"/>
                <a:stretch>
                  <a:fillRect/>
                </a:stretch>
              </p:blipFill>
              <p:spPr>
                <a:xfrm>
                  <a:off x="2206295" y="1607629"/>
                  <a:ext cx="91800" cy="11628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43" name="Ink 42">
                  <a:extLst>
                    <a:ext uri="{FF2B5EF4-FFF2-40B4-BE49-F238E27FC236}">
                      <a16:creationId xmlns:a16="http://schemas.microsoft.com/office/drawing/2014/main" id="{BAB9A750-1182-A3B6-811B-C1C5380B866C}"/>
                    </a:ext>
                  </a:extLst>
                </p14:cNvPr>
                <p14:cNvContentPartPr/>
                <p14:nvPr/>
              </p14:nvContentPartPr>
              <p14:xfrm>
                <a:off x="2223215" y="1712389"/>
                <a:ext cx="45360" cy="74160"/>
              </p14:xfrm>
            </p:contentPart>
          </mc:Choice>
          <mc:Fallback xmlns="">
            <p:pic>
              <p:nvPicPr>
                <p:cNvPr id="43" name="Ink 42">
                  <a:extLst>
                    <a:ext uri="{FF2B5EF4-FFF2-40B4-BE49-F238E27FC236}">
                      <a16:creationId xmlns:a16="http://schemas.microsoft.com/office/drawing/2014/main" id="{BAB9A750-1182-A3B6-811B-C1C5380B866C}"/>
                    </a:ext>
                  </a:extLst>
                </p:cNvPr>
                <p:cNvPicPr/>
                <p:nvPr/>
              </p:nvPicPr>
              <p:blipFill>
                <a:blip r:embed="rId60"/>
                <a:stretch>
                  <a:fillRect/>
                </a:stretch>
              </p:blipFill>
              <p:spPr>
                <a:xfrm>
                  <a:off x="2217095" y="1706269"/>
                  <a:ext cx="57600" cy="8640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44" name="Ink 43">
                  <a:extLst>
                    <a:ext uri="{FF2B5EF4-FFF2-40B4-BE49-F238E27FC236}">
                      <a16:creationId xmlns:a16="http://schemas.microsoft.com/office/drawing/2014/main" id="{995CC396-EC12-393A-2794-F5EB7C467C44}"/>
                    </a:ext>
                  </a:extLst>
                </p14:cNvPr>
                <p14:cNvContentPartPr/>
                <p14:nvPr/>
              </p14:nvContentPartPr>
              <p14:xfrm>
                <a:off x="2302055" y="1733989"/>
                <a:ext cx="56520" cy="66600"/>
              </p14:xfrm>
            </p:contentPart>
          </mc:Choice>
          <mc:Fallback xmlns="">
            <p:pic>
              <p:nvPicPr>
                <p:cNvPr id="44" name="Ink 43">
                  <a:extLst>
                    <a:ext uri="{FF2B5EF4-FFF2-40B4-BE49-F238E27FC236}">
                      <a16:creationId xmlns:a16="http://schemas.microsoft.com/office/drawing/2014/main" id="{995CC396-EC12-393A-2794-F5EB7C467C44}"/>
                    </a:ext>
                  </a:extLst>
                </p:cNvPr>
                <p:cNvPicPr/>
                <p:nvPr/>
              </p:nvPicPr>
              <p:blipFill>
                <a:blip r:embed="rId62"/>
                <a:stretch>
                  <a:fillRect/>
                </a:stretch>
              </p:blipFill>
              <p:spPr>
                <a:xfrm>
                  <a:off x="2295935" y="1727869"/>
                  <a:ext cx="68760" cy="788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63">
            <p14:nvContentPartPr>
              <p14:cNvPr id="49" name="Ink 48">
                <a:extLst>
                  <a:ext uri="{FF2B5EF4-FFF2-40B4-BE49-F238E27FC236}">
                    <a16:creationId xmlns:a16="http://schemas.microsoft.com/office/drawing/2014/main" id="{94F2CF57-D04B-5392-E1D7-F21A33E5A4F7}"/>
                  </a:ext>
                </a:extLst>
              </p14:cNvPr>
              <p14:cNvContentPartPr/>
              <p14:nvPr/>
            </p14:nvContentPartPr>
            <p14:xfrm>
              <a:off x="2053295" y="1303789"/>
              <a:ext cx="1329840" cy="1156320"/>
            </p14:xfrm>
          </p:contentPart>
        </mc:Choice>
        <mc:Fallback xmlns="">
          <p:pic>
            <p:nvPicPr>
              <p:cNvPr id="49" name="Ink 48">
                <a:extLst>
                  <a:ext uri="{FF2B5EF4-FFF2-40B4-BE49-F238E27FC236}">
                    <a16:creationId xmlns:a16="http://schemas.microsoft.com/office/drawing/2014/main" id="{94F2CF57-D04B-5392-E1D7-F21A33E5A4F7}"/>
                  </a:ext>
                </a:extLst>
              </p:cNvPr>
              <p:cNvPicPr/>
              <p:nvPr/>
            </p:nvPicPr>
            <p:blipFill>
              <a:blip r:embed="rId52"/>
              <a:stretch>
                <a:fillRect/>
              </a:stretch>
            </p:blipFill>
            <p:spPr>
              <a:xfrm>
                <a:off x="2047175" y="1297669"/>
                <a:ext cx="1342080" cy="116856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50" name="Ink 49">
                <a:extLst>
                  <a:ext uri="{FF2B5EF4-FFF2-40B4-BE49-F238E27FC236}">
                    <a16:creationId xmlns:a16="http://schemas.microsoft.com/office/drawing/2014/main" id="{C6CE9BBD-11BF-31E4-01D3-6D069DA1C421}"/>
                  </a:ext>
                </a:extLst>
              </p14:cNvPr>
              <p14:cNvContentPartPr/>
              <p14:nvPr/>
            </p14:nvContentPartPr>
            <p14:xfrm>
              <a:off x="2256335" y="1320781"/>
              <a:ext cx="1329840" cy="1156320"/>
            </p14:xfrm>
          </p:contentPart>
        </mc:Choice>
        <mc:Fallback xmlns="">
          <p:pic>
            <p:nvPicPr>
              <p:cNvPr id="50" name="Ink 49">
                <a:extLst>
                  <a:ext uri="{FF2B5EF4-FFF2-40B4-BE49-F238E27FC236}">
                    <a16:creationId xmlns:a16="http://schemas.microsoft.com/office/drawing/2014/main" id="{C6CE9BBD-11BF-31E4-01D3-6D069DA1C421}"/>
                  </a:ext>
                </a:extLst>
              </p:cNvPr>
              <p:cNvPicPr/>
              <p:nvPr/>
            </p:nvPicPr>
            <p:blipFill>
              <a:blip r:embed="rId52"/>
              <a:stretch>
                <a:fillRect/>
              </a:stretch>
            </p:blipFill>
            <p:spPr>
              <a:xfrm>
                <a:off x="2250215" y="1314661"/>
                <a:ext cx="1342080" cy="116856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62" name="Ink 61">
                <a:extLst>
                  <a:ext uri="{FF2B5EF4-FFF2-40B4-BE49-F238E27FC236}">
                    <a16:creationId xmlns:a16="http://schemas.microsoft.com/office/drawing/2014/main" id="{CECB47C0-0694-19D9-230A-783B95096DEA}"/>
                  </a:ext>
                </a:extLst>
              </p14:cNvPr>
              <p14:cNvContentPartPr/>
              <p14:nvPr/>
            </p14:nvContentPartPr>
            <p14:xfrm>
              <a:off x="2443175" y="1887349"/>
              <a:ext cx="360" cy="2160"/>
            </p14:xfrm>
          </p:contentPart>
        </mc:Choice>
        <mc:Fallback xmlns="">
          <p:pic>
            <p:nvPicPr>
              <p:cNvPr id="62" name="Ink 61">
                <a:extLst>
                  <a:ext uri="{FF2B5EF4-FFF2-40B4-BE49-F238E27FC236}">
                    <a16:creationId xmlns:a16="http://schemas.microsoft.com/office/drawing/2014/main" id="{CECB47C0-0694-19D9-230A-783B95096DEA}"/>
                  </a:ext>
                </a:extLst>
              </p:cNvPr>
              <p:cNvPicPr/>
              <p:nvPr/>
            </p:nvPicPr>
            <p:blipFill>
              <a:blip r:embed="rId66"/>
              <a:stretch>
                <a:fillRect/>
              </a:stretch>
            </p:blipFill>
            <p:spPr>
              <a:xfrm>
                <a:off x="2437055" y="1882103"/>
                <a:ext cx="12600" cy="12651"/>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66" name="Ink 65">
                <a:extLst>
                  <a:ext uri="{FF2B5EF4-FFF2-40B4-BE49-F238E27FC236}">
                    <a16:creationId xmlns:a16="http://schemas.microsoft.com/office/drawing/2014/main" id="{AF3E1FC0-B7D3-81EF-DFA7-FE0BFEF55B0F}"/>
                  </a:ext>
                </a:extLst>
              </p14:cNvPr>
              <p14:cNvContentPartPr/>
              <p14:nvPr/>
            </p14:nvContentPartPr>
            <p14:xfrm>
              <a:off x="2404655" y="1856029"/>
              <a:ext cx="64800" cy="48600"/>
            </p14:xfrm>
          </p:contentPart>
        </mc:Choice>
        <mc:Fallback xmlns="">
          <p:pic>
            <p:nvPicPr>
              <p:cNvPr id="66" name="Ink 65">
                <a:extLst>
                  <a:ext uri="{FF2B5EF4-FFF2-40B4-BE49-F238E27FC236}">
                    <a16:creationId xmlns:a16="http://schemas.microsoft.com/office/drawing/2014/main" id="{AF3E1FC0-B7D3-81EF-DFA7-FE0BFEF55B0F}"/>
                  </a:ext>
                </a:extLst>
              </p:cNvPr>
              <p:cNvPicPr/>
              <p:nvPr/>
            </p:nvPicPr>
            <p:blipFill>
              <a:blip r:embed="rId68"/>
              <a:stretch>
                <a:fillRect/>
              </a:stretch>
            </p:blipFill>
            <p:spPr>
              <a:xfrm>
                <a:off x="2398535" y="1849909"/>
                <a:ext cx="77040" cy="6084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69" name="Ink 68">
                <a:extLst>
                  <a:ext uri="{FF2B5EF4-FFF2-40B4-BE49-F238E27FC236}">
                    <a16:creationId xmlns:a16="http://schemas.microsoft.com/office/drawing/2014/main" id="{70DE14FE-A118-D4F3-B798-3785F137B7A6}"/>
                  </a:ext>
                </a:extLst>
              </p14:cNvPr>
              <p14:cNvContentPartPr/>
              <p14:nvPr/>
            </p14:nvContentPartPr>
            <p14:xfrm>
              <a:off x="2421575" y="2777629"/>
              <a:ext cx="28440" cy="100080"/>
            </p14:xfrm>
          </p:contentPart>
        </mc:Choice>
        <mc:Fallback xmlns="">
          <p:pic>
            <p:nvPicPr>
              <p:cNvPr id="69" name="Ink 68">
                <a:extLst>
                  <a:ext uri="{FF2B5EF4-FFF2-40B4-BE49-F238E27FC236}">
                    <a16:creationId xmlns:a16="http://schemas.microsoft.com/office/drawing/2014/main" id="{70DE14FE-A118-D4F3-B798-3785F137B7A6}"/>
                  </a:ext>
                </a:extLst>
              </p:cNvPr>
              <p:cNvPicPr/>
              <p:nvPr/>
            </p:nvPicPr>
            <p:blipFill>
              <a:blip r:embed="rId70"/>
              <a:stretch>
                <a:fillRect/>
              </a:stretch>
            </p:blipFill>
            <p:spPr>
              <a:xfrm>
                <a:off x="2415455" y="2771509"/>
                <a:ext cx="40680" cy="11232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70" name="Ink 69">
                <a:extLst>
                  <a:ext uri="{FF2B5EF4-FFF2-40B4-BE49-F238E27FC236}">
                    <a16:creationId xmlns:a16="http://schemas.microsoft.com/office/drawing/2014/main" id="{DE558736-B580-FEA1-8575-C3026DC70F7D}"/>
                  </a:ext>
                </a:extLst>
              </p14:cNvPr>
              <p14:cNvContentPartPr/>
              <p14:nvPr/>
            </p14:nvContentPartPr>
            <p14:xfrm>
              <a:off x="2742335" y="2755669"/>
              <a:ext cx="9000" cy="122760"/>
            </p14:xfrm>
          </p:contentPart>
        </mc:Choice>
        <mc:Fallback xmlns="">
          <p:pic>
            <p:nvPicPr>
              <p:cNvPr id="70" name="Ink 69">
                <a:extLst>
                  <a:ext uri="{FF2B5EF4-FFF2-40B4-BE49-F238E27FC236}">
                    <a16:creationId xmlns:a16="http://schemas.microsoft.com/office/drawing/2014/main" id="{DE558736-B580-FEA1-8575-C3026DC70F7D}"/>
                  </a:ext>
                </a:extLst>
              </p:cNvPr>
              <p:cNvPicPr/>
              <p:nvPr/>
            </p:nvPicPr>
            <p:blipFill>
              <a:blip r:embed="rId72"/>
              <a:stretch>
                <a:fillRect/>
              </a:stretch>
            </p:blipFill>
            <p:spPr>
              <a:xfrm>
                <a:off x="2736215" y="2749549"/>
                <a:ext cx="21240" cy="13500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80" name="Ink 79">
                <a:extLst>
                  <a:ext uri="{FF2B5EF4-FFF2-40B4-BE49-F238E27FC236}">
                    <a16:creationId xmlns:a16="http://schemas.microsoft.com/office/drawing/2014/main" id="{64AFE215-0DB1-12E2-B1CF-3E712CA449D3}"/>
                  </a:ext>
                </a:extLst>
              </p14:cNvPr>
              <p14:cNvContentPartPr/>
              <p14:nvPr/>
            </p14:nvContentPartPr>
            <p14:xfrm>
              <a:off x="2351015" y="2959069"/>
              <a:ext cx="135720" cy="178560"/>
            </p14:xfrm>
          </p:contentPart>
        </mc:Choice>
        <mc:Fallback xmlns="">
          <p:pic>
            <p:nvPicPr>
              <p:cNvPr id="80" name="Ink 79">
                <a:extLst>
                  <a:ext uri="{FF2B5EF4-FFF2-40B4-BE49-F238E27FC236}">
                    <a16:creationId xmlns:a16="http://schemas.microsoft.com/office/drawing/2014/main" id="{64AFE215-0DB1-12E2-B1CF-3E712CA449D3}"/>
                  </a:ext>
                </a:extLst>
              </p:cNvPr>
              <p:cNvPicPr/>
              <p:nvPr/>
            </p:nvPicPr>
            <p:blipFill>
              <a:blip r:embed="rId74"/>
              <a:stretch>
                <a:fillRect/>
              </a:stretch>
            </p:blipFill>
            <p:spPr>
              <a:xfrm>
                <a:off x="2344895" y="2952949"/>
                <a:ext cx="147960" cy="190800"/>
              </a:xfrm>
              <a:prstGeom prst="rect">
                <a:avLst/>
              </a:prstGeom>
            </p:spPr>
          </p:pic>
        </mc:Fallback>
      </mc:AlternateContent>
      <p:grpSp>
        <p:nvGrpSpPr>
          <p:cNvPr id="82" name="Group 81">
            <a:extLst>
              <a:ext uri="{FF2B5EF4-FFF2-40B4-BE49-F238E27FC236}">
                <a16:creationId xmlns:a16="http://schemas.microsoft.com/office/drawing/2014/main" id="{9CA1B255-5236-055F-3F68-30A9B4E6FB49}"/>
              </a:ext>
            </a:extLst>
          </p:cNvPr>
          <p:cNvGrpSpPr/>
          <p:nvPr/>
        </p:nvGrpSpPr>
        <p:grpSpPr>
          <a:xfrm>
            <a:off x="2672135" y="1860709"/>
            <a:ext cx="286920" cy="74880"/>
            <a:chOff x="2672135" y="1860709"/>
            <a:chExt cx="286920" cy="74880"/>
          </a:xfrm>
        </p:grpSpPr>
        <mc:AlternateContent xmlns:mc="http://schemas.openxmlformats.org/markup-compatibility/2006" xmlns:p14="http://schemas.microsoft.com/office/powerpoint/2010/main">
          <mc:Choice Requires="p14">
            <p:contentPart p14:bwMode="auto" r:id="rId75">
              <p14:nvContentPartPr>
                <p14:cNvPr id="67" name="Ink 66">
                  <a:extLst>
                    <a:ext uri="{FF2B5EF4-FFF2-40B4-BE49-F238E27FC236}">
                      <a16:creationId xmlns:a16="http://schemas.microsoft.com/office/drawing/2014/main" id="{6704E092-4E35-CB5F-B969-44F31FF0D09F}"/>
                    </a:ext>
                  </a:extLst>
                </p14:cNvPr>
                <p14:cNvContentPartPr/>
                <p14:nvPr/>
              </p14:nvContentPartPr>
              <p14:xfrm>
                <a:off x="2672135" y="1860709"/>
                <a:ext cx="57240" cy="64440"/>
              </p14:xfrm>
            </p:contentPart>
          </mc:Choice>
          <mc:Fallback xmlns="">
            <p:pic>
              <p:nvPicPr>
                <p:cNvPr id="67" name="Ink 66">
                  <a:extLst>
                    <a:ext uri="{FF2B5EF4-FFF2-40B4-BE49-F238E27FC236}">
                      <a16:creationId xmlns:a16="http://schemas.microsoft.com/office/drawing/2014/main" id="{6704E092-4E35-CB5F-B969-44F31FF0D09F}"/>
                    </a:ext>
                  </a:extLst>
                </p:cNvPr>
                <p:cNvPicPr/>
                <p:nvPr/>
              </p:nvPicPr>
              <p:blipFill>
                <a:blip r:embed="rId76"/>
                <a:stretch>
                  <a:fillRect/>
                </a:stretch>
              </p:blipFill>
              <p:spPr>
                <a:xfrm>
                  <a:off x="2666015" y="1854589"/>
                  <a:ext cx="69480" cy="7668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68" name="Ink 67">
                  <a:extLst>
                    <a:ext uri="{FF2B5EF4-FFF2-40B4-BE49-F238E27FC236}">
                      <a16:creationId xmlns:a16="http://schemas.microsoft.com/office/drawing/2014/main" id="{CE015F3C-0340-39F2-8B5B-F65FE15518B0}"/>
                    </a:ext>
                  </a:extLst>
                </p14:cNvPr>
                <p14:cNvContentPartPr/>
                <p14:nvPr/>
              </p14:nvContentPartPr>
              <p14:xfrm>
                <a:off x="2885615" y="1880509"/>
                <a:ext cx="73440" cy="55080"/>
              </p14:xfrm>
            </p:contentPart>
          </mc:Choice>
          <mc:Fallback xmlns="">
            <p:pic>
              <p:nvPicPr>
                <p:cNvPr id="68" name="Ink 67">
                  <a:extLst>
                    <a:ext uri="{FF2B5EF4-FFF2-40B4-BE49-F238E27FC236}">
                      <a16:creationId xmlns:a16="http://schemas.microsoft.com/office/drawing/2014/main" id="{CE015F3C-0340-39F2-8B5B-F65FE15518B0}"/>
                    </a:ext>
                  </a:extLst>
                </p:cNvPr>
                <p:cNvPicPr/>
                <p:nvPr/>
              </p:nvPicPr>
              <p:blipFill>
                <a:blip r:embed="rId78"/>
                <a:stretch>
                  <a:fillRect/>
                </a:stretch>
              </p:blipFill>
              <p:spPr>
                <a:xfrm>
                  <a:off x="2879495" y="1874389"/>
                  <a:ext cx="85680" cy="6732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81" name="Ink 80">
                  <a:extLst>
                    <a:ext uri="{FF2B5EF4-FFF2-40B4-BE49-F238E27FC236}">
                      <a16:creationId xmlns:a16="http://schemas.microsoft.com/office/drawing/2014/main" id="{D46B7CAC-52F2-E564-AD3F-B41F5682947A}"/>
                    </a:ext>
                  </a:extLst>
                </p14:cNvPr>
                <p14:cNvContentPartPr/>
                <p14:nvPr/>
              </p14:nvContentPartPr>
              <p14:xfrm>
                <a:off x="2793815" y="1885909"/>
                <a:ext cx="30600" cy="32760"/>
              </p14:xfrm>
            </p:contentPart>
          </mc:Choice>
          <mc:Fallback xmlns="">
            <p:pic>
              <p:nvPicPr>
                <p:cNvPr id="81" name="Ink 80">
                  <a:extLst>
                    <a:ext uri="{FF2B5EF4-FFF2-40B4-BE49-F238E27FC236}">
                      <a16:creationId xmlns:a16="http://schemas.microsoft.com/office/drawing/2014/main" id="{D46B7CAC-52F2-E564-AD3F-B41F5682947A}"/>
                    </a:ext>
                  </a:extLst>
                </p:cNvPr>
                <p:cNvPicPr/>
                <p:nvPr/>
              </p:nvPicPr>
              <p:blipFill>
                <a:blip r:embed="rId80"/>
                <a:stretch>
                  <a:fillRect/>
                </a:stretch>
              </p:blipFill>
              <p:spPr>
                <a:xfrm>
                  <a:off x="2787695" y="1879789"/>
                  <a:ext cx="42840" cy="45000"/>
                </a:xfrm>
                <a:prstGeom prst="rect">
                  <a:avLst/>
                </a:prstGeom>
              </p:spPr>
            </p:pic>
          </mc:Fallback>
        </mc:AlternateContent>
      </p:grpSp>
      <p:grpSp>
        <p:nvGrpSpPr>
          <p:cNvPr id="104" name="Group 103">
            <a:extLst>
              <a:ext uri="{FF2B5EF4-FFF2-40B4-BE49-F238E27FC236}">
                <a16:creationId xmlns:a16="http://schemas.microsoft.com/office/drawing/2014/main" id="{838FD0DF-4194-C4A9-AFC9-0F77CE61CE91}"/>
              </a:ext>
            </a:extLst>
          </p:cNvPr>
          <p:cNvGrpSpPr/>
          <p:nvPr/>
        </p:nvGrpSpPr>
        <p:grpSpPr>
          <a:xfrm>
            <a:off x="2714615" y="2747749"/>
            <a:ext cx="453600" cy="808200"/>
            <a:chOff x="2714615" y="2747749"/>
            <a:chExt cx="453600" cy="808200"/>
          </a:xfrm>
        </p:grpSpPr>
        <mc:AlternateContent xmlns:mc="http://schemas.openxmlformats.org/markup-compatibility/2006" xmlns:p14="http://schemas.microsoft.com/office/powerpoint/2010/main">
          <mc:Choice Requires="p14">
            <p:contentPart p14:bwMode="auto" r:id="rId81">
              <p14:nvContentPartPr>
                <p14:cNvPr id="71" name="Ink 70">
                  <a:extLst>
                    <a:ext uri="{FF2B5EF4-FFF2-40B4-BE49-F238E27FC236}">
                      <a16:creationId xmlns:a16="http://schemas.microsoft.com/office/drawing/2014/main" id="{839C692D-7586-01CF-3959-4C495135A1DB}"/>
                    </a:ext>
                  </a:extLst>
                </p14:cNvPr>
                <p14:cNvContentPartPr/>
                <p14:nvPr/>
              </p14:nvContentPartPr>
              <p14:xfrm>
                <a:off x="2994695" y="2747749"/>
                <a:ext cx="11880" cy="158040"/>
              </p14:xfrm>
            </p:contentPart>
          </mc:Choice>
          <mc:Fallback xmlns="">
            <p:pic>
              <p:nvPicPr>
                <p:cNvPr id="71" name="Ink 70">
                  <a:extLst>
                    <a:ext uri="{FF2B5EF4-FFF2-40B4-BE49-F238E27FC236}">
                      <a16:creationId xmlns:a16="http://schemas.microsoft.com/office/drawing/2014/main" id="{839C692D-7586-01CF-3959-4C495135A1DB}"/>
                    </a:ext>
                  </a:extLst>
                </p:cNvPr>
                <p:cNvPicPr/>
                <p:nvPr/>
              </p:nvPicPr>
              <p:blipFill>
                <a:blip r:embed="rId82"/>
                <a:stretch>
                  <a:fillRect/>
                </a:stretch>
              </p:blipFill>
              <p:spPr>
                <a:xfrm>
                  <a:off x="2988575" y="2741629"/>
                  <a:ext cx="24120" cy="17028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72" name="Ink 71">
                  <a:extLst>
                    <a:ext uri="{FF2B5EF4-FFF2-40B4-BE49-F238E27FC236}">
                      <a16:creationId xmlns:a16="http://schemas.microsoft.com/office/drawing/2014/main" id="{DEFB5DC1-B14F-CBEE-5B2F-F270D6CF4FAD}"/>
                    </a:ext>
                  </a:extLst>
                </p14:cNvPr>
                <p14:cNvContentPartPr/>
                <p14:nvPr/>
              </p14:nvContentPartPr>
              <p14:xfrm>
                <a:off x="2734055" y="2934229"/>
                <a:ext cx="14040" cy="133560"/>
              </p14:xfrm>
            </p:contentPart>
          </mc:Choice>
          <mc:Fallback xmlns="">
            <p:pic>
              <p:nvPicPr>
                <p:cNvPr id="72" name="Ink 71">
                  <a:extLst>
                    <a:ext uri="{FF2B5EF4-FFF2-40B4-BE49-F238E27FC236}">
                      <a16:creationId xmlns:a16="http://schemas.microsoft.com/office/drawing/2014/main" id="{DEFB5DC1-B14F-CBEE-5B2F-F270D6CF4FAD}"/>
                    </a:ext>
                  </a:extLst>
                </p:cNvPr>
                <p:cNvPicPr/>
                <p:nvPr/>
              </p:nvPicPr>
              <p:blipFill>
                <a:blip r:embed="rId84"/>
                <a:stretch>
                  <a:fillRect/>
                </a:stretch>
              </p:blipFill>
              <p:spPr>
                <a:xfrm>
                  <a:off x="2727935" y="2928109"/>
                  <a:ext cx="26280" cy="14580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73" name="Ink 72">
                  <a:extLst>
                    <a:ext uri="{FF2B5EF4-FFF2-40B4-BE49-F238E27FC236}">
                      <a16:creationId xmlns:a16="http://schemas.microsoft.com/office/drawing/2014/main" id="{8D9F1263-30A6-3BBD-5851-0409D1C359C4}"/>
                    </a:ext>
                  </a:extLst>
                </p14:cNvPr>
                <p14:cNvContentPartPr/>
                <p14:nvPr/>
              </p14:nvContentPartPr>
              <p14:xfrm>
                <a:off x="2714615" y="3021349"/>
                <a:ext cx="66600" cy="12600"/>
              </p14:xfrm>
            </p:contentPart>
          </mc:Choice>
          <mc:Fallback xmlns="">
            <p:pic>
              <p:nvPicPr>
                <p:cNvPr id="73" name="Ink 72">
                  <a:extLst>
                    <a:ext uri="{FF2B5EF4-FFF2-40B4-BE49-F238E27FC236}">
                      <a16:creationId xmlns:a16="http://schemas.microsoft.com/office/drawing/2014/main" id="{8D9F1263-30A6-3BBD-5851-0409D1C359C4}"/>
                    </a:ext>
                  </a:extLst>
                </p:cNvPr>
                <p:cNvPicPr/>
                <p:nvPr/>
              </p:nvPicPr>
              <p:blipFill>
                <a:blip r:embed="rId86"/>
                <a:stretch>
                  <a:fillRect/>
                </a:stretch>
              </p:blipFill>
              <p:spPr>
                <a:xfrm>
                  <a:off x="2708495" y="3015229"/>
                  <a:ext cx="78840" cy="2484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74" name="Ink 73">
                  <a:extLst>
                    <a:ext uri="{FF2B5EF4-FFF2-40B4-BE49-F238E27FC236}">
                      <a16:creationId xmlns:a16="http://schemas.microsoft.com/office/drawing/2014/main" id="{E392E82C-3D79-E859-4BCD-B4B9ACE9C370}"/>
                    </a:ext>
                  </a:extLst>
                </p14:cNvPr>
                <p14:cNvContentPartPr/>
                <p14:nvPr/>
              </p14:nvContentPartPr>
              <p14:xfrm>
                <a:off x="2789495" y="3060949"/>
                <a:ext cx="51480" cy="60840"/>
              </p14:xfrm>
            </p:contentPart>
          </mc:Choice>
          <mc:Fallback xmlns="">
            <p:pic>
              <p:nvPicPr>
                <p:cNvPr id="74" name="Ink 73">
                  <a:extLst>
                    <a:ext uri="{FF2B5EF4-FFF2-40B4-BE49-F238E27FC236}">
                      <a16:creationId xmlns:a16="http://schemas.microsoft.com/office/drawing/2014/main" id="{E392E82C-3D79-E859-4BCD-B4B9ACE9C370}"/>
                    </a:ext>
                  </a:extLst>
                </p:cNvPr>
                <p:cNvPicPr/>
                <p:nvPr/>
              </p:nvPicPr>
              <p:blipFill>
                <a:blip r:embed="rId88"/>
                <a:stretch>
                  <a:fillRect/>
                </a:stretch>
              </p:blipFill>
              <p:spPr>
                <a:xfrm>
                  <a:off x="2783375" y="3054829"/>
                  <a:ext cx="6372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75" name="Ink 74">
                  <a:extLst>
                    <a:ext uri="{FF2B5EF4-FFF2-40B4-BE49-F238E27FC236}">
                      <a16:creationId xmlns:a16="http://schemas.microsoft.com/office/drawing/2014/main" id="{DE4F58C2-C955-EDA1-5FA8-E094C580D30C}"/>
                    </a:ext>
                  </a:extLst>
                </p14:cNvPr>
                <p14:cNvContentPartPr/>
                <p14:nvPr/>
              </p14:nvContentPartPr>
              <p14:xfrm>
                <a:off x="3003695" y="2955469"/>
                <a:ext cx="17280" cy="120240"/>
              </p14:xfrm>
            </p:contentPart>
          </mc:Choice>
          <mc:Fallback xmlns="">
            <p:pic>
              <p:nvPicPr>
                <p:cNvPr id="75" name="Ink 74">
                  <a:extLst>
                    <a:ext uri="{FF2B5EF4-FFF2-40B4-BE49-F238E27FC236}">
                      <a16:creationId xmlns:a16="http://schemas.microsoft.com/office/drawing/2014/main" id="{DE4F58C2-C955-EDA1-5FA8-E094C580D30C}"/>
                    </a:ext>
                  </a:extLst>
                </p:cNvPr>
                <p:cNvPicPr/>
                <p:nvPr/>
              </p:nvPicPr>
              <p:blipFill>
                <a:blip r:embed="rId90"/>
                <a:stretch>
                  <a:fillRect/>
                </a:stretch>
              </p:blipFill>
              <p:spPr>
                <a:xfrm>
                  <a:off x="2997575" y="2949349"/>
                  <a:ext cx="29520" cy="13248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76" name="Ink 75">
                  <a:extLst>
                    <a:ext uri="{FF2B5EF4-FFF2-40B4-BE49-F238E27FC236}">
                      <a16:creationId xmlns:a16="http://schemas.microsoft.com/office/drawing/2014/main" id="{0B74D675-6F40-C2E5-AF46-21C318F9966C}"/>
                    </a:ext>
                  </a:extLst>
                </p14:cNvPr>
                <p14:cNvContentPartPr/>
                <p14:nvPr/>
              </p14:nvContentPartPr>
              <p14:xfrm>
                <a:off x="2986055" y="3021709"/>
                <a:ext cx="57600" cy="7560"/>
              </p14:xfrm>
            </p:contentPart>
          </mc:Choice>
          <mc:Fallback xmlns="">
            <p:pic>
              <p:nvPicPr>
                <p:cNvPr id="76" name="Ink 75">
                  <a:extLst>
                    <a:ext uri="{FF2B5EF4-FFF2-40B4-BE49-F238E27FC236}">
                      <a16:creationId xmlns:a16="http://schemas.microsoft.com/office/drawing/2014/main" id="{0B74D675-6F40-C2E5-AF46-21C318F9966C}"/>
                    </a:ext>
                  </a:extLst>
                </p:cNvPr>
                <p:cNvPicPr/>
                <p:nvPr/>
              </p:nvPicPr>
              <p:blipFill>
                <a:blip r:embed="rId92"/>
                <a:stretch>
                  <a:fillRect/>
                </a:stretch>
              </p:blipFill>
              <p:spPr>
                <a:xfrm>
                  <a:off x="2979935" y="3015589"/>
                  <a:ext cx="6984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77" name="Ink 76">
                  <a:extLst>
                    <a:ext uri="{FF2B5EF4-FFF2-40B4-BE49-F238E27FC236}">
                      <a16:creationId xmlns:a16="http://schemas.microsoft.com/office/drawing/2014/main" id="{9C5205E8-17CC-24B8-546C-0EC1719A48DF}"/>
                    </a:ext>
                  </a:extLst>
                </p14:cNvPr>
                <p14:cNvContentPartPr/>
                <p14:nvPr/>
              </p14:nvContentPartPr>
              <p14:xfrm>
                <a:off x="3084335" y="3049429"/>
                <a:ext cx="6840" cy="68760"/>
              </p14:xfrm>
            </p:contentPart>
          </mc:Choice>
          <mc:Fallback xmlns="">
            <p:pic>
              <p:nvPicPr>
                <p:cNvPr id="77" name="Ink 76">
                  <a:extLst>
                    <a:ext uri="{FF2B5EF4-FFF2-40B4-BE49-F238E27FC236}">
                      <a16:creationId xmlns:a16="http://schemas.microsoft.com/office/drawing/2014/main" id="{9C5205E8-17CC-24B8-546C-0EC1719A48DF}"/>
                    </a:ext>
                  </a:extLst>
                </p:cNvPr>
                <p:cNvPicPr/>
                <p:nvPr/>
              </p:nvPicPr>
              <p:blipFill>
                <a:blip r:embed="rId94"/>
                <a:stretch>
                  <a:fillRect/>
                </a:stretch>
              </p:blipFill>
              <p:spPr>
                <a:xfrm>
                  <a:off x="3078215" y="3043309"/>
                  <a:ext cx="19080" cy="8100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83" name="Ink 82">
                  <a:extLst>
                    <a:ext uri="{FF2B5EF4-FFF2-40B4-BE49-F238E27FC236}">
                      <a16:creationId xmlns:a16="http://schemas.microsoft.com/office/drawing/2014/main" id="{CA403D5E-4575-9BC6-A3D5-8C7E945D92E8}"/>
                    </a:ext>
                  </a:extLst>
                </p14:cNvPr>
                <p14:cNvContentPartPr/>
                <p14:nvPr/>
              </p14:nvContentPartPr>
              <p14:xfrm>
                <a:off x="2861855" y="2771869"/>
                <a:ext cx="6840" cy="92880"/>
              </p14:xfrm>
            </p:contentPart>
          </mc:Choice>
          <mc:Fallback xmlns="">
            <p:pic>
              <p:nvPicPr>
                <p:cNvPr id="83" name="Ink 82">
                  <a:extLst>
                    <a:ext uri="{FF2B5EF4-FFF2-40B4-BE49-F238E27FC236}">
                      <a16:creationId xmlns:a16="http://schemas.microsoft.com/office/drawing/2014/main" id="{CA403D5E-4575-9BC6-A3D5-8C7E945D92E8}"/>
                    </a:ext>
                  </a:extLst>
                </p:cNvPr>
                <p:cNvPicPr/>
                <p:nvPr/>
              </p:nvPicPr>
              <p:blipFill>
                <a:blip r:embed="rId96"/>
                <a:stretch>
                  <a:fillRect/>
                </a:stretch>
              </p:blipFill>
              <p:spPr>
                <a:xfrm>
                  <a:off x="2855735" y="2765749"/>
                  <a:ext cx="19080" cy="10512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85" name="Ink 84">
                  <a:extLst>
                    <a:ext uri="{FF2B5EF4-FFF2-40B4-BE49-F238E27FC236}">
                      <a16:creationId xmlns:a16="http://schemas.microsoft.com/office/drawing/2014/main" id="{36AFBD04-C118-4A78-76BD-D3BA1BFA4C93}"/>
                    </a:ext>
                  </a:extLst>
                </p14:cNvPr>
                <p14:cNvContentPartPr/>
                <p14:nvPr/>
              </p14:nvContentPartPr>
              <p14:xfrm>
                <a:off x="2887775" y="2938549"/>
                <a:ext cx="360" cy="360"/>
              </p14:xfrm>
            </p:contentPart>
          </mc:Choice>
          <mc:Fallback xmlns="">
            <p:pic>
              <p:nvPicPr>
                <p:cNvPr id="85" name="Ink 84">
                  <a:extLst>
                    <a:ext uri="{FF2B5EF4-FFF2-40B4-BE49-F238E27FC236}">
                      <a16:creationId xmlns:a16="http://schemas.microsoft.com/office/drawing/2014/main" id="{36AFBD04-C118-4A78-76BD-D3BA1BFA4C93}"/>
                    </a:ext>
                  </a:extLst>
                </p:cNvPr>
                <p:cNvPicPr/>
                <p:nvPr/>
              </p:nvPicPr>
              <p:blipFill>
                <a:blip r:embed="rId98"/>
                <a:stretch>
                  <a:fillRect/>
                </a:stretch>
              </p:blipFill>
              <p:spPr>
                <a:xfrm>
                  <a:off x="2881655" y="2932429"/>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86" name="Ink 85">
                  <a:extLst>
                    <a:ext uri="{FF2B5EF4-FFF2-40B4-BE49-F238E27FC236}">
                      <a16:creationId xmlns:a16="http://schemas.microsoft.com/office/drawing/2014/main" id="{7FECAE83-27DC-1D6F-C068-81472D588C18}"/>
                    </a:ext>
                  </a:extLst>
                </p14:cNvPr>
                <p14:cNvContentPartPr/>
                <p14:nvPr/>
              </p14:nvContentPartPr>
              <p14:xfrm>
                <a:off x="2887775" y="2938549"/>
                <a:ext cx="360" cy="360"/>
              </p14:xfrm>
            </p:contentPart>
          </mc:Choice>
          <mc:Fallback xmlns="">
            <p:pic>
              <p:nvPicPr>
                <p:cNvPr id="86" name="Ink 85">
                  <a:extLst>
                    <a:ext uri="{FF2B5EF4-FFF2-40B4-BE49-F238E27FC236}">
                      <a16:creationId xmlns:a16="http://schemas.microsoft.com/office/drawing/2014/main" id="{7FECAE83-27DC-1D6F-C068-81472D588C18}"/>
                    </a:ext>
                  </a:extLst>
                </p:cNvPr>
                <p:cNvPicPr/>
                <p:nvPr/>
              </p:nvPicPr>
              <p:blipFill>
                <a:blip r:embed="rId98"/>
                <a:stretch>
                  <a:fillRect/>
                </a:stretch>
              </p:blipFill>
              <p:spPr>
                <a:xfrm>
                  <a:off x="2881655" y="2932429"/>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87" name="Ink 86">
                  <a:extLst>
                    <a:ext uri="{FF2B5EF4-FFF2-40B4-BE49-F238E27FC236}">
                      <a16:creationId xmlns:a16="http://schemas.microsoft.com/office/drawing/2014/main" id="{F42F419C-0A70-70E5-8228-F43258A8AA97}"/>
                    </a:ext>
                  </a:extLst>
                </p14:cNvPr>
                <p14:cNvContentPartPr/>
                <p14:nvPr/>
              </p14:nvContentPartPr>
              <p14:xfrm>
                <a:off x="2878775" y="2919829"/>
                <a:ext cx="9360" cy="19080"/>
              </p14:xfrm>
            </p:contentPart>
          </mc:Choice>
          <mc:Fallback xmlns="">
            <p:pic>
              <p:nvPicPr>
                <p:cNvPr id="87" name="Ink 86">
                  <a:extLst>
                    <a:ext uri="{FF2B5EF4-FFF2-40B4-BE49-F238E27FC236}">
                      <a16:creationId xmlns:a16="http://schemas.microsoft.com/office/drawing/2014/main" id="{F42F419C-0A70-70E5-8228-F43258A8AA97}"/>
                    </a:ext>
                  </a:extLst>
                </p:cNvPr>
                <p:cNvPicPr/>
                <p:nvPr/>
              </p:nvPicPr>
              <p:blipFill>
                <a:blip r:embed="rId101"/>
                <a:stretch>
                  <a:fillRect/>
                </a:stretch>
              </p:blipFill>
              <p:spPr>
                <a:xfrm>
                  <a:off x="2872655" y="2913709"/>
                  <a:ext cx="21600" cy="3132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88" name="Ink 87">
                  <a:extLst>
                    <a:ext uri="{FF2B5EF4-FFF2-40B4-BE49-F238E27FC236}">
                      <a16:creationId xmlns:a16="http://schemas.microsoft.com/office/drawing/2014/main" id="{5DF51CA7-F522-A154-150A-E106A880461A}"/>
                    </a:ext>
                  </a:extLst>
                </p14:cNvPr>
                <p14:cNvContentPartPr/>
                <p14:nvPr/>
              </p14:nvContentPartPr>
              <p14:xfrm>
                <a:off x="2879135" y="2974909"/>
                <a:ext cx="360" cy="2520"/>
              </p14:xfrm>
            </p:contentPart>
          </mc:Choice>
          <mc:Fallback xmlns="">
            <p:pic>
              <p:nvPicPr>
                <p:cNvPr id="88" name="Ink 87">
                  <a:extLst>
                    <a:ext uri="{FF2B5EF4-FFF2-40B4-BE49-F238E27FC236}">
                      <a16:creationId xmlns:a16="http://schemas.microsoft.com/office/drawing/2014/main" id="{5DF51CA7-F522-A154-150A-E106A880461A}"/>
                    </a:ext>
                  </a:extLst>
                </p:cNvPr>
                <p:cNvPicPr/>
                <p:nvPr/>
              </p:nvPicPr>
              <p:blipFill>
                <a:blip r:embed="rId66"/>
                <a:stretch>
                  <a:fillRect/>
                </a:stretch>
              </p:blipFill>
              <p:spPr>
                <a:xfrm>
                  <a:off x="2873015" y="2968789"/>
                  <a:ext cx="12600" cy="1476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89" name="Ink 88">
                  <a:extLst>
                    <a:ext uri="{FF2B5EF4-FFF2-40B4-BE49-F238E27FC236}">
                      <a16:creationId xmlns:a16="http://schemas.microsoft.com/office/drawing/2014/main" id="{97502E3E-04B2-6036-2D5E-336CA2485427}"/>
                    </a:ext>
                  </a:extLst>
                </p14:cNvPr>
                <p14:cNvContentPartPr/>
                <p14:nvPr/>
              </p14:nvContentPartPr>
              <p14:xfrm>
                <a:off x="2879135" y="2974909"/>
                <a:ext cx="360" cy="360"/>
              </p14:xfrm>
            </p:contentPart>
          </mc:Choice>
          <mc:Fallback xmlns="">
            <p:pic>
              <p:nvPicPr>
                <p:cNvPr id="89" name="Ink 88">
                  <a:extLst>
                    <a:ext uri="{FF2B5EF4-FFF2-40B4-BE49-F238E27FC236}">
                      <a16:creationId xmlns:a16="http://schemas.microsoft.com/office/drawing/2014/main" id="{97502E3E-04B2-6036-2D5E-336CA2485427}"/>
                    </a:ext>
                  </a:extLst>
                </p:cNvPr>
                <p:cNvPicPr/>
                <p:nvPr/>
              </p:nvPicPr>
              <p:blipFill>
                <a:blip r:embed="rId98"/>
                <a:stretch>
                  <a:fillRect/>
                </a:stretch>
              </p:blipFill>
              <p:spPr>
                <a:xfrm>
                  <a:off x="2873015" y="2968789"/>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90" name="Ink 89">
                  <a:extLst>
                    <a:ext uri="{FF2B5EF4-FFF2-40B4-BE49-F238E27FC236}">
                      <a16:creationId xmlns:a16="http://schemas.microsoft.com/office/drawing/2014/main" id="{EC06B9AA-A495-E8BE-1B5F-7F8D8043420A}"/>
                    </a:ext>
                  </a:extLst>
                </p14:cNvPr>
                <p14:cNvContentPartPr/>
                <p14:nvPr/>
              </p14:nvContentPartPr>
              <p14:xfrm>
                <a:off x="2879135" y="2974909"/>
                <a:ext cx="9000" cy="74880"/>
              </p14:xfrm>
            </p:contentPart>
          </mc:Choice>
          <mc:Fallback xmlns="">
            <p:pic>
              <p:nvPicPr>
                <p:cNvPr id="90" name="Ink 89">
                  <a:extLst>
                    <a:ext uri="{FF2B5EF4-FFF2-40B4-BE49-F238E27FC236}">
                      <a16:creationId xmlns:a16="http://schemas.microsoft.com/office/drawing/2014/main" id="{EC06B9AA-A495-E8BE-1B5F-7F8D8043420A}"/>
                    </a:ext>
                  </a:extLst>
                </p:cNvPr>
                <p:cNvPicPr/>
                <p:nvPr/>
              </p:nvPicPr>
              <p:blipFill>
                <a:blip r:embed="rId105"/>
                <a:stretch>
                  <a:fillRect/>
                </a:stretch>
              </p:blipFill>
              <p:spPr>
                <a:xfrm>
                  <a:off x="2873015" y="2968789"/>
                  <a:ext cx="21240" cy="8712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91" name="Ink 90">
                  <a:extLst>
                    <a:ext uri="{FF2B5EF4-FFF2-40B4-BE49-F238E27FC236}">
                      <a16:creationId xmlns:a16="http://schemas.microsoft.com/office/drawing/2014/main" id="{4471A2FA-5BC0-F831-D5BA-ADC75C0235A3}"/>
                    </a:ext>
                  </a:extLst>
                </p14:cNvPr>
                <p14:cNvContentPartPr/>
                <p14:nvPr/>
              </p14:nvContentPartPr>
              <p14:xfrm>
                <a:off x="2892095" y="3097309"/>
                <a:ext cx="360" cy="10080"/>
              </p14:xfrm>
            </p:contentPart>
          </mc:Choice>
          <mc:Fallback xmlns="">
            <p:pic>
              <p:nvPicPr>
                <p:cNvPr id="91" name="Ink 90">
                  <a:extLst>
                    <a:ext uri="{FF2B5EF4-FFF2-40B4-BE49-F238E27FC236}">
                      <a16:creationId xmlns:a16="http://schemas.microsoft.com/office/drawing/2014/main" id="{4471A2FA-5BC0-F831-D5BA-ADC75C0235A3}"/>
                    </a:ext>
                  </a:extLst>
                </p:cNvPr>
                <p:cNvPicPr/>
                <p:nvPr/>
              </p:nvPicPr>
              <p:blipFill>
                <a:blip r:embed="rId107"/>
                <a:stretch>
                  <a:fillRect/>
                </a:stretch>
              </p:blipFill>
              <p:spPr>
                <a:xfrm>
                  <a:off x="2885975" y="3091189"/>
                  <a:ext cx="1260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92" name="Ink 91">
                  <a:extLst>
                    <a:ext uri="{FF2B5EF4-FFF2-40B4-BE49-F238E27FC236}">
                      <a16:creationId xmlns:a16="http://schemas.microsoft.com/office/drawing/2014/main" id="{B787DBF7-728E-2D3D-2578-B2246115B57B}"/>
                    </a:ext>
                  </a:extLst>
                </p14:cNvPr>
                <p14:cNvContentPartPr/>
                <p14:nvPr/>
              </p14:nvContentPartPr>
              <p14:xfrm>
                <a:off x="2892095" y="3097309"/>
                <a:ext cx="360" cy="360"/>
              </p14:xfrm>
            </p:contentPart>
          </mc:Choice>
          <mc:Fallback xmlns="">
            <p:pic>
              <p:nvPicPr>
                <p:cNvPr id="92" name="Ink 91">
                  <a:extLst>
                    <a:ext uri="{FF2B5EF4-FFF2-40B4-BE49-F238E27FC236}">
                      <a16:creationId xmlns:a16="http://schemas.microsoft.com/office/drawing/2014/main" id="{B787DBF7-728E-2D3D-2578-B2246115B57B}"/>
                    </a:ext>
                  </a:extLst>
                </p:cNvPr>
                <p:cNvPicPr/>
                <p:nvPr/>
              </p:nvPicPr>
              <p:blipFill>
                <a:blip r:embed="rId98"/>
                <a:stretch>
                  <a:fillRect/>
                </a:stretch>
              </p:blipFill>
              <p:spPr>
                <a:xfrm>
                  <a:off x="2885975" y="3091189"/>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93" name="Ink 92">
                  <a:extLst>
                    <a:ext uri="{FF2B5EF4-FFF2-40B4-BE49-F238E27FC236}">
                      <a16:creationId xmlns:a16="http://schemas.microsoft.com/office/drawing/2014/main" id="{5DB97260-61C5-6778-D1FC-046C4A04583D}"/>
                    </a:ext>
                  </a:extLst>
                </p14:cNvPr>
                <p14:cNvContentPartPr/>
                <p14:nvPr/>
              </p14:nvContentPartPr>
              <p14:xfrm>
                <a:off x="2887775" y="3097309"/>
                <a:ext cx="6840" cy="82080"/>
              </p14:xfrm>
            </p:contentPart>
          </mc:Choice>
          <mc:Fallback xmlns="">
            <p:pic>
              <p:nvPicPr>
                <p:cNvPr id="93" name="Ink 92">
                  <a:extLst>
                    <a:ext uri="{FF2B5EF4-FFF2-40B4-BE49-F238E27FC236}">
                      <a16:creationId xmlns:a16="http://schemas.microsoft.com/office/drawing/2014/main" id="{5DB97260-61C5-6778-D1FC-046C4A04583D}"/>
                    </a:ext>
                  </a:extLst>
                </p:cNvPr>
                <p:cNvPicPr/>
                <p:nvPr/>
              </p:nvPicPr>
              <p:blipFill>
                <a:blip r:embed="rId110"/>
                <a:stretch>
                  <a:fillRect/>
                </a:stretch>
              </p:blipFill>
              <p:spPr>
                <a:xfrm>
                  <a:off x="2881655" y="3091189"/>
                  <a:ext cx="19080" cy="9432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94" name="Ink 93">
                  <a:extLst>
                    <a:ext uri="{FF2B5EF4-FFF2-40B4-BE49-F238E27FC236}">
                      <a16:creationId xmlns:a16="http://schemas.microsoft.com/office/drawing/2014/main" id="{EC7ED8E2-7471-92A7-52AB-3E8268217B0B}"/>
                    </a:ext>
                  </a:extLst>
                </p14:cNvPr>
                <p14:cNvContentPartPr/>
                <p14:nvPr/>
              </p14:nvContentPartPr>
              <p14:xfrm>
                <a:off x="2893895" y="3220789"/>
                <a:ext cx="5040" cy="23400"/>
              </p14:xfrm>
            </p:contentPart>
          </mc:Choice>
          <mc:Fallback xmlns="">
            <p:pic>
              <p:nvPicPr>
                <p:cNvPr id="94" name="Ink 93">
                  <a:extLst>
                    <a:ext uri="{FF2B5EF4-FFF2-40B4-BE49-F238E27FC236}">
                      <a16:creationId xmlns:a16="http://schemas.microsoft.com/office/drawing/2014/main" id="{EC7ED8E2-7471-92A7-52AB-3E8268217B0B}"/>
                    </a:ext>
                  </a:extLst>
                </p:cNvPr>
                <p:cNvPicPr/>
                <p:nvPr/>
              </p:nvPicPr>
              <p:blipFill>
                <a:blip r:embed="rId112"/>
                <a:stretch>
                  <a:fillRect/>
                </a:stretch>
              </p:blipFill>
              <p:spPr>
                <a:xfrm>
                  <a:off x="2887775" y="3214669"/>
                  <a:ext cx="17280" cy="3564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95" name="Ink 94">
                  <a:extLst>
                    <a:ext uri="{FF2B5EF4-FFF2-40B4-BE49-F238E27FC236}">
                      <a16:creationId xmlns:a16="http://schemas.microsoft.com/office/drawing/2014/main" id="{3DB6E988-5705-0A05-B51A-62FEB7D2C99B}"/>
                    </a:ext>
                  </a:extLst>
                </p14:cNvPr>
                <p14:cNvContentPartPr/>
                <p14:nvPr/>
              </p14:nvContentPartPr>
              <p14:xfrm>
                <a:off x="2898575" y="3220789"/>
                <a:ext cx="360" cy="360"/>
              </p14:xfrm>
            </p:contentPart>
          </mc:Choice>
          <mc:Fallback xmlns="">
            <p:pic>
              <p:nvPicPr>
                <p:cNvPr id="95" name="Ink 94">
                  <a:extLst>
                    <a:ext uri="{FF2B5EF4-FFF2-40B4-BE49-F238E27FC236}">
                      <a16:creationId xmlns:a16="http://schemas.microsoft.com/office/drawing/2014/main" id="{3DB6E988-5705-0A05-B51A-62FEB7D2C99B}"/>
                    </a:ext>
                  </a:extLst>
                </p:cNvPr>
                <p:cNvPicPr/>
                <p:nvPr/>
              </p:nvPicPr>
              <p:blipFill>
                <a:blip r:embed="rId98"/>
                <a:stretch>
                  <a:fillRect/>
                </a:stretch>
              </p:blipFill>
              <p:spPr>
                <a:xfrm>
                  <a:off x="2892455" y="3214669"/>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96" name="Ink 95">
                  <a:extLst>
                    <a:ext uri="{FF2B5EF4-FFF2-40B4-BE49-F238E27FC236}">
                      <a16:creationId xmlns:a16="http://schemas.microsoft.com/office/drawing/2014/main" id="{8C9A72E5-8308-C2A8-F8FA-605CB63DDF18}"/>
                    </a:ext>
                  </a:extLst>
                </p14:cNvPr>
                <p14:cNvContentPartPr/>
                <p14:nvPr/>
              </p14:nvContentPartPr>
              <p14:xfrm>
                <a:off x="2889935" y="3220789"/>
                <a:ext cx="9000" cy="81360"/>
              </p14:xfrm>
            </p:contentPart>
          </mc:Choice>
          <mc:Fallback xmlns="">
            <p:pic>
              <p:nvPicPr>
                <p:cNvPr id="96" name="Ink 95">
                  <a:extLst>
                    <a:ext uri="{FF2B5EF4-FFF2-40B4-BE49-F238E27FC236}">
                      <a16:creationId xmlns:a16="http://schemas.microsoft.com/office/drawing/2014/main" id="{8C9A72E5-8308-C2A8-F8FA-605CB63DDF18}"/>
                    </a:ext>
                  </a:extLst>
                </p:cNvPr>
                <p:cNvPicPr/>
                <p:nvPr/>
              </p:nvPicPr>
              <p:blipFill>
                <a:blip r:embed="rId115"/>
                <a:stretch>
                  <a:fillRect/>
                </a:stretch>
              </p:blipFill>
              <p:spPr>
                <a:xfrm>
                  <a:off x="2883815" y="3214669"/>
                  <a:ext cx="21240" cy="9360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98" name="Ink 97">
                  <a:extLst>
                    <a:ext uri="{FF2B5EF4-FFF2-40B4-BE49-F238E27FC236}">
                      <a16:creationId xmlns:a16="http://schemas.microsoft.com/office/drawing/2014/main" id="{8236A459-5238-B334-3F92-9117D26E9FA3}"/>
                    </a:ext>
                  </a:extLst>
                </p14:cNvPr>
                <p14:cNvContentPartPr/>
                <p14:nvPr/>
              </p14:nvContentPartPr>
              <p14:xfrm>
                <a:off x="2877335" y="3328429"/>
                <a:ext cx="13320" cy="173160"/>
              </p14:xfrm>
            </p:contentPart>
          </mc:Choice>
          <mc:Fallback xmlns="">
            <p:pic>
              <p:nvPicPr>
                <p:cNvPr id="98" name="Ink 97">
                  <a:extLst>
                    <a:ext uri="{FF2B5EF4-FFF2-40B4-BE49-F238E27FC236}">
                      <a16:creationId xmlns:a16="http://schemas.microsoft.com/office/drawing/2014/main" id="{8236A459-5238-B334-3F92-9117D26E9FA3}"/>
                    </a:ext>
                  </a:extLst>
                </p:cNvPr>
                <p:cNvPicPr/>
                <p:nvPr/>
              </p:nvPicPr>
              <p:blipFill>
                <a:blip r:embed="rId117"/>
                <a:stretch>
                  <a:fillRect/>
                </a:stretch>
              </p:blipFill>
              <p:spPr>
                <a:xfrm>
                  <a:off x="2871215" y="3322309"/>
                  <a:ext cx="25560" cy="18540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99" name="Ink 98">
                  <a:extLst>
                    <a:ext uri="{FF2B5EF4-FFF2-40B4-BE49-F238E27FC236}">
                      <a16:creationId xmlns:a16="http://schemas.microsoft.com/office/drawing/2014/main" id="{8D26A1F3-9906-58B9-6022-41E7AD65E886}"/>
                    </a:ext>
                  </a:extLst>
                </p14:cNvPr>
                <p14:cNvContentPartPr/>
                <p14:nvPr/>
              </p14:nvContentPartPr>
              <p14:xfrm>
                <a:off x="2843135" y="3412669"/>
                <a:ext cx="70560" cy="20880"/>
              </p14:xfrm>
            </p:contentPart>
          </mc:Choice>
          <mc:Fallback xmlns="">
            <p:pic>
              <p:nvPicPr>
                <p:cNvPr id="99" name="Ink 98">
                  <a:extLst>
                    <a:ext uri="{FF2B5EF4-FFF2-40B4-BE49-F238E27FC236}">
                      <a16:creationId xmlns:a16="http://schemas.microsoft.com/office/drawing/2014/main" id="{8D26A1F3-9906-58B9-6022-41E7AD65E886}"/>
                    </a:ext>
                  </a:extLst>
                </p:cNvPr>
                <p:cNvPicPr/>
                <p:nvPr/>
              </p:nvPicPr>
              <p:blipFill>
                <a:blip r:embed="rId119"/>
                <a:stretch>
                  <a:fillRect/>
                </a:stretch>
              </p:blipFill>
              <p:spPr>
                <a:xfrm>
                  <a:off x="2837015" y="3406549"/>
                  <a:ext cx="82800" cy="3312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100" name="Ink 99">
                  <a:extLst>
                    <a:ext uri="{FF2B5EF4-FFF2-40B4-BE49-F238E27FC236}">
                      <a16:creationId xmlns:a16="http://schemas.microsoft.com/office/drawing/2014/main" id="{1F8F09B6-9D0C-1041-D145-0A11A9E5B97D}"/>
                    </a:ext>
                  </a:extLst>
                </p14:cNvPr>
                <p14:cNvContentPartPr/>
                <p14:nvPr/>
              </p14:nvContentPartPr>
              <p14:xfrm>
                <a:off x="2940695" y="3464149"/>
                <a:ext cx="63720" cy="91800"/>
              </p14:xfrm>
            </p:contentPart>
          </mc:Choice>
          <mc:Fallback xmlns="">
            <p:pic>
              <p:nvPicPr>
                <p:cNvPr id="100" name="Ink 99">
                  <a:extLst>
                    <a:ext uri="{FF2B5EF4-FFF2-40B4-BE49-F238E27FC236}">
                      <a16:creationId xmlns:a16="http://schemas.microsoft.com/office/drawing/2014/main" id="{1F8F09B6-9D0C-1041-D145-0A11A9E5B97D}"/>
                    </a:ext>
                  </a:extLst>
                </p:cNvPr>
                <p:cNvPicPr/>
                <p:nvPr/>
              </p:nvPicPr>
              <p:blipFill>
                <a:blip r:embed="rId121"/>
                <a:stretch>
                  <a:fillRect/>
                </a:stretch>
              </p:blipFill>
              <p:spPr>
                <a:xfrm>
                  <a:off x="2934575" y="3458029"/>
                  <a:ext cx="75960" cy="10404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101" name="Ink 100">
                  <a:extLst>
                    <a:ext uri="{FF2B5EF4-FFF2-40B4-BE49-F238E27FC236}">
                      <a16:creationId xmlns:a16="http://schemas.microsoft.com/office/drawing/2014/main" id="{E6E48B1B-3F0C-28B4-1775-1373E230234C}"/>
                    </a:ext>
                  </a:extLst>
                </p14:cNvPr>
                <p14:cNvContentPartPr/>
                <p14:nvPr/>
              </p14:nvContentPartPr>
              <p14:xfrm>
                <a:off x="3014135" y="3476389"/>
                <a:ext cx="68760" cy="75960"/>
              </p14:xfrm>
            </p:contentPart>
          </mc:Choice>
          <mc:Fallback xmlns="">
            <p:pic>
              <p:nvPicPr>
                <p:cNvPr id="101" name="Ink 100">
                  <a:extLst>
                    <a:ext uri="{FF2B5EF4-FFF2-40B4-BE49-F238E27FC236}">
                      <a16:creationId xmlns:a16="http://schemas.microsoft.com/office/drawing/2014/main" id="{E6E48B1B-3F0C-28B4-1775-1373E230234C}"/>
                    </a:ext>
                  </a:extLst>
                </p:cNvPr>
                <p:cNvPicPr/>
                <p:nvPr/>
              </p:nvPicPr>
              <p:blipFill>
                <a:blip r:embed="rId123"/>
                <a:stretch>
                  <a:fillRect/>
                </a:stretch>
              </p:blipFill>
              <p:spPr>
                <a:xfrm>
                  <a:off x="3008015" y="3470269"/>
                  <a:ext cx="8100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102" name="Ink 101">
                  <a:extLst>
                    <a:ext uri="{FF2B5EF4-FFF2-40B4-BE49-F238E27FC236}">
                      <a16:creationId xmlns:a16="http://schemas.microsoft.com/office/drawing/2014/main" id="{DD322421-7526-7785-8101-0158EE561D46}"/>
                    </a:ext>
                  </a:extLst>
                </p14:cNvPr>
                <p14:cNvContentPartPr/>
                <p14:nvPr/>
              </p14:nvContentPartPr>
              <p14:xfrm>
                <a:off x="3099455" y="3446149"/>
                <a:ext cx="62280" cy="95760"/>
              </p14:xfrm>
            </p:contentPart>
          </mc:Choice>
          <mc:Fallback xmlns="">
            <p:pic>
              <p:nvPicPr>
                <p:cNvPr id="102" name="Ink 101">
                  <a:extLst>
                    <a:ext uri="{FF2B5EF4-FFF2-40B4-BE49-F238E27FC236}">
                      <a16:creationId xmlns:a16="http://schemas.microsoft.com/office/drawing/2014/main" id="{DD322421-7526-7785-8101-0158EE561D46}"/>
                    </a:ext>
                  </a:extLst>
                </p:cNvPr>
                <p:cNvPicPr/>
                <p:nvPr/>
              </p:nvPicPr>
              <p:blipFill>
                <a:blip r:embed="rId125"/>
                <a:stretch>
                  <a:fillRect/>
                </a:stretch>
              </p:blipFill>
              <p:spPr>
                <a:xfrm>
                  <a:off x="3093335" y="3440029"/>
                  <a:ext cx="74520" cy="10800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103" name="Ink 102">
                  <a:extLst>
                    <a:ext uri="{FF2B5EF4-FFF2-40B4-BE49-F238E27FC236}">
                      <a16:creationId xmlns:a16="http://schemas.microsoft.com/office/drawing/2014/main" id="{23AA67E3-B058-0031-B618-6CB19D545FFF}"/>
                    </a:ext>
                  </a:extLst>
                </p14:cNvPr>
                <p14:cNvContentPartPr/>
                <p14:nvPr/>
              </p14:nvContentPartPr>
              <p14:xfrm>
                <a:off x="3099455" y="3481069"/>
                <a:ext cx="68760" cy="19800"/>
              </p14:xfrm>
            </p:contentPart>
          </mc:Choice>
          <mc:Fallback xmlns="">
            <p:pic>
              <p:nvPicPr>
                <p:cNvPr id="103" name="Ink 102">
                  <a:extLst>
                    <a:ext uri="{FF2B5EF4-FFF2-40B4-BE49-F238E27FC236}">
                      <a16:creationId xmlns:a16="http://schemas.microsoft.com/office/drawing/2014/main" id="{23AA67E3-B058-0031-B618-6CB19D545FFF}"/>
                    </a:ext>
                  </a:extLst>
                </p:cNvPr>
                <p:cNvPicPr/>
                <p:nvPr/>
              </p:nvPicPr>
              <p:blipFill>
                <a:blip r:embed="rId127"/>
                <a:stretch>
                  <a:fillRect/>
                </a:stretch>
              </p:blipFill>
              <p:spPr>
                <a:xfrm>
                  <a:off x="3093335" y="3474949"/>
                  <a:ext cx="81000" cy="320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28">
            <p14:nvContentPartPr>
              <p14:cNvPr id="105" name="Ink 104">
                <a:extLst>
                  <a:ext uri="{FF2B5EF4-FFF2-40B4-BE49-F238E27FC236}">
                    <a16:creationId xmlns:a16="http://schemas.microsoft.com/office/drawing/2014/main" id="{E8C7C922-0F4A-58A2-5292-040D3656B70E}"/>
                  </a:ext>
                </a:extLst>
              </p14:cNvPr>
              <p14:cNvContentPartPr/>
              <p14:nvPr/>
            </p14:nvContentPartPr>
            <p14:xfrm>
              <a:off x="2163893" y="1310269"/>
              <a:ext cx="1329840" cy="1156320"/>
            </p14:xfrm>
          </p:contentPart>
        </mc:Choice>
        <mc:Fallback xmlns="">
          <p:pic>
            <p:nvPicPr>
              <p:cNvPr id="105" name="Ink 104">
                <a:extLst>
                  <a:ext uri="{FF2B5EF4-FFF2-40B4-BE49-F238E27FC236}">
                    <a16:creationId xmlns:a16="http://schemas.microsoft.com/office/drawing/2014/main" id="{E8C7C922-0F4A-58A2-5292-040D3656B70E}"/>
                  </a:ext>
                </a:extLst>
              </p:cNvPr>
              <p:cNvPicPr/>
              <p:nvPr/>
            </p:nvPicPr>
            <p:blipFill>
              <a:blip r:embed="rId52"/>
              <a:stretch>
                <a:fillRect/>
              </a:stretch>
            </p:blipFill>
            <p:spPr>
              <a:xfrm>
                <a:off x="2157773" y="1304149"/>
                <a:ext cx="1342080" cy="1168560"/>
              </a:xfrm>
              <a:prstGeom prst="rect">
                <a:avLst/>
              </a:prstGeom>
            </p:spPr>
          </p:pic>
        </mc:Fallback>
      </mc:AlternateContent>
      <p:grpSp>
        <p:nvGrpSpPr>
          <p:cNvPr id="124" name="Group 123">
            <a:extLst>
              <a:ext uri="{FF2B5EF4-FFF2-40B4-BE49-F238E27FC236}">
                <a16:creationId xmlns:a16="http://schemas.microsoft.com/office/drawing/2014/main" id="{372B396D-90AA-9A8A-11FD-7945B2D3CCC5}"/>
              </a:ext>
            </a:extLst>
          </p:cNvPr>
          <p:cNvGrpSpPr/>
          <p:nvPr/>
        </p:nvGrpSpPr>
        <p:grpSpPr>
          <a:xfrm>
            <a:off x="3053735" y="826930"/>
            <a:ext cx="3103920" cy="452520"/>
            <a:chOff x="3053735" y="826930"/>
            <a:chExt cx="3103920" cy="452520"/>
          </a:xfrm>
        </p:grpSpPr>
        <mc:AlternateContent xmlns:mc="http://schemas.openxmlformats.org/markup-compatibility/2006">
          <mc:Choice xmlns:p14="http://schemas.microsoft.com/office/powerpoint/2010/main" Requires="p14">
            <p:contentPart p14:bwMode="auto" r:id="rId129">
              <p14:nvContentPartPr>
                <p14:cNvPr id="3" name="Ink 2">
                  <a:extLst>
                    <a:ext uri="{FF2B5EF4-FFF2-40B4-BE49-F238E27FC236}">
                      <a16:creationId xmlns:a16="http://schemas.microsoft.com/office/drawing/2014/main" id="{53121344-A5C6-1C22-5EDC-E61EEF66F8A3}"/>
                    </a:ext>
                  </a:extLst>
                </p14:cNvPr>
                <p14:cNvContentPartPr/>
                <p14:nvPr/>
              </p14:nvContentPartPr>
              <p14:xfrm>
                <a:off x="3053735" y="1017730"/>
                <a:ext cx="225720" cy="247680"/>
              </p14:xfrm>
            </p:contentPart>
          </mc:Choice>
          <mc:Fallback>
            <p:pic>
              <p:nvPicPr>
                <p:cNvPr id="3" name="Ink 2">
                  <a:extLst>
                    <a:ext uri="{FF2B5EF4-FFF2-40B4-BE49-F238E27FC236}">
                      <a16:creationId xmlns:a16="http://schemas.microsoft.com/office/drawing/2014/main" id="{53121344-A5C6-1C22-5EDC-E61EEF66F8A3}"/>
                    </a:ext>
                  </a:extLst>
                </p:cNvPr>
                <p:cNvPicPr/>
                <p:nvPr/>
              </p:nvPicPr>
              <p:blipFill>
                <a:blip r:embed="rId130"/>
                <a:stretch>
                  <a:fillRect/>
                </a:stretch>
              </p:blipFill>
              <p:spPr>
                <a:xfrm>
                  <a:off x="3047615" y="1011610"/>
                  <a:ext cx="237960" cy="259920"/>
                </a:xfrm>
                <a:prstGeom prst="rect">
                  <a:avLst/>
                </a:prstGeom>
              </p:spPr>
            </p:pic>
          </mc:Fallback>
        </mc:AlternateContent>
        <mc:AlternateContent xmlns:mc="http://schemas.openxmlformats.org/markup-compatibility/2006">
          <mc:Choice xmlns:p14="http://schemas.microsoft.com/office/powerpoint/2010/main" Requires="p14">
            <p:contentPart p14:bwMode="auto" r:id="rId131">
              <p14:nvContentPartPr>
                <p14:cNvPr id="4" name="Ink 3">
                  <a:extLst>
                    <a:ext uri="{FF2B5EF4-FFF2-40B4-BE49-F238E27FC236}">
                      <a16:creationId xmlns:a16="http://schemas.microsoft.com/office/drawing/2014/main" id="{D990E85B-EC69-E26F-BDC1-3250B8793118}"/>
                    </a:ext>
                  </a:extLst>
                </p14:cNvPr>
                <p14:cNvContentPartPr/>
                <p14:nvPr/>
              </p14:nvContentPartPr>
              <p14:xfrm>
                <a:off x="3088655" y="1207810"/>
                <a:ext cx="43560" cy="57240"/>
              </p14:xfrm>
            </p:contentPart>
          </mc:Choice>
          <mc:Fallback>
            <p:pic>
              <p:nvPicPr>
                <p:cNvPr id="4" name="Ink 3">
                  <a:extLst>
                    <a:ext uri="{FF2B5EF4-FFF2-40B4-BE49-F238E27FC236}">
                      <a16:creationId xmlns:a16="http://schemas.microsoft.com/office/drawing/2014/main" id="{D990E85B-EC69-E26F-BDC1-3250B8793118}"/>
                    </a:ext>
                  </a:extLst>
                </p:cNvPr>
                <p:cNvPicPr/>
                <p:nvPr/>
              </p:nvPicPr>
              <p:blipFill>
                <a:blip r:embed="rId132"/>
                <a:stretch>
                  <a:fillRect/>
                </a:stretch>
              </p:blipFill>
              <p:spPr>
                <a:xfrm>
                  <a:off x="3082535" y="1201690"/>
                  <a:ext cx="55800" cy="69480"/>
                </a:xfrm>
                <a:prstGeom prst="rect">
                  <a:avLst/>
                </a:prstGeom>
              </p:spPr>
            </p:pic>
          </mc:Fallback>
        </mc:AlternateContent>
        <mc:AlternateContent xmlns:mc="http://schemas.openxmlformats.org/markup-compatibility/2006">
          <mc:Choice xmlns:p14="http://schemas.microsoft.com/office/powerpoint/2010/main" Requires="p14">
            <p:contentPart p14:bwMode="auto" r:id="rId133">
              <p14:nvContentPartPr>
                <p14:cNvPr id="30" name="Ink 29">
                  <a:extLst>
                    <a:ext uri="{FF2B5EF4-FFF2-40B4-BE49-F238E27FC236}">
                      <a16:creationId xmlns:a16="http://schemas.microsoft.com/office/drawing/2014/main" id="{6BE2F652-C19D-6A6D-35D5-0727D388070A}"/>
                    </a:ext>
                  </a:extLst>
                </p14:cNvPr>
                <p14:cNvContentPartPr/>
                <p14:nvPr/>
              </p14:nvContentPartPr>
              <p14:xfrm>
                <a:off x="3324815" y="925210"/>
                <a:ext cx="9000" cy="91080"/>
              </p14:xfrm>
            </p:contentPart>
          </mc:Choice>
          <mc:Fallback>
            <p:pic>
              <p:nvPicPr>
                <p:cNvPr id="30" name="Ink 29">
                  <a:extLst>
                    <a:ext uri="{FF2B5EF4-FFF2-40B4-BE49-F238E27FC236}">
                      <a16:creationId xmlns:a16="http://schemas.microsoft.com/office/drawing/2014/main" id="{6BE2F652-C19D-6A6D-35D5-0727D388070A}"/>
                    </a:ext>
                  </a:extLst>
                </p:cNvPr>
                <p:cNvPicPr/>
                <p:nvPr/>
              </p:nvPicPr>
              <p:blipFill>
                <a:blip r:embed="rId134"/>
                <a:stretch>
                  <a:fillRect/>
                </a:stretch>
              </p:blipFill>
              <p:spPr>
                <a:xfrm>
                  <a:off x="3318695" y="919090"/>
                  <a:ext cx="21240" cy="103320"/>
                </a:xfrm>
                <a:prstGeom prst="rect">
                  <a:avLst/>
                </a:prstGeom>
              </p:spPr>
            </p:pic>
          </mc:Fallback>
        </mc:AlternateContent>
        <mc:AlternateContent xmlns:mc="http://schemas.openxmlformats.org/markup-compatibility/2006">
          <mc:Choice xmlns:p14="http://schemas.microsoft.com/office/powerpoint/2010/main" Requires="p14">
            <p:contentPart p14:bwMode="auto" r:id="rId135">
              <p14:nvContentPartPr>
                <p14:cNvPr id="36" name="Ink 35">
                  <a:extLst>
                    <a:ext uri="{FF2B5EF4-FFF2-40B4-BE49-F238E27FC236}">
                      <a16:creationId xmlns:a16="http://schemas.microsoft.com/office/drawing/2014/main" id="{3774ED2A-B862-9415-3E21-F540C57546BD}"/>
                    </a:ext>
                  </a:extLst>
                </p14:cNvPr>
                <p14:cNvContentPartPr/>
                <p14:nvPr/>
              </p14:nvContentPartPr>
              <p14:xfrm>
                <a:off x="3301055" y="967330"/>
                <a:ext cx="45000" cy="11520"/>
              </p14:xfrm>
            </p:contentPart>
          </mc:Choice>
          <mc:Fallback>
            <p:pic>
              <p:nvPicPr>
                <p:cNvPr id="36" name="Ink 35">
                  <a:extLst>
                    <a:ext uri="{FF2B5EF4-FFF2-40B4-BE49-F238E27FC236}">
                      <a16:creationId xmlns:a16="http://schemas.microsoft.com/office/drawing/2014/main" id="{3774ED2A-B862-9415-3E21-F540C57546BD}"/>
                    </a:ext>
                  </a:extLst>
                </p:cNvPr>
                <p:cNvPicPr/>
                <p:nvPr/>
              </p:nvPicPr>
              <p:blipFill>
                <a:blip r:embed="rId136"/>
                <a:stretch>
                  <a:fillRect/>
                </a:stretch>
              </p:blipFill>
              <p:spPr>
                <a:xfrm>
                  <a:off x="3294935" y="961210"/>
                  <a:ext cx="57240" cy="23760"/>
                </a:xfrm>
                <a:prstGeom prst="rect">
                  <a:avLst/>
                </a:prstGeom>
              </p:spPr>
            </p:pic>
          </mc:Fallback>
        </mc:AlternateContent>
        <mc:AlternateContent xmlns:mc="http://schemas.openxmlformats.org/markup-compatibility/2006">
          <mc:Choice xmlns:p14="http://schemas.microsoft.com/office/powerpoint/2010/main" Requires="p14">
            <p:contentPart p14:bwMode="auto" r:id="rId137">
              <p14:nvContentPartPr>
                <p14:cNvPr id="37" name="Ink 36">
                  <a:extLst>
                    <a:ext uri="{FF2B5EF4-FFF2-40B4-BE49-F238E27FC236}">
                      <a16:creationId xmlns:a16="http://schemas.microsoft.com/office/drawing/2014/main" id="{7AA6EB02-F5B3-8758-A247-716EA729CC5F}"/>
                    </a:ext>
                  </a:extLst>
                </p14:cNvPr>
                <p14:cNvContentPartPr/>
                <p14:nvPr/>
              </p14:nvContentPartPr>
              <p14:xfrm>
                <a:off x="3357575" y="962290"/>
                <a:ext cx="53640" cy="53640"/>
              </p14:xfrm>
            </p:contentPart>
          </mc:Choice>
          <mc:Fallback>
            <p:pic>
              <p:nvPicPr>
                <p:cNvPr id="37" name="Ink 36">
                  <a:extLst>
                    <a:ext uri="{FF2B5EF4-FFF2-40B4-BE49-F238E27FC236}">
                      <a16:creationId xmlns:a16="http://schemas.microsoft.com/office/drawing/2014/main" id="{7AA6EB02-F5B3-8758-A247-716EA729CC5F}"/>
                    </a:ext>
                  </a:extLst>
                </p:cNvPr>
                <p:cNvPicPr/>
                <p:nvPr/>
              </p:nvPicPr>
              <p:blipFill>
                <a:blip r:embed="rId138"/>
                <a:stretch>
                  <a:fillRect/>
                </a:stretch>
              </p:blipFill>
              <p:spPr>
                <a:xfrm>
                  <a:off x="3351455" y="956170"/>
                  <a:ext cx="65880" cy="65880"/>
                </a:xfrm>
                <a:prstGeom prst="rect">
                  <a:avLst/>
                </a:prstGeom>
              </p:spPr>
            </p:pic>
          </mc:Fallback>
        </mc:AlternateContent>
        <mc:AlternateContent xmlns:mc="http://schemas.openxmlformats.org/markup-compatibility/2006">
          <mc:Choice xmlns:p14="http://schemas.microsoft.com/office/powerpoint/2010/main" Requires="p14">
            <p:contentPart p14:bwMode="auto" r:id="rId139">
              <p14:nvContentPartPr>
                <p14:cNvPr id="38" name="Ink 37">
                  <a:extLst>
                    <a:ext uri="{FF2B5EF4-FFF2-40B4-BE49-F238E27FC236}">
                      <a16:creationId xmlns:a16="http://schemas.microsoft.com/office/drawing/2014/main" id="{CC44BD32-855C-4DC9-F897-F414A17E5944}"/>
                    </a:ext>
                  </a:extLst>
                </p14:cNvPr>
                <p14:cNvContentPartPr/>
                <p14:nvPr/>
              </p14:nvContentPartPr>
              <p14:xfrm>
                <a:off x="3423455" y="965170"/>
                <a:ext cx="82440" cy="45720"/>
              </p14:xfrm>
            </p:contentPart>
          </mc:Choice>
          <mc:Fallback>
            <p:pic>
              <p:nvPicPr>
                <p:cNvPr id="38" name="Ink 37">
                  <a:extLst>
                    <a:ext uri="{FF2B5EF4-FFF2-40B4-BE49-F238E27FC236}">
                      <a16:creationId xmlns:a16="http://schemas.microsoft.com/office/drawing/2014/main" id="{CC44BD32-855C-4DC9-F897-F414A17E5944}"/>
                    </a:ext>
                  </a:extLst>
                </p:cNvPr>
                <p:cNvPicPr/>
                <p:nvPr/>
              </p:nvPicPr>
              <p:blipFill>
                <a:blip r:embed="rId140"/>
                <a:stretch>
                  <a:fillRect/>
                </a:stretch>
              </p:blipFill>
              <p:spPr>
                <a:xfrm>
                  <a:off x="3417335" y="959050"/>
                  <a:ext cx="94680" cy="57960"/>
                </a:xfrm>
                <a:prstGeom prst="rect">
                  <a:avLst/>
                </a:prstGeom>
              </p:spPr>
            </p:pic>
          </mc:Fallback>
        </mc:AlternateContent>
        <mc:AlternateContent xmlns:mc="http://schemas.openxmlformats.org/markup-compatibility/2006">
          <mc:Choice xmlns:p14="http://schemas.microsoft.com/office/powerpoint/2010/main" Requires="p14">
            <p:contentPart p14:bwMode="auto" r:id="rId141">
              <p14:nvContentPartPr>
                <p14:cNvPr id="46" name="Ink 45">
                  <a:extLst>
                    <a:ext uri="{FF2B5EF4-FFF2-40B4-BE49-F238E27FC236}">
                      <a16:creationId xmlns:a16="http://schemas.microsoft.com/office/drawing/2014/main" id="{FE914D43-6273-9C3F-1680-9598A6C86FA2}"/>
                    </a:ext>
                  </a:extLst>
                </p14:cNvPr>
                <p14:cNvContentPartPr/>
                <p14:nvPr/>
              </p14:nvContentPartPr>
              <p14:xfrm>
                <a:off x="3531095" y="954730"/>
                <a:ext cx="52920" cy="43200"/>
              </p14:xfrm>
            </p:contentPart>
          </mc:Choice>
          <mc:Fallback>
            <p:pic>
              <p:nvPicPr>
                <p:cNvPr id="46" name="Ink 45">
                  <a:extLst>
                    <a:ext uri="{FF2B5EF4-FFF2-40B4-BE49-F238E27FC236}">
                      <a16:creationId xmlns:a16="http://schemas.microsoft.com/office/drawing/2014/main" id="{FE914D43-6273-9C3F-1680-9598A6C86FA2}"/>
                    </a:ext>
                  </a:extLst>
                </p:cNvPr>
                <p:cNvPicPr/>
                <p:nvPr/>
              </p:nvPicPr>
              <p:blipFill>
                <a:blip r:embed="rId142"/>
                <a:stretch>
                  <a:fillRect/>
                </a:stretch>
              </p:blipFill>
              <p:spPr>
                <a:xfrm>
                  <a:off x="3524975" y="948610"/>
                  <a:ext cx="65160" cy="55440"/>
                </a:xfrm>
                <a:prstGeom prst="rect">
                  <a:avLst/>
                </a:prstGeom>
              </p:spPr>
            </p:pic>
          </mc:Fallback>
        </mc:AlternateContent>
        <mc:AlternateContent xmlns:mc="http://schemas.openxmlformats.org/markup-compatibility/2006">
          <mc:Choice xmlns:p14="http://schemas.microsoft.com/office/powerpoint/2010/main" Requires="p14">
            <p:contentPart p14:bwMode="auto" r:id="rId143">
              <p14:nvContentPartPr>
                <p14:cNvPr id="47" name="Ink 46">
                  <a:extLst>
                    <a:ext uri="{FF2B5EF4-FFF2-40B4-BE49-F238E27FC236}">
                      <a16:creationId xmlns:a16="http://schemas.microsoft.com/office/drawing/2014/main" id="{2755654C-1F9E-330F-5CA1-FA17419A946E}"/>
                    </a:ext>
                  </a:extLst>
                </p14:cNvPr>
                <p14:cNvContentPartPr/>
                <p14:nvPr/>
              </p14:nvContentPartPr>
              <p14:xfrm>
                <a:off x="3596615" y="938890"/>
                <a:ext cx="46440" cy="58680"/>
              </p14:xfrm>
            </p:contentPart>
          </mc:Choice>
          <mc:Fallback>
            <p:pic>
              <p:nvPicPr>
                <p:cNvPr id="47" name="Ink 46">
                  <a:extLst>
                    <a:ext uri="{FF2B5EF4-FFF2-40B4-BE49-F238E27FC236}">
                      <a16:creationId xmlns:a16="http://schemas.microsoft.com/office/drawing/2014/main" id="{2755654C-1F9E-330F-5CA1-FA17419A946E}"/>
                    </a:ext>
                  </a:extLst>
                </p:cNvPr>
                <p:cNvPicPr/>
                <p:nvPr/>
              </p:nvPicPr>
              <p:blipFill>
                <a:blip r:embed="rId144"/>
                <a:stretch>
                  <a:fillRect/>
                </a:stretch>
              </p:blipFill>
              <p:spPr>
                <a:xfrm>
                  <a:off x="3590495" y="932770"/>
                  <a:ext cx="58680" cy="7092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48" name="Ink 47">
                  <a:extLst>
                    <a:ext uri="{FF2B5EF4-FFF2-40B4-BE49-F238E27FC236}">
                      <a16:creationId xmlns:a16="http://schemas.microsoft.com/office/drawing/2014/main" id="{E0C2DCA3-A1C8-B957-4208-B2B3C0C0CC1D}"/>
                    </a:ext>
                  </a:extLst>
                </p14:cNvPr>
                <p14:cNvContentPartPr/>
                <p14:nvPr/>
              </p14:nvContentPartPr>
              <p14:xfrm>
                <a:off x="3674735" y="935290"/>
                <a:ext cx="79200" cy="55440"/>
              </p14:xfrm>
            </p:contentPart>
          </mc:Choice>
          <mc:Fallback>
            <p:pic>
              <p:nvPicPr>
                <p:cNvPr id="48" name="Ink 47">
                  <a:extLst>
                    <a:ext uri="{FF2B5EF4-FFF2-40B4-BE49-F238E27FC236}">
                      <a16:creationId xmlns:a16="http://schemas.microsoft.com/office/drawing/2014/main" id="{E0C2DCA3-A1C8-B957-4208-B2B3C0C0CC1D}"/>
                    </a:ext>
                  </a:extLst>
                </p:cNvPr>
                <p:cNvPicPr/>
                <p:nvPr/>
              </p:nvPicPr>
              <p:blipFill>
                <a:blip r:embed="rId146"/>
                <a:stretch>
                  <a:fillRect/>
                </a:stretch>
              </p:blipFill>
              <p:spPr>
                <a:xfrm>
                  <a:off x="3668615" y="929170"/>
                  <a:ext cx="91440" cy="67680"/>
                </a:xfrm>
                <a:prstGeom prst="rect">
                  <a:avLst/>
                </a:prstGeom>
              </p:spPr>
            </p:pic>
          </mc:Fallback>
        </mc:AlternateContent>
        <mc:AlternateContent xmlns:mc="http://schemas.openxmlformats.org/markup-compatibility/2006">
          <mc:Choice xmlns:p14="http://schemas.microsoft.com/office/powerpoint/2010/main" Requires="p14">
            <p:contentPart p14:bwMode="auto" r:id="rId147">
              <p14:nvContentPartPr>
                <p14:cNvPr id="51" name="Ink 50">
                  <a:extLst>
                    <a:ext uri="{FF2B5EF4-FFF2-40B4-BE49-F238E27FC236}">
                      <a16:creationId xmlns:a16="http://schemas.microsoft.com/office/drawing/2014/main" id="{EA6B7B6B-795F-CEC3-2310-84016B7D1536}"/>
                    </a:ext>
                  </a:extLst>
                </p14:cNvPr>
                <p14:cNvContentPartPr/>
                <p14:nvPr/>
              </p14:nvContentPartPr>
              <p14:xfrm>
                <a:off x="3793535" y="934930"/>
                <a:ext cx="2880" cy="42120"/>
              </p14:xfrm>
            </p:contentPart>
          </mc:Choice>
          <mc:Fallback>
            <p:pic>
              <p:nvPicPr>
                <p:cNvPr id="51" name="Ink 50">
                  <a:extLst>
                    <a:ext uri="{FF2B5EF4-FFF2-40B4-BE49-F238E27FC236}">
                      <a16:creationId xmlns:a16="http://schemas.microsoft.com/office/drawing/2014/main" id="{EA6B7B6B-795F-CEC3-2310-84016B7D1536}"/>
                    </a:ext>
                  </a:extLst>
                </p:cNvPr>
                <p:cNvPicPr/>
                <p:nvPr/>
              </p:nvPicPr>
              <p:blipFill>
                <a:blip r:embed="rId148"/>
                <a:stretch>
                  <a:fillRect/>
                </a:stretch>
              </p:blipFill>
              <p:spPr>
                <a:xfrm>
                  <a:off x="3787415" y="928810"/>
                  <a:ext cx="15120" cy="54360"/>
                </a:xfrm>
                <a:prstGeom prst="rect">
                  <a:avLst/>
                </a:prstGeom>
              </p:spPr>
            </p:pic>
          </mc:Fallback>
        </mc:AlternateContent>
        <mc:AlternateContent xmlns:mc="http://schemas.openxmlformats.org/markup-compatibility/2006">
          <mc:Choice xmlns:p14="http://schemas.microsoft.com/office/powerpoint/2010/main" Requires="p14">
            <p:contentPart p14:bwMode="auto" r:id="rId149">
              <p14:nvContentPartPr>
                <p14:cNvPr id="52" name="Ink 51">
                  <a:extLst>
                    <a:ext uri="{FF2B5EF4-FFF2-40B4-BE49-F238E27FC236}">
                      <a16:creationId xmlns:a16="http://schemas.microsoft.com/office/drawing/2014/main" id="{43386197-4021-D39D-4254-2D0BC25144FF}"/>
                    </a:ext>
                  </a:extLst>
                </p14:cNvPr>
                <p14:cNvContentPartPr/>
                <p14:nvPr/>
              </p14:nvContentPartPr>
              <p14:xfrm>
                <a:off x="3792455" y="897850"/>
                <a:ext cx="8640" cy="37440"/>
              </p14:xfrm>
            </p:contentPart>
          </mc:Choice>
          <mc:Fallback>
            <p:pic>
              <p:nvPicPr>
                <p:cNvPr id="52" name="Ink 51">
                  <a:extLst>
                    <a:ext uri="{FF2B5EF4-FFF2-40B4-BE49-F238E27FC236}">
                      <a16:creationId xmlns:a16="http://schemas.microsoft.com/office/drawing/2014/main" id="{43386197-4021-D39D-4254-2D0BC25144FF}"/>
                    </a:ext>
                  </a:extLst>
                </p:cNvPr>
                <p:cNvPicPr/>
                <p:nvPr/>
              </p:nvPicPr>
              <p:blipFill>
                <a:blip r:embed="rId150"/>
                <a:stretch>
                  <a:fillRect/>
                </a:stretch>
              </p:blipFill>
              <p:spPr>
                <a:xfrm>
                  <a:off x="3786335" y="891730"/>
                  <a:ext cx="20880" cy="4968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53" name="Ink 52">
                  <a:extLst>
                    <a:ext uri="{FF2B5EF4-FFF2-40B4-BE49-F238E27FC236}">
                      <a16:creationId xmlns:a16="http://schemas.microsoft.com/office/drawing/2014/main" id="{7159DEF6-6D55-6051-60D4-8101791FD212}"/>
                    </a:ext>
                  </a:extLst>
                </p14:cNvPr>
                <p14:cNvContentPartPr/>
                <p14:nvPr/>
              </p14:nvContentPartPr>
              <p14:xfrm>
                <a:off x="3878855" y="826930"/>
                <a:ext cx="5760" cy="112320"/>
              </p14:xfrm>
            </p:contentPart>
          </mc:Choice>
          <mc:Fallback>
            <p:pic>
              <p:nvPicPr>
                <p:cNvPr id="53" name="Ink 52">
                  <a:extLst>
                    <a:ext uri="{FF2B5EF4-FFF2-40B4-BE49-F238E27FC236}">
                      <a16:creationId xmlns:a16="http://schemas.microsoft.com/office/drawing/2014/main" id="{7159DEF6-6D55-6051-60D4-8101791FD212}"/>
                    </a:ext>
                  </a:extLst>
                </p:cNvPr>
                <p:cNvPicPr/>
                <p:nvPr/>
              </p:nvPicPr>
              <p:blipFill>
                <a:blip r:embed="rId152"/>
                <a:stretch>
                  <a:fillRect/>
                </a:stretch>
              </p:blipFill>
              <p:spPr>
                <a:xfrm>
                  <a:off x="3872735" y="820810"/>
                  <a:ext cx="18000" cy="124560"/>
                </a:xfrm>
                <a:prstGeom prst="rect">
                  <a:avLst/>
                </a:prstGeom>
              </p:spPr>
            </p:pic>
          </mc:Fallback>
        </mc:AlternateContent>
        <mc:AlternateContent xmlns:mc="http://schemas.openxmlformats.org/markup-compatibility/2006">
          <mc:Choice xmlns:p14="http://schemas.microsoft.com/office/powerpoint/2010/main" Requires="p14">
            <p:contentPart p14:bwMode="auto" r:id="rId153">
              <p14:nvContentPartPr>
                <p14:cNvPr id="54" name="Ink 53">
                  <a:extLst>
                    <a:ext uri="{FF2B5EF4-FFF2-40B4-BE49-F238E27FC236}">
                      <a16:creationId xmlns:a16="http://schemas.microsoft.com/office/drawing/2014/main" id="{598FA4CD-6DF6-FE5A-FBF8-08C76567DACF}"/>
                    </a:ext>
                  </a:extLst>
                </p14:cNvPr>
                <p14:cNvContentPartPr/>
                <p14:nvPr/>
              </p14:nvContentPartPr>
              <p14:xfrm>
                <a:off x="3859775" y="872290"/>
                <a:ext cx="67320" cy="13680"/>
              </p14:xfrm>
            </p:contentPart>
          </mc:Choice>
          <mc:Fallback>
            <p:pic>
              <p:nvPicPr>
                <p:cNvPr id="54" name="Ink 53">
                  <a:extLst>
                    <a:ext uri="{FF2B5EF4-FFF2-40B4-BE49-F238E27FC236}">
                      <a16:creationId xmlns:a16="http://schemas.microsoft.com/office/drawing/2014/main" id="{598FA4CD-6DF6-FE5A-FBF8-08C76567DACF}"/>
                    </a:ext>
                  </a:extLst>
                </p:cNvPr>
                <p:cNvPicPr/>
                <p:nvPr/>
              </p:nvPicPr>
              <p:blipFill>
                <a:blip r:embed="rId154"/>
                <a:stretch>
                  <a:fillRect/>
                </a:stretch>
              </p:blipFill>
              <p:spPr>
                <a:xfrm>
                  <a:off x="3853655" y="866170"/>
                  <a:ext cx="79560" cy="25920"/>
                </a:xfrm>
                <a:prstGeom prst="rect">
                  <a:avLst/>
                </a:prstGeom>
              </p:spPr>
            </p:pic>
          </mc:Fallback>
        </mc:AlternateContent>
        <mc:AlternateContent xmlns:mc="http://schemas.openxmlformats.org/markup-compatibility/2006">
          <mc:Choice xmlns:p14="http://schemas.microsoft.com/office/powerpoint/2010/main" Requires="p14">
            <p:contentPart p14:bwMode="auto" r:id="rId155">
              <p14:nvContentPartPr>
                <p14:cNvPr id="56" name="Ink 55">
                  <a:extLst>
                    <a:ext uri="{FF2B5EF4-FFF2-40B4-BE49-F238E27FC236}">
                      <a16:creationId xmlns:a16="http://schemas.microsoft.com/office/drawing/2014/main" id="{3D525F79-ACB7-44FF-6FA1-A4D0BA205FD6}"/>
                    </a:ext>
                  </a:extLst>
                </p14:cNvPr>
                <p14:cNvContentPartPr/>
                <p14:nvPr/>
              </p14:nvContentPartPr>
              <p14:xfrm>
                <a:off x="3388895" y="1114930"/>
                <a:ext cx="487440" cy="164520"/>
              </p14:xfrm>
            </p:contentPart>
          </mc:Choice>
          <mc:Fallback>
            <p:pic>
              <p:nvPicPr>
                <p:cNvPr id="56" name="Ink 55">
                  <a:extLst>
                    <a:ext uri="{FF2B5EF4-FFF2-40B4-BE49-F238E27FC236}">
                      <a16:creationId xmlns:a16="http://schemas.microsoft.com/office/drawing/2014/main" id="{3D525F79-ACB7-44FF-6FA1-A4D0BA205FD6}"/>
                    </a:ext>
                  </a:extLst>
                </p:cNvPr>
                <p:cNvPicPr/>
                <p:nvPr/>
              </p:nvPicPr>
              <p:blipFill>
                <a:blip r:embed="rId156"/>
                <a:stretch>
                  <a:fillRect/>
                </a:stretch>
              </p:blipFill>
              <p:spPr>
                <a:xfrm>
                  <a:off x="3382775" y="1108810"/>
                  <a:ext cx="499680" cy="176760"/>
                </a:xfrm>
                <a:prstGeom prst="rect">
                  <a:avLst/>
                </a:prstGeom>
              </p:spPr>
            </p:pic>
          </mc:Fallback>
        </mc:AlternateContent>
        <mc:AlternateContent xmlns:mc="http://schemas.openxmlformats.org/markup-compatibility/2006">
          <mc:Choice xmlns:p14="http://schemas.microsoft.com/office/powerpoint/2010/main" Requires="p14">
            <p:contentPart p14:bwMode="auto" r:id="rId157">
              <p14:nvContentPartPr>
                <p14:cNvPr id="57" name="Ink 56">
                  <a:extLst>
                    <a:ext uri="{FF2B5EF4-FFF2-40B4-BE49-F238E27FC236}">
                      <a16:creationId xmlns:a16="http://schemas.microsoft.com/office/drawing/2014/main" id="{3090C966-DD1C-8F8C-5BC1-7E5CBBED0275}"/>
                    </a:ext>
                  </a:extLst>
                </p14:cNvPr>
                <p14:cNvContentPartPr/>
                <p14:nvPr/>
              </p14:nvContentPartPr>
              <p14:xfrm>
                <a:off x="3908015" y="1114210"/>
                <a:ext cx="86040" cy="52560"/>
              </p14:xfrm>
            </p:contentPart>
          </mc:Choice>
          <mc:Fallback>
            <p:pic>
              <p:nvPicPr>
                <p:cNvPr id="57" name="Ink 56">
                  <a:extLst>
                    <a:ext uri="{FF2B5EF4-FFF2-40B4-BE49-F238E27FC236}">
                      <a16:creationId xmlns:a16="http://schemas.microsoft.com/office/drawing/2014/main" id="{3090C966-DD1C-8F8C-5BC1-7E5CBBED0275}"/>
                    </a:ext>
                  </a:extLst>
                </p:cNvPr>
                <p:cNvPicPr/>
                <p:nvPr/>
              </p:nvPicPr>
              <p:blipFill>
                <a:blip r:embed="rId158"/>
                <a:stretch>
                  <a:fillRect/>
                </a:stretch>
              </p:blipFill>
              <p:spPr>
                <a:xfrm>
                  <a:off x="3901895" y="1108090"/>
                  <a:ext cx="98280" cy="64800"/>
                </a:xfrm>
                <a:prstGeom prst="rect">
                  <a:avLst/>
                </a:prstGeom>
              </p:spPr>
            </p:pic>
          </mc:Fallback>
        </mc:AlternateContent>
        <mc:AlternateContent xmlns:mc="http://schemas.openxmlformats.org/markup-compatibility/2006">
          <mc:Choice xmlns:p14="http://schemas.microsoft.com/office/powerpoint/2010/main" Requires="p14">
            <p:contentPart p14:bwMode="auto" r:id="rId159">
              <p14:nvContentPartPr>
                <p14:cNvPr id="58" name="Ink 57">
                  <a:extLst>
                    <a:ext uri="{FF2B5EF4-FFF2-40B4-BE49-F238E27FC236}">
                      <a16:creationId xmlns:a16="http://schemas.microsoft.com/office/drawing/2014/main" id="{9B7A5419-19B9-6903-5F05-F10438188BEC}"/>
                    </a:ext>
                  </a:extLst>
                </p14:cNvPr>
                <p14:cNvContentPartPr/>
                <p14:nvPr/>
              </p14:nvContentPartPr>
              <p14:xfrm>
                <a:off x="4014935" y="1028890"/>
                <a:ext cx="22680" cy="130320"/>
              </p14:xfrm>
            </p:contentPart>
          </mc:Choice>
          <mc:Fallback>
            <p:pic>
              <p:nvPicPr>
                <p:cNvPr id="58" name="Ink 57">
                  <a:extLst>
                    <a:ext uri="{FF2B5EF4-FFF2-40B4-BE49-F238E27FC236}">
                      <a16:creationId xmlns:a16="http://schemas.microsoft.com/office/drawing/2014/main" id="{9B7A5419-19B9-6903-5F05-F10438188BEC}"/>
                    </a:ext>
                  </a:extLst>
                </p:cNvPr>
                <p:cNvPicPr/>
                <p:nvPr/>
              </p:nvPicPr>
              <p:blipFill>
                <a:blip r:embed="rId160"/>
                <a:stretch>
                  <a:fillRect/>
                </a:stretch>
              </p:blipFill>
              <p:spPr>
                <a:xfrm>
                  <a:off x="4008815" y="1022770"/>
                  <a:ext cx="34920" cy="142560"/>
                </a:xfrm>
                <a:prstGeom prst="rect">
                  <a:avLst/>
                </a:prstGeom>
              </p:spPr>
            </p:pic>
          </mc:Fallback>
        </mc:AlternateContent>
        <mc:AlternateContent xmlns:mc="http://schemas.openxmlformats.org/markup-compatibility/2006">
          <mc:Choice xmlns:p14="http://schemas.microsoft.com/office/powerpoint/2010/main" Requires="p14">
            <p:contentPart p14:bwMode="auto" r:id="rId161">
              <p14:nvContentPartPr>
                <p14:cNvPr id="59" name="Ink 58">
                  <a:extLst>
                    <a:ext uri="{FF2B5EF4-FFF2-40B4-BE49-F238E27FC236}">
                      <a16:creationId xmlns:a16="http://schemas.microsoft.com/office/drawing/2014/main" id="{B19553AD-5451-97D9-BFDF-780F953F2606}"/>
                    </a:ext>
                  </a:extLst>
                </p14:cNvPr>
                <p14:cNvContentPartPr/>
                <p14:nvPr/>
              </p14:nvContentPartPr>
              <p14:xfrm>
                <a:off x="4063175" y="1097650"/>
                <a:ext cx="46080" cy="55440"/>
              </p14:xfrm>
            </p:contentPart>
          </mc:Choice>
          <mc:Fallback>
            <p:pic>
              <p:nvPicPr>
                <p:cNvPr id="59" name="Ink 58">
                  <a:extLst>
                    <a:ext uri="{FF2B5EF4-FFF2-40B4-BE49-F238E27FC236}">
                      <a16:creationId xmlns:a16="http://schemas.microsoft.com/office/drawing/2014/main" id="{B19553AD-5451-97D9-BFDF-780F953F2606}"/>
                    </a:ext>
                  </a:extLst>
                </p:cNvPr>
                <p:cNvPicPr/>
                <p:nvPr/>
              </p:nvPicPr>
              <p:blipFill>
                <a:blip r:embed="rId162"/>
                <a:stretch>
                  <a:fillRect/>
                </a:stretch>
              </p:blipFill>
              <p:spPr>
                <a:xfrm>
                  <a:off x="4057055" y="1091530"/>
                  <a:ext cx="58320" cy="67680"/>
                </a:xfrm>
                <a:prstGeom prst="rect">
                  <a:avLst/>
                </a:prstGeom>
              </p:spPr>
            </p:pic>
          </mc:Fallback>
        </mc:AlternateContent>
        <mc:AlternateContent xmlns:mc="http://schemas.openxmlformats.org/markup-compatibility/2006">
          <mc:Choice xmlns:p14="http://schemas.microsoft.com/office/powerpoint/2010/main" Requires="p14">
            <p:contentPart p14:bwMode="auto" r:id="rId163">
              <p14:nvContentPartPr>
                <p14:cNvPr id="60" name="Ink 59">
                  <a:extLst>
                    <a:ext uri="{FF2B5EF4-FFF2-40B4-BE49-F238E27FC236}">
                      <a16:creationId xmlns:a16="http://schemas.microsoft.com/office/drawing/2014/main" id="{EB01FA25-E2AA-E65A-030E-8270B06F9D72}"/>
                    </a:ext>
                  </a:extLst>
                </p14:cNvPr>
                <p14:cNvContentPartPr/>
                <p14:nvPr/>
              </p14:nvContentPartPr>
              <p14:xfrm>
                <a:off x="4137335" y="1072090"/>
                <a:ext cx="34200" cy="68400"/>
              </p14:xfrm>
            </p:contentPart>
          </mc:Choice>
          <mc:Fallback>
            <p:pic>
              <p:nvPicPr>
                <p:cNvPr id="60" name="Ink 59">
                  <a:extLst>
                    <a:ext uri="{FF2B5EF4-FFF2-40B4-BE49-F238E27FC236}">
                      <a16:creationId xmlns:a16="http://schemas.microsoft.com/office/drawing/2014/main" id="{EB01FA25-E2AA-E65A-030E-8270B06F9D72}"/>
                    </a:ext>
                  </a:extLst>
                </p:cNvPr>
                <p:cNvPicPr/>
                <p:nvPr/>
              </p:nvPicPr>
              <p:blipFill>
                <a:blip r:embed="rId164"/>
                <a:stretch>
                  <a:fillRect/>
                </a:stretch>
              </p:blipFill>
              <p:spPr>
                <a:xfrm>
                  <a:off x="4131215" y="1065970"/>
                  <a:ext cx="46440" cy="80640"/>
                </a:xfrm>
                <a:prstGeom prst="rect">
                  <a:avLst/>
                </a:prstGeom>
              </p:spPr>
            </p:pic>
          </mc:Fallback>
        </mc:AlternateContent>
        <mc:AlternateContent xmlns:mc="http://schemas.openxmlformats.org/markup-compatibility/2006">
          <mc:Choice xmlns:p14="http://schemas.microsoft.com/office/powerpoint/2010/main" Requires="p14">
            <p:contentPart p14:bwMode="auto" r:id="rId165">
              <p14:nvContentPartPr>
                <p14:cNvPr id="61" name="Ink 60">
                  <a:extLst>
                    <a:ext uri="{FF2B5EF4-FFF2-40B4-BE49-F238E27FC236}">
                      <a16:creationId xmlns:a16="http://schemas.microsoft.com/office/drawing/2014/main" id="{54AD3740-858C-71FF-81C4-CF451E63EFFD}"/>
                    </a:ext>
                  </a:extLst>
                </p14:cNvPr>
                <p14:cNvContentPartPr/>
                <p14:nvPr/>
              </p14:nvContentPartPr>
              <p14:xfrm>
                <a:off x="4176575" y="1085050"/>
                <a:ext cx="82800" cy="56160"/>
              </p14:xfrm>
            </p:contentPart>
          </mc:Choice>
          <mc:Fallback>
            <p:pic>
              <p:nvPicPr>
                <p:cNvPr id="61" name="Ink 60">
                  <a:extLst>
                    <a:ext uri="{FF2B5EF4-FFF2-40B4-BE49-F238E27FC236}">
                      <a16:creationId xmlns:a16="http://schemas.microsoft.com/office/drawing/2014/main" id="{54AD3740-858C-71FF-81C4-CF451E63EFFD}"/>
                    </a:ext>
                  </a:extLst>
                </p:cNvPr>
                <p:cNvPicPr/>
                <p:nvPr/>
              </p:nvPicPr>
              <p:blipFill>
                <a:blip r:embed="rId166"/>
                <a:stretch>
                  <a:fillRect/>
                </a:stretch>
              </p:blipFill>
              <p:spPr>
                <a:xfrm>
                  <a:off x="4170455" y="1078930"/>
                  <a:ext cx="95040" cy="68400"/>
                </a:xfrm>
                <a:prstGeom prst="rect">
                  <a:avLst/>
                </a:prstGeom>
              </p:spPr>
            </p:pic>
          </mc:Fallback>
        </mc:AlternateContent>
        <mc:AlternateContent xmlns:mc="http://schemas.openxmlformats.org/markup-compatibility/2006">
          <mc:Choice xmlns:p14="http://schemas.microsoft.com/office/powerpoint/2010/main" Requires="p14">
            <p:contentPart p14:bwMode="auto" r:id="rId167">
              <p14:nvContentPartPr>
                <p14:cNvPr id="63" name="Ink 62">
                  <a:extLst>
                    <a:ext uri="{FF2B5EF4-FFF2-40B4-BE49-F238E27FC236}">
                      <a16:creationId xmlns:a16="http://schemas.microsoft.com/office/drawing/2014/main" id="{33126859-2B68-2A41-4682-75D620C9ACE1}"/>
                    </a:ext>
                  </a:extLst>
                </p14:cNvPr>
                <p14:cNvContentPartPr/>
                <p14:nvPr/>
              </p14:nvContentPartPr>
              <p14:xfrm>
                <a:off x="4265495" y="1069930"/>
                <a:ext cx="45000" cy="58680"/>
              </p14:xfrm>
            </p:contentPart>
          </mc:Choice>
          <mc:Fallback>
            <p:pic>
              <p:nvPicPr>
                <p:cNvPr id="63" name="Ink 62">
                  <a:extLst>
                    <a:ext uri="{FF2B5EF4-FFF2-40B4-BE49-F238E27FC236}">
                      <a16:creationId xmlns:a16="http://schemas.microsoft.com/office/drawing/2014/main" id="{33126859-2B68-2A41-4682-75D620C9ACE1}"/>
                    </a:ext>
                  </a:extLst>
                </p:cNvPr>
                <p:cNvPicPr/>
                <p:nvPr/>
              </p:nvPicPr>
              <p:blipFill>
                <a:blip r:embed="rId168"/>
                <a:stretch>
                  <a:fillRect/>
                </a:stretch>
              </p:blipFill>
              <p:spPr>
                <a:xfrm>
                  <a:off x="4259375" y="1063810"/>
                  <a:ext cx="57240" cy="70920"/>
                </a:xfrm>
                <a:prstGeom prst="rect">
                  <a:avLst/>
                </a:prstGeom>
              </p:spPr>
            </p:pic>
          </mc:Fallback>
        </mc:AlternateContent>
        <mc:AlternateContent xmlns:mc="http://schemas.openxmlformats.org/markup-compatibility/2006">
          <mc:Choice xmlns:p14="http://schemas.microsoft.com/office/powerpoint/2010/main" Requires="p14">
            <p:contentPart p14:bwMode="auto" r:id="rId169">
              <p14:nvContentPartPr>
                <p14:cNvPr id="64" name="Ink 63">
                  <a:extLst>
                    <a:ext uri="{FF2B5EF4-FFF2-40B4-BE49-F238E27FC236}">
                      <a16:creationId xmlns:a16="http://schemas.microsoft.com/office/drawing/2014/main" id="{63C5439D-A223-4063-A659-792373EAC507}"/>
                    </a:ext>
                  </a:extLst>
                </p14:cNvPr>
                <p14:cNvContentPartPr/>
                <p14:nvPr/>
              </p14:nvContentPartPr>
              <p14:xfrm>
                <a:off x="4361615" y="955810"/>
                <a:ext cx="4680" cy="170640"/>
              </p14:xfrm>
            </p:contentPart>
          </mc:Choice>
          <mc:Fallback>
            <p:pic>
              <p:nvPicPr>
                <p:cNvPr id="64" name="Ink 63">
                  <a:extLst>
                    <a:ext uri="{FF2B5EF4-FFF2-40B4-BE49-F238E27FC236}">
                      <a16:creationId xmlns:a16="http://schemas.microsoft.com/office/drawing/2014/main" id="{63C5439D-A223-4063-A659-792373EAC507}"/>
                    </a:ext>
                  </a:extLst>
                </p:cNvPr>
                <p:cNvPicPr/>
                <p:nvPr/>
              </p:nvPicPr>
              <p:blipFill>
                <a:blip r:embed="rId170"/>
                <a:stretch>
                  <a:fillRect/>
                </a:stretch>
              </p:blipFill>
              <p:spPr>
                <a:xfrm>
                  <a:off x="4355495" y="949690"/>
                  <a:ext cx="16920" cy="182880"/>
                </a:xfrm>
                <a:prstGeom prst="rect">
                  <a:avLst/>
                </a:prstGeom>
              </p:spPr>
            </p:pic>
          </mc:Fallback>
        </mc:AlternateContent>
        <mc:AlternateContent xmlns:mc="http://schemas.openxmlformats.org/markup-compatibility/2006">
          <mc:Choice xmlns:p14="http://schemas.microsoft.com/office/powerpoint/2010/main" Requires="p14">
            <p:contentPart p14:bwMode="auto" r:id="rId171">
              <p14:nvContentPartPr>
                <p14:cNvPr id="65" name="Ink 64">
                  <a:extLst>
                    <a:ext uri="{FF2B5EF4-FFF2-40B4-BE49-F238E27FC236}">
                      <a16:creationId xmlns:a16="http://schemas.microsoft.com/office/drawing/2014/main" id="{731E0784-4984-A7DB-7E0E-D2D9E8714A1A}"/>
                    </a:ext>
                  </a:extLst>
                </p14:cNvPr>
                <p14:cNvContentPartPr/>
                <p14:nvPr/>
              </p14:nvContentPartPr>
              <p14:xfrm>
                <a:off x="4332455" y="1065610"/>
                <a:ext cx="64080" cy="11160"/>
              </p14:xfrm>
            </p:contentPart>
          </mc:Choice>
          <mc:Fallback>
            <p:pic>
              <p:nvPicPr>
                <p:cNvPr id="65" name="Ink 64">
                  <a:extLst>
                    <a:ext uri="{FF2B5EF4-FFF2-40B4-BE49-F238E27FC236}">
                      <a16:creationId xmlns:a16="http://schemas.microsoft.com/office/drawing/2014/main" id="{731E0784-4984-A7DB-7E0E-D2D9E8714A1A}"/>
                    </a:ext>
                  </a:extLst>
                </p:cNvPr>
                <p:cNvPicPr/>
                <p:nvPr/>
              </p:nvPicPr>
              <p:blipFill>
                <a:blip r:embed="rId172"/>
                <a:stretch>
                  <a:fillRect/>
                </a:stretch>
              </p:blipFill>
              <p:spPr>
                <a:xfrm>
                  <a:off x="4326335" y="1059490"/>
                  <a:ext cx="76320" cy="23400"/>
                </a:xfrm>
                <a:prstGeom prst="rect">
                  <a:avLst/>
                </a:prstGeom>
              </p:spPr>
            </p:pic>
          </mc:Fallback>
        </mc:AlternateContent>
        <mc:AlternateContent xmlns:mc="http://schemas.openxmlformats.org/markup-compatibility/2006">
          <mc:Choice xmlns:p14="http://schemas.microsoft.com/office/powerpoint/2010/main" Requires="p14">
            <p:contentPart p14:bwMode="auto" r:id="rId173">
              <p14:nvContentPartPr>
                <p14:cNvPr id="78" name="Ink 77">
                  <a:extLst>
                    <a:ext uri="{FF2B5EF4-FFF2-40B4-BE49-F238E27FC236}">
                      <a16:creationId xmlns:a16="http://schemas.microsoft.com/office/drawing/2014/main" id="{6A590BDA-CF4B-FA64-C47A-BDD0A73291D4}"/>
                    </a:ext>
                  </a:extLst>
                </p14:cNvPr>
                <p14:cNvContentPartPr/>
                <p14:nvPr/>
              </p14:nvContentPartPr>
              <p14:xfrm>
                <a:off x="4548095" y="961210"/>
                <a:ext cx="12600" cy="136440"/>
              </p14:xfrm>
            </p:contentPart>
          </mc:Choice>
          <mc:Fallback>
            <p:pic>
              <p:nvPicPr>
                <p:cNvPr id="78" name="Ink 77">
                  <a:extLst>
                    <a:ext uri="{FF2B5EF4-FFF2-40B4-BE49-F238E27FC236}">
                      <a16:creationId xmlns:a16="http://schemas.microsoft.com/office/drawing/2014/main" id="{6A590BDA-CF4B-FA64-C47A-BDD0A73291D4}"/>
                    </a:ext>
                  </a:extLst>
                </p:cNvPr>
                <p:cNvPicPr/>
                <p:nvPr/>
              </p:nvPicPr>
              <p:blipFill>
                <a:blip r:embed="rId174"/>
                <a:stretch>
                  <a:fillRect/>
                </a:stretch>
              </p:blipFill>
              <p:spPr>
                <a:xfrm>
                  <a:off x="4541975" y="955090"/>
                  <a:ext cx="24840" cy="148680"/>
                </a:xfrm>
                <a:prstGeom prst="rect">
                  <a:avLst/>
                </a:prstGeom>
              </p:spPr>
            </p:pic>
          </mc:Fallback>
        </mc:AlternateContent>
        <mc:AlternateContent xmlns:mc="http://schemas.openxmlformats.org/markup-compatibility/2006">
          <mc:Choice xmlns:p14="http://schemas.microsoft.com/office/powerpoint/2010/main" Requires="p14">
            <p:contentPart p14:bwMode="auto" r:id="rId175">
              <p14:nvContentPartPr>
                <p14:cNvPr id="79" name="Ink 78">
                  <a:extLst>
                    <a:ext uri="{FF2B5EF4-FFF2-40B4-BE49-F238E27FC236}">
                      <a16:creationId xmlns:a16="http://schemas.microsoft.com/office/drawing/2014/main" id="{B1EDF778-183C-AED9-0E50-B5B19E09896D}"/>
                    </a:ext>
                  </a:extLst>
                </p14:cNvPr>
                <p14:cNvContentPartPr/>
                <p14:nvPr/>
              </p14:nvContentPartPr>
              <p14:xfrm>
                <a:off x="4523975" y="1037170"/>
                <a:ext cx="84960" cy="13680"/>
              </p14:xfrm>
            </p:contentPart>
          </mc:Choice>
          <mc:Fallback>
            <p:pic>
              <p:nvPicPr>
                <p:cNvPr id="79" name="Ink 78">
                  <a:extLst>
                    <a:ext uri="{FF2B5EF4-FFF2-40B4-BE49-F238E27FC236}">
                      <a16:creationId xmlns:a16="http://schemas.microsoft.com/office/drawing/2014/main" id="{B1EDF778-183C-AED9-0E50-B5B19E09896D}"/>
                    </a:ext>
                  </a:extLst>
                </p:cNvPr>
                <p:cNvPicPr/>
                <p:nvPr/>
              </p:nvPicPr>
              <p:blipFill>
                <a:blip r:embed="rId176"/>
                <a:stretch>
                  <a:fillRect/>
                </a:stretch>
              </p:blipFill>
              <p:spPr>
                <a:xfrm>
                  <a:off x="4517855" y="1031050"/>
                  <a:ext cx="97200" cy="25920"/>
                </a:xfrm>
                <a:prstGeom prst="rect">
                  <a:avLst/>
                </a:prstGeom>
              </p:spPr>
            </p:pic>
          </mc:Fallback>
        </mc:AlternateContent>
        <mc:AlternateContent xmlns:mc="http://schemas.openxmlformats.org/markup-compatibility/2006">
          <mc:Choice xmlns:p14="http://schemas.microsoft.com/office/powerpoint/2010/main" Requires="p14">
            <p:contentPart p14:bwMode="auto" r:id="rId177">
              <p14:nvContentPartPr>
                <p14:cNvPr id="84" name="Ink 83">
                  <a:extLst>
                    <a:ext uri="{FF2B5EF4-FFF2-40B4-BE49-F238E27FC236}">
                      <a16:creationId xmlns:a16="http://schemas.microsoft.com/office/drawing/2014/main" id="{E844C059-0B58-5A42-AAB0-6D6E0F76BDF5}"/>
                    </a:ext>
                  </a:extLst>
                </p14:cNvPr>
                <p14:cNvContentPartPr/>
                <p14:nvPr/>
              </p14:nvContentPartPr>
              <p14:xfrm>
                <a:off x="4630895" y="1045450"/>
                <a:ext cx="92880" cy="41040"/>
              </p14:xfrm>
            </p:contentPart>
          </mc:Choice>
          <mc:Fallback>
            <p:pic>
              <p:nvPicPr>
                <p:cNvPr id="84" name="Ink 83">
                  <a:extLst>
                    <a:ext uri="{FF2B5EF4-FFF2-40B4-BE49-F238E27FC236}">
                      <a16:creationId xmlns:a16="http://schemas.microsoft.com/office/drawing/2014/main" id="{E844C059-0B58-5A42-AAB0-6D6E0F76BDF5}"/>
                    </a:ext>
                  </a:extLst>
                </p:cNvPr>
                <p:cNvPicPr/>
                <p:nvPr/>
              </p:nvPicPr>
              <p:blipFill>
                <a:blip r:embed="rId178"/>
                <a:stretch>
                  <a:fillRect/>
                </a:stretch>
              </p:blipFill>
              <p:spPr>
                <a:xfrm>
                  <a:off x="4624775" y="1039330"/>
                  <a:ext cx="105120" cy="53280"/>
                </a:xfrm>
                <a:prstGeom prst="rect">
                  <a:avLst/>
                </a:prstGeom>
              </p:spPr>
            </p:pic>
          </mc:Fallback>
        </mc:AlternateContent>
        <mc:AlternateContent xmlns:mc="http://schemas.openxmlformats.org/markup-compatibility/2006">
          <mc:Choice xmlns:p14="http://schemas.microsoft.com/office/powerpoint/2010/main" Requires="p14">
            <p:contentPart p14:bwMode="auto" r:id="rId179">
              <p14:nvContentPartPr>
                <p14:cNvPr id="97" name="Ink 96">
                  <a:extLst>
                    <a:ext uri="{FF2B5EF4-FFF2-40B4-BE49-F238E27FC236}">
                      <a16:creationId xmlns:a16="http://schemas.microsoft.com/office/drawing/2014/main" id="{DB4E780A-6A85-7B32-6282-D88CBC206264}"/>
                    </a:ext>
                  </a:extLst>
                </p14:cNvPr>
                <p14:cNvContentPartPr/>
                <p14:nvPr/>
              </p14:nvContentPartPr>
              <p14:xfrm>
                <a:off x="4761575" y="1024210"/>
                <a:ext cx="75600" cy="56160"/>
              </p14:xfrm>
            </p:contentPart>
          </mc:Choice>
          <mc:Fallback>
            <p:pic>
              <p:nvPicPr>
                <p:cNvPr id="97" name="Ink 96">
                  <a:extLst>
                    <a:ext uri="{FF2B5EF4-FFF2-40B4-BE49-F238E27FC236}">
                      <a16:creationId xmlns:a16="http://schemas.microsoft.com/office/drawing/2014/main" id="{DB4E780A-6A85-7B32-6282-D88CBC206264}"/>
                    </a:ext>
                  </a:extLst>
                </p:cNvPr>
                <p:cNvPicPr/>
                <p:nvPr/>
              </p:nvPicPr>
              <p:blipFill>
                <a:blip r:embed="rId180"/>
                <a:stretch>
                  <a:fillRect/>
                </a:stretch>
              </p:blipFill>
              <p:spPr>
                <a:xfrm>
                  <a:off x="4755455" y="1018090"/>
                  <a:ext cx="87840" cy="68400"/>
                </a:xfrm>
                <a:prstGeom prst="rect">
                  <a:avLst/>
                </a:prstGeom>
              </p:spPr>
            </p:pic>
          </mc:Fallback>
        </mc:AlternateContent>
        <mc:AlternateContent xmlns:mc="http://schemas.openxmlformats.org/markup-compatibility/2006">
          <mc:Choice xmlns:p14="http://schemas.microsoft.com/office/powerpoint/2010/main" Requires="p14">
            <p:contentPart p14:bwMode="auto" r:id="rId181">
              <p14:nvContentPartPr>
                <p14:cNvPr id="106" name="Ink 105">
                  <a:extLst>
                    <a:ext uri="{FF2B5EF4-FFF2-40B4-BE49-F238E27FC236}">
                      <a16:creationId xmlns:a16="http://schemas.microsoft.com/office/drawing/2014/main" id="{EB84A56E-8416-CA58-01AC-A2311CFE2322}"/>
                    </a:ext>
                  </a:extLst>
                </p14:cNvPr>
                <p14:cNvContentPartPr/>
                <p14:nvPr/>
              </p14:nvContentPartPr>
              <p14:xfrm>
                <a:off x="4881455" y="1023490"/>
                <a:ext cx="88200" cy="116280"/>
              </p14:xfrm>
            </p:contentPart>
          </mc:Choice>
          <mc:Fallback>
            <p:pic>
              <p:nvPicPr>
                <p:cNvPr id="106" name="Ink 105">
                  <a:extLst>
                    <a:ext uri="{FF2B5EF4-FFF2-40B4-BE49-F238E27FC236}">
                      <a16:creationId xmlns:a16="http://schemas.microsoft.com/office/drawing/2014/main" id="{EB84A56E-8416-CA58-01AC-A2311CFE2322}"/>
                    </a:ext>
                  </a:extLst>
                </p:cNvPr>
                <p:cNvPicPr/>
                <p:nvPr/>
              </p:nvPicPr>
              <p:blipFill>
                <a:blip r:embed="rId182"/>
                <a:stretch>
                  <a:fillRect/>
                </a:stretch>
              </p:blipFill>
              <p:spPr>
                <a:xfrm>
                  <a:off x="4875335" y="1017370"/>
                  <a:ext cx="100440" cy="128520"/>
                </a:xfrm>
                <a:prstGeom prst="rect">
                  <a:avLst/>
                </a:prstGeom>
              </p:spPr>
            </p:pic>
          </mc:Fallback>
        </mc:AlternateContent>
        <mc:AlternateContent xmlns:mc="http://schemas.openxmlformats.org/markup-compatibility/2006">
          <mc:Choice xmlns:p14="http://schemas.microsoft.com/office/powerpoint/2010/main" Requires="p14">
            <p:contentPart p14:bwMode="auto" r:id="rId183">
              <p14:nvContentPartPr>
                <p14:cNvPr id="107" name="Ink 106">
                  <a:extLst>
                    <a:ext uri="{FF2B5EF4-FFF2-40B4-BE49-F238E27FC236}">
                      <a16:creationId xmlns:a16="http://schemas.microsoft.com/office/drawing/2014/main" id="{CEC2D6E9-9D8B-9129-B6C0-82358775EE3B}"/>
                    </a:ext>
                  </a:extLst>
                </p14:cNvPr>
                <p14:cNvContentPartPr/>
                <p14:nvPr/>
              </p14:nvContentPartPr>
              <p14:xfrm>
                <a:off x="4991975" y="1014490"/>
                <a:ext cx="73440" cy="42120"/>
              </p14:xfrm>
            </p:contentPart>
          </mc:Choice>
          <mc:Fallback>
            <p:pic>
              <p:nvPicPr>
                <p:cNvPr id="107" name="Ink 106">
                  <a:extLst>
                    <a:ext uri="{FF2B5EF4-FFF2-40B4-BE49-F238E27FC236}">
                      <a16:creationId xmlns:a16="http://schemas.microsoft.com/office/drawing/2014/main" id="{CEC2D6E9-9D8B-9129-B6C0-82358775EE3B}"/>
                    </a:ext>
                  </a:extLst>
                </p:cNvPr>
                <p:cNvPicPr/>
                <p:nvPr/>
              </p:nvPicPr>
              <p:blipFill>
                <a:blip r:embed="rId184"/>
                <a:stretch>
                  <a:fillRect/>
                </a:stretch>
              </p:blipFill>
              <p:spPr>
                <a:xfrm>
                  <a:off x="4985855" y="1008370"/>
                  <a:ext cx="85680" cy="54360"/>
                </a:xfrm>
                <a:prstGeom prst="rect">
                  <a:avLst/>
                </a:prstGeom>
              </p:spPr>
            </p:pic>
          </mc:Fallback>
        </mc:AlternateContent>
        <mc:AlternateContent xmlns:mc="http://schemas.openxmlformats.org/markup-compatibility/2006">
          <mc:Choice xmlns:p14="http://schemas.microsoft.com/office/powerpoint/2010/main" Requires="p14">
            <p:contentPart p14:bwMode="auto" r:id="rId185">
              <p14:nvContentPartPr>
                <p14:cNvPr id="108" name="Ink 107">
                  <a:extLst>
                    <a:ext uri="{FF2B5EF4-FFF2-40B4-BE49-F238E27FC236}">
                      <a16:creationId xmlns:a16="http://schemas.microsoft.com/office/drawing/2014/main" id="{C4680AFF-F38C-924E-06C4-B2FBED5315D3}"/>
                    </a:ext>
                  </a:extLst>
                </p14:cNvPr>
                <p14:cNvContentPartPr/>
                <p14:nvPr/>
              </p14:nvContentPartPr>
              <p14:xfrm>
                <a:off x="5095655" y="906490"/>
                <a:ext cx="24120" cy="145440"/>
              </p14:xfrm>
            </p:contentPart>
          </mc:Choice>
          <mc:Fallback>
            <p:pic>
              <p:nvPicPr>
                <p:cNvPr id="108" name="Ink 107">
                  <a:extLst>
                    <a:ext uri="{FF2B5EF4-FFF2-40B4-BE49-F238E27FC236}">
                      <a16:creationId xmlns:a16="http://schemas.microsoft.com/office/drawing/2014/main" id="{C4680AFF-F38C-924E-06C4-B2FBED5315D3}"/>
                    </a:ext>
                  </a:extLst>
                </p:cNvPr>
                <p:cNvPicPr/>
                <p:nvPr/>
              </p:nvPicPr>
              <p:blipFill>
                <a:blip r:embed="rId186"/>
                <a:stretch>
                  <a:fillRect/>
                </a:stretch>
              </p:blipFill>
              <p:spPr>
                <a:xfrm>
                  <a:off x="5089535" y="900370"/>
                  <a:ext cx="36360" cy="157680"/>
                </a:xfrm>
                <a:prstGeom prst="rect">
                  <a:avLst/>
                </a:prstGeom>
              </p:spPr>
            </p:pic>
          </mc:Fallback>
        </mc:AlternateContent>
        <mc:AlternateContent xmlns:mc="http://schemas.openxmlformats.org/markup-compatibility/2006">
          <mc:Choice xmlns:p14="http://schemas.microsoft.com/office/powerpoint/2010/main" Requires="p14">
            <p:contentPart p14:bwMode="auto" r:id="rId187">
              <p14:nvContentPartPr>
                <p14:cNvPr id="109" name="Ink 108">
                  <a:extLst>
                    <a:ext uri="{FF2B5EF4-FFF2-40B4-BE49-F238E27FC236}">
                      <a16:creationId xmlns:a16="http://schemas.microsoft.com/office/drawing/2014/main" id="{A69C9278-22FD-27FA-D207-3029D5487D1E}"/>
                    </a:ext>
                  </a:extLst>
                </p14:cNvPr>
                <p14:cNvContentPartPr/>
                <p14:nvPr/>
              </p14:nvContentPartPr>
              <p14:xfrm>
                <a:off x="5074775" y="1008730"/>
                <a:ext cx="76680" cy="10080"/>
              </p14:xfrm>
            </p:contentPart>
          </mc:Choice>
          <mc:Fallback>
            <p:pic>
              <p:nvPicPr>
                <p:cNvPr id="109" name="Ink 108">
                  <a:extLst>
                    <a:ext uri="{FF2B5EF4-FFF2-40B4-BE49-F238E27FC236}">
                      <a16:creationId xmlns:a16="http://schemas.microsoft.com/office/drawing/2014/main" id="{A69C9278-22FD-27FA-D207-3029D5487D1E}"/>
                    </a:ext>
                  </a:extLst>
                </p:cNvPr>
                <p:cNvPicPr/>
                <p:nvPr/>
              </p:nvPicPr>
              <p:blipFill>
                <a:blip r:embed="rId188"/>
                <a:stretch>
                  <a:fillRect/>
                </a:stretch>
              </p:blipFill>
              <p:spPr>
                <a:xfrm>
                  <a:off x="5068655" y="1002610"/>
                  <a:ext cx="8892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189">
              <p14:nvContentPartPr>
                <p14:cNvPr id="110" name="Ink 109">
                  <a:extLst>
                    <a:ext uri="{FF2B5EF4-FFF2-40B4-BE49-F238E27FC236}">
                      <a16:creationId xmlns:a16="http://schemas.microsoft.com/office/drawing/2014/main" id="{6BA58466-3E83-C50C-2AAE-CB350EBB20F2}"/>
                    </a:ext>
                  </a:extLst>
                </p14:cNvPr>
                <p14:cNvContentPartPr/>
                <p14:nvPr/>
              </p14:nvContentPartPr>
              <p14:xfrm>
                <a:off x="5234615" y="1014850"/>
                <a:ext cx="44280" cy="37800"/>
              </p14:xfrm>
            </p:contentPart>
          </mc:Choice>
          <mc:Fallback>
            <p:pic>
              <p:nvPicPr>
                <p:cNvPr id="110" name="Ink 109">
                  <a:extLst>
                    <a:ext uri="{FF2B5EF4-FFF2-40B4-BE49-F238E27FC236}">
                      <a16:creationId xmlns:a16="http://schemas.microsoft.com/office/drawing/2014/main" id="{6BA58466-3E83-C50C-2AAE-CB350EBB20F2}"/>
                    </a:ext>
                  </a:extLst>
                </p:cNvPr>
                <p:cNvPicPr/>
                <p:nvPr/>
              </p:nvPicPr>
              <p:blipFill>
                <a:blip r:embed="rId190"/>
                <a:stretch>
                  <a:fillRect/>
                </a:stretch>
              </p:blipFill>
              <p:spPr>
                <a:xfrm>
                  <a:off x="5228495" y="1008730"/>
                  <a:ext cx="56520" cy="50040"/>
                </a:xfrm>
                <a:prstGeom prst="rect">
                  <a:avLst/>
                </a:prstGeom>
              </p:spPr>
            </p:pic>
          </mc:Fallback>
        </mc:AlternateContent>
        <mc:AlternateContent xmlns:mc="http://schemas.openxmlformats.org/markup-compatibility/2006">
          <mc:Choice xmlns:p14="http://schemas.microsoft.com/office/powerpoint/2010/main" Requires="p14">
            <p:contentPart p14:bwMode="auto" r:id="rId191">
              <p14:nvContentPartPr>
                <p14:cNvPr id="111" name="Ink 110">
                  <a:extLst>
                    <a:ext uri="{FF2B5EF4-FFF2-40B4-BE49-F238E27FC236}">
                      <a16:creationId xmlns:a16="http://schemas.microsoft.com/office/drawing/2014/main" id="{E2E9B5EE-D55F-B3F3-C956-5A9B9CBA9FB7}"/>
                    </a:ext>
                  </a:extLst>
                </p14:cNvPr>
                <p14:cNvContentPartPr/>
                <p14:nvPr/>
              </p14:nvContentPartPr>
              <p14:xfrm>
                <a:off x="5355935" y="879130"/>
                <a:ext cx="46800" cy="155160"/>
              </p14:xfrm>
            </p:contentPart>
          </mc:Choice>
          <mc:Fallback>
            <p:pic>
              <p:nvPicPr>
                <p:cNvPr id="111" name="Ink 110">
                  <a:extLst>
                    <a:ext uri="{FF2B5EF4-FFF2-40B4-BE49-F238E27FC236}">
                      <a16:creationId xmlns:a16="http://schemas.microsoft.com/office/drawing/2014/main" id="{E2E9B5EE-D55F-B3F3-C956-5A9B9CBA9FB7}"/>
                    </a:ext>
                  </a:extLst>
                </p:cNvPr>
                <p:cNvPicPr/>
                <p:nvPr/>
              </p:nvPicPr>
              <p:blipFill>
                <a:blip r:embed="rId192"/>
                <a:stretch>
                  <a:fillRect/>
                </a:stretch>
              </p:blipFill>
              <p:spPr>
                <a:xfrm>
                  <a:off x="5349815" y="873010"/>
                  <a:ext cx="59040" cy="167400"/>
                </a:xfrm>
                <a:prstGeom prst="rect">
                  <a:avLst/>
                </a:prstGeom>
              </p:spPr>
            </p:pic>
          </mc:Fallback>
        </mc:AlternateContent>
        <mc:AlternateContent xmlns:mc="http://schemas.openxmlformats.org/markup-compatibility/2006">
          <mc:Choice xmlns:p14="http://schemas.microsoft.com/office/powerpoint/2010/main" Requires="p14">
            <p:contentPart p14:bwMode="auto" r:id="rId193">
              <p14:nvContentPartPr>
                <p14:cNvPr id="112" name="Ink 111">
                  <a:extLst>
                    <a:ext uri="{FF2B5EF4-FFF2-40B4-BE49-F238E27FC236}">
                      <a16:creationId xmlns:a16="http://schemas.microsoft.com/office/drawing/2014/main" id="{DC5559DE-2F3F-8171-B48B-2E2E6617B39C}"/>
                    </a:ext>
                  </a:extLst>
                </p14:cNvPr>
                <p14:cNvContentPartPr/>
                <p14:nvPr/>
              </p14:nvContentPartPr>
              <p14:xfrm>
                <a:off x="5333615" y="971650"/>
                <a:ext cx="91440" cy="11520"/>
              </p14:xfrm>
            </p:contentPart>
          </mc:Choice>
          <mc:Fallback>
            <p:pic>
              <p:nvPicPr>
                <p:cNvPr id="112" name="Ink 111">
                  <a:extLst>
                    <a:ext uri="{FF2B5EF4-FFF2-40B4-BE49-F238E27FC236}">
                      <a16:creationId xmlns:a16="http://schemas.microsoft.com/office/drawing/2014/main" id="{DC5559DE-2F3F-8171-B48B-2E2E6617B39C}"/>
                    </a:ext>
                  </a:extLst>
                </p:cNvPr>
                <p:cNvPicPr/>
                <p:nvPr/>
              </p:nvPicPr>
              <p:blipFill>
                <a:blip r:embed="rId194"/>
                <a:stretch>
                  <a:fillRect/>
                </a:stretch>
              </p:blipFill>
              <p:spPr>
                <a:xfrm>
                  <a:off x="5327495" y="965530"/>
                  <a:ext cx="103680" cy="23760"/>
                </a:xfrm>
                <a:prstGeom prst="rect">
                  <a:avLst/>
                </a:prstGeom>
              </p:spPr>
            </p:pic>
          </mc:Fallback>
        </mc:AlternateContent>
        <mc:AlternateContent xmlns:mc="http://schemas.openxmlformats.org/markup-compatibility/2006">
          <mc:Choice xmlns:p14="http://schemas.microsoft.com/office/powerpoint/2010/main" Requires="p14">
            <p:contentPart p14:bwMode="auto" r:id="rId195">
              <p14:nvContentPartPr>
                <p14:cNvPr id="113" name="Ink 112">
                  <a:extLst>
                    <a:ext uri="{FF2B5EF4-FFF2-40B4-BE49-F238E27FC236}">
                      <a16:creationId xmlns:a16="http://schemas.microsoft.com/office/drawing/2014/main" id="{097F97E3-E229-44E6-D922-E503C60DD635}"/>
                    </a:ext>
                  </a:extLst>
                </p14:cNvPr>
                <p14:cNvContentPartPr/>
                <p14:nvPr/>
              </p14:nvContentPartPr>
              <p14:xfrm>
                <a:off x="5496335" y="1002610"/>
                <a:ext cx="16200" cy="25560"/>
              </p14:xfrm>
            </p:contentPart>
          </mc:Choice>
          <mc:Fallback>
            <p:pic>
              <p:nvPicPr>
                <p:cNvPr id="113" name="Ink 112">
                  <a:extLst>
                    <a:ext uri="{FF2B5EF4-FFF2-40B4-BE49-F238E27FC236}">
                      <a16:creationId xmlns:a16="http://schemas.microsoft.com/office/drawing/2014/main" id="{097F97E3-E229-44E6-D922-E503C60DD635}"/>
                    </a:ext>
                  </a:extLst>
                </p:cNvPr>
                <p:cNvPicPr/>
                <p:nvPr/>
              </p:nvPicPr>
              <p:blipFill>
                <a:blip r:embed="rId196"/>
                <a:stretch>
                  <a:fillRect/>
                </a:stretch>
              </p:blipFill>
              <p:spPr>
                <a:xfrm>
                  <a:off x="5490215" y="996490"/>
                  <a:ext cx="28440" cy="37800"/>
                </a:xfrm>
                <a:prstGeom prst="rect">
                  <a:avLst/>
                </a:prstGeom>
              </p:spPr>
            </p:pic>
          </mc:Fallback>
        </mc:AlternateContent>
        <mc:AlternateContent xmlns:mc="http://schemas.openxmlformats.org/markup-compatibility/2006">
          <mc:Choice xmlns:p14="http://schemas.microsoft.com/office/powerpoint/2010/main" Requires="p14">
            <p:contentPart p14:bwMode="auto" r:id="rId197">
              <p14:nvContentPartPr>
                <p14:cNvPr id="114" name="Ink 113">
                  <a:extLst>
                    <a:ext uri="{FF2B5EF4-FFF2-40B4-BE49-F238E27FC236}">
                      <a16:creationId xmlns:a16="http://schemas.microsoft.com/office/drawing/2014/main" id="{BBAE087F-9941-B53C-B32A-A1BECF1D0BD5}"/>
                    </a:ext>
                  </a:extLst>
                </p14:cNvPr>
                <p14:cNvContentPartPr/>
                <p14:nvPr/>
              </p14:nvContentPartPr>
              <p14:xfrm>
                <a:off x="5505695" y="928450"/>
                <a:ext cx="10080" cy="11160"/>
              </p14:xfrm>
            </p:contentPart>
          </mc:Choice>
          <mc:Fallback>
            <p:pic>
              <p:nvPicPr>
                <p:cNvPr id="114" name="Ink 113">
                  <a:extLst>
                    <a:ext uri="{FF2B5EF4-FFF2-40B4-BE49-F238E27FC236}">
                      <a16:creationId xmlns:a16="http://schemas.microsoft.com/office/drawing/2014/main" id="{BBAE087F-9941-B53C-B32A-A1BECF1D0BD5}"/>
                    </a:ext>
                  </a:extLst>
                </p:cNvPr>
                <p:cNvPicPr/>
                <p:nvPr/>
              </p:nvPicPr>
              <p:blipFill>
                <a:blip r:embed="rId198"/>
                <a:stretch>
                  <a:fillRect/>
                </a:stretch>
              </p:blipFill>
              <p:spPr>
                <a:xfrm>
                  <a:off x="5499575" y="922330"/>
                  <a:ext cx="22320" cy="23400"/>
                </a:xfrm>
                <a:prstGeom prst="rect">
                  <a:avLst/>
                </a:prstGeom>
              </p:spPr>
            </p:pic>
          </mc:Fallback>
        </mc:AlternateContent>
        <mc:AlternateContent xmlns:mc="http://schemas.openxmlformats.org/markup-compatibility/2006">
          <mc:Choice xmlns:p14="http://schemas.microsoft.com/office/powerpoint/2010/main" Requires="p14">
            <p:contentPart p14:bwMode="auto" r:id="rId199">
              <p14:nvContentPartPr>
                <p14:cNvPr id="115" name="Ink 114">
                  <a:extLst>
                    <a:ext uri="{FF2B5EF4-FFF2-40B4-BE49-F238E27FC236}">
                      <a16:creationId xmlns:a16="http://schemas.microsoft.com/office/drawing/2014/main" id="{F1D7950B-085C-0ED4-931C-EF84F7807C49}"/>
                    </a:ext>
                  </a:extLst>
                </p14:cNvPr>
                <p14:cNvContentPartPr/>
                <p14:nvPr/>
              </p14:nvContentPartPr>
              <p14:xfrm>
                <a:off x="5560055" y="988930"/>
                <a:ext cx="53280" cy="40320"/>
              </p14:xfrm>
            </p:contentPart>
          </mc:Choice>
          <mc:Fallback>
            <p:pic>
              <p:nvPicPr>
                <p:cNvPr id="115" name="Ink 114">
                  <a:extLst>
                    <a:ext uri="{FF2B5EF4-FFF2-40B4-BE49-F238E27FC236}">
                      <a16:creationId xmlns:a16="http://schemas.microsoft.com/office/drawing/2014/main" id="{F1D7950B-085C-0ED4-931C-EF84F7807C49}"/>
                    </a:ext>
                  </a:extLst>
                </p:cNvPr>
                <p:cNvPicPr/>
                <p:nvPr/>
              </p:nvPicPr>
              <p:blipFill>
                <a:blip r:embed="rId200"/>
                <a:stretch>
                  <a:fillRect/>
                </a:stretch>
              </p:blipFill>
              <p:spPr>
                <a:xfrm>
                  <a:off x="5553935" y="982810"/>
                  <a:ext cx="65520" cy="52560"/>
                </a:xfrm>
                <a:prstGeom prst="rect">
                  <a:avLst/>
                </a:prstGeom>
              </p:spPr>
            </p:pic>
          </mc:Fallback>
        </mc:AlternateContent>
        <mc:AlternateContent xmlns:mc="http://schemas.openxmlformats.org/markup-compatibility/2006">
          <mc:Choice xmlns:p14="http://schemas.microsoft.com/office/powerpoint/2010/main" Requires="p14">
            <p:contentPart p14:bwMode="auto" r:id="rId201">
              <p14:nvContentPartPr>
                <p14:cNvPr id="116" name="Ink 115">
                  <a:extLst>
                    <a:ext uri="{FF2B5EF4-FFF2-40B4-BE49-F238E27FC236}">
                      <a16:creationId xmlns:a16="http://schemas.microsoft.com/office/drawing/2014/main" id="{91FBF151-BAA1-137B-7CD4-B38FEBFB9DFD}"/>
                    </a:ext>
                  </a:extLst>
                </p14:cNvPr>
                <p14:cNvContentPartPr/>
                <p14:nvPr/>
              </p14:nvContentPartPr>
              <p14:xfrm>
                <a:off x="5676695" y="844930"/>
                <a:ext cx="17280" cy="176040"/>
              </p14:xfrm>
            </p:contentPart>
          </mc:Choice>
          <mc:Fallback>
            <p:pic>
              <p:nvPicPr>
                <p:cNvPr id="116" name="Ink 115">
                  <a:extLst>
                    <a:ext uri="{FF2B5EF4-FFF2-40B4-BE49-F238E27FC236}">
                      <a16:creationId xmlns:a16="http://schemas.microsoft.com/office/drawing/2014/main" id="{91FBF151-BAA1-137B-7CD4-B38FEBFB9DFD}"/>
                    </a:ext>
                  </a:extLst>
                </p:cNvPr>
                <p:cNvPicPr/>
                <p:nvPr/>
              </p:nvPicPr>
              <p:blipFill>
                <a:blip r:embed="rId202"/>
                <a:stretch>
                  <a:fillRect/>
                </a:stretch>
              </p:blipFill>
              <p:spPr>
                <a:xfrm>
                  <a:off x="5670575" y="838810"/>
                  <a:ext cx="29520" cy="188280"/>
                </a:xfrm>
                <a:prstGeom prst="rect">
                  <a:avLst/>
                </a:prstGeom>
              </p:spPr>
            </p:pic>
          </mc:Fallback>
        </mc:AlternateContent>
        <mc:AlternateContent xmlns:mc="http://schemas.openxmlformats.org/markup-compatibility/2006">
          <mc:Choice xmlns:p14="http://schemas.microsoft.com/office/powerpoint/2010/main" Requires="p14">
            <p:contentPart p14:bwMode="auto" r:id="rId203">
              <p14:nvContentPartPr>
                <p14:cNvPr id="117" name="Ink 116">
                  <a:extLst>
                    <a:ext uri="{FF2B5EF4-FFF2-40B4-BE49-F238E27FC236}">
                      <a16:creationId xmlns:a16="http://schemas.microsoft.com/office/drawing/2014/main" id="{11FF9287-9380-2335-E78A-359207EFA291}"/>
                    </a:ext>
                  </a:extLst>
                </p14:cNvPr>
                <p14:cNvContentPartPr/>
                <p14:nvPr/>
              </p14:nvContentPartPr>
              <p14:xfrm>
                <a:off x="5651135" y="961930"/>
                <a:ext cx="77040" cy="9720"/>
              </p14:xfrm>
            </p:contentPart>
          </mc:Choice>
          <mc:Fallback>
            <p:pic>
              <p:nvPicPr>
                <p:cNvPr id="117" name="Ink 116">
                  <a:extLst>
                    <a:ext uri="{FF2B5EF4-FFF2-40B4-BE49-F238E27FC236}">
                      <a16:creationId xmlns:a16="http://schemas.microsoft.com/office/drawing/2014/main" id="{11FF9287-9380-2335-E78A-359207EFA291}"/>
                    </a:ext>
                  </a:extLst>
                </p:cNvPr>
                <p:cNvPicPr/>
                <p:nvPr/>
              </p:nvPicPr>
              <p:blipFill>
                <a:blip r:embed="rId204"/>
                <a:stretch>
                  <a:fillRect/>
                </a:stretch>
              </p:blipFill>
              <p:spPr>
                <a:xfrm>
                  <a:off x="5645015" y="955810"/>
                  <a:ext cx="89280" cy="21960"/>
                </a:xfrm>
                <a:prstGeom prst="rect">
                  <a:avLst/>
                </a:prstGeom>
              </p:spPr>
            </p:pic>
          </mc:Fallback>
        </mc:AlternateContent>
        <mc:AlternateContent xmlns:mc="http://schemas.openxmlformats.org/markup-compatibility/2006">
          <mc:Choice xmlns:p14="http://schemas.microsoft.com/office/powerpoint/2010/main" Requires="p14">
            <p:contentPart p14:bwMode="auto" r:id="rId205">
              <p14:nvContentPartPr>
                <p14:cNvPr id="118" name="Ink 117">
                  <a:extLst>
                    <a:ext uri="{FF2B5EF4-FFF2-40B4-BE49-F238E27FC236}">
                      <a16:creationId xmlns:a16="http://schemas.microsoft.com/office/drawing/2014/main" id="{91DF92A9-750A-C407-64ED-BCCD76A33FCE}"/>
                    </a:ext>
                  </a:extLst>
                </p14:cNvPr>
                <p14:cNvContentPartPr/>
                <p14:nvPr/>
              </p14:nvContentPartPr>
              <p14:xfrm>
                <a:off x="5754815" y="958690"/>
                <a:ext cx="79920" cy="71280"/>
              </p14:xfrm>
            </p:contentPart>
          </mc:Choice>
          <mc:Fallback>
            <p:pic>
              <p:nvPicPr>
                <p:cNvPr id="118" name="Ink 117">
                  <a:extLst>
                    <a:ext uri="{FF2B5EF4-FFF2-40B4-BE49-F238E27FC236}">
                      <a16:creationId xmlns:a16="http://schemas.microsoft.com/office/drawing/2014/main" id="{91DF92A9-750A-C407-64ED-BCCD76A33FCE}"/>
                    </a:ext>
                  </a:extLst>
                </p:cNvPr>
                <p:cNvPicPr/>
                <p:nvPr/>
              </p:nvPicPr>
              <p:blipFill>
                <a:blip r:embed="rId206"/>
                <a:stretch>
                  <a:fillRect/>
                </a:stretch>
              </p:blipFill>
              <p:spPr>
                <a:xfrm>
                  <a:off x="5748695" y="952570"/>
                  <a:ext cx="92160" cy="83520"/>
                </a:xfrm>
                <a:prstGeom prst="rect">
                  <a:avLst/>
                </a:prstGeom>
              </p:spPr>
            </p:pic>
          </mc:Fallback>
        </mc:AlternateContent>
        <mc:AlternateContent xmlns:mc="http://schemas.openxmlformats.org/markup-compatibility/2006">
          <mc:Choice xmlns:p14="http://schemas.microsoft.com/office/powerpoint/2010/main" Requires="p14">
            <p:contentPart p14:bwMode="auto" r:id="rId207">
              <p14:nvContentPartPr>
                <p14:cNvPr id="119" name="Ink 118">
                  <a:extLst>
                    <a:ext uri="{FF2B5EF4-FFF2-40B4-BE49-F238E27FC236}">
                      <a16:creationId xmlns:a16="http://schemas.microsoft.com/office/drawing/2014/main" id="{6373874D-4DAB-C733-0E35-AF16F61A8098}"/>
                    </a:ext>
                  </a:extLst>
                </p14:cNvPr>
                <p14:cNvContentPartPr/>
                <p14:nvPr/>
              </p14:nvContentPartPr>
              <p14:xfrm>
                <a:off x="5887295" y="972730"/>
                <a:ext cx="41760" cy="58320"/>
              </p14:xfrm>
            </p:contentPart>
          </mc:Choice>
          <mc:Fallback>
            <p:pic>
              <p:nvPicPr>
                <p:cNvPr id="119" name="Ink 118">
                  <a:extLst>
                    <a:ext uri="{FF2B5EF4-FFF2-40B4-BE49-F238E27FC236}">
                      <a16:creationId xmlns:a16="http://schemas.microsoft.com/office/drawing/2014/main" id="{6373874D-4DAB-C733-0E35-AF16F61A8098}"/>
                    </a:ext>
                  </a:extLst>
                </p:cNvPr>
                <p:cNvPicPr/>
                <p:nvPr/>
              </p:nvPicPr>
              <p:blipFill>
                <a:blip r:embed="rId208"/>
                <a:stretch>
                  <a:fillRect/>
                </a:stretch>
              </p:blipFill>
              <p:spPr>
                <a:xfrm>
                  <a:off x="5881175" y="966610"/>
                  <a:ext cx="54000" cy="70560"/>
                </a:xfrm>
                <a:prstGeom prst="rect">
                  <a:avLst/>
                </a:prstGeom>
              </p:spPr>
            </p:pic>
          </mc:Fallback>
        </mc:AlternateContent>
        <mc:AlternateContent xmlns:mc="http://schemas.openxmlformats.org/markup-compatibility/2006">
          <mc:Choice xmlns:p14="http://schemas.microsoft.com/office/powerpoint/2010/main" Requires="p14">
            <p:contentPart p14:bwMode="auto" r:id="rId209">
              <p14:nvContentPartPr>
                <p14:cNvPr id="120" name="Ink 119">
                  <a:extLst>
                    <a:ext uri="{FF2B5EF4-FFF2-40B4-BE49-F238E27FC236}">
                      <a16:creationId xmlns:a16="http://schemas.microsoft.com/office/drawing/2014/main" id="{0352052C-2AF3-345A-9841-85CCA5947F22}"/>
                    </a:ext>
                  </a:extLst>
                </p14:cNvPr>
                <p14:cNvContentPartPr/>
                <p14:nvPr/>
              </p14:nvContentPartPr>
              <p14:xfrm>
                <a:off x="5923295" y="975970"/>
                <a:ext cx="77760" cy="45000"/>
              </p14:xfrm>
            </p:contentPart>
          </mc:Choice>
          <mc:Fallback>
            <p:pic>
              <p:nvPicPr>
                <p:cNvPr id="120" name="Ink 119">
                  <a:extLst>
                    <a:ext uri="{FF2B5EF4-FFF2-40B4-BE49-F238E27FC236}">
                      <a16:creationId xmlns:a16="http://schemas.microsoft.com/office/drawing/2014/main" id="{0352052C-2AF3-345A-9841-85CCA5947F22}"/>
                    </a:ext>
                  </a:extLst>
                </p:cNvPr>
                <p:cNvPicPr/>
                <p:nvPr/>
              </p:nvPicPr>
              <p:blipFill>
                <a:blip r:embed="rId210"/>
                <a:stretch>
                  <a:fillRect/>
                </a:stretch>
              </p:blipFill>
              <p:spPr>
                <a:xfrm>
                  <a:off x="5917175" y="969850"/>
                  <a:ext cx="90000" cy="57240"/>
                </a:xfrm>
                <a:prstGeom prst="rect">
                  <a:avLst/>
                </a:prstGeom>
              </p:spPr>
            </p:pic>
          </mc:Fallback>
        </mc:AlternateContent>
        <mc:AlternateContent xmlns:mc="http://schemas.openxmlformats.org/markup-compatibility/2006">
          <mc:Choice xmlns:p14="http://schemas.microsoft.com/office/powerpoint/2010/main" Requires="p14">
            <p:contentPart p14:bwMode="auto" r:id="rId211">
              <p14:nvContentPartPr>
                <p14:cNvPr id="121" name="Ink 120">
                  <a:extLst>
                    <a:ext uri="{FF2B5EF4-FFF2-40B4-BE49-F238E27FC236}">
                      <a16:creationId xmlns:a16="http://schemas.microsoft.com/office/drawing/2014/main" id="{025593AD-F2A8-747D-DEC1-86814D02BC1F}"/>
                    </a:ext>
                  </a:extLst>
                </p14:cNvPr>
                <p14:cNvContentPartPr/>
                <p14:nvPr/>
              </p14:nvContentPartPr>
              <p14:xfrm>
                <a:off x="6008615" y="964810"/>
                <a:ext cx="45000" cy="71280"/>
              </p14:xfrm>
            </p:contentPart>
          </mc:Choice>
          <mc:Fallback>
            <p:pic>
              <p:nvPicPr>
                <p:cNvPr id="121" name="Ink 120">
                  <a:extLst>
                    <a:ext uri="{FF2B5EF4-FFF2-40B4-BE49-F238E27FC236}">
                      <a16:creationId xmlns:a16="http://schemas.microsoft.com/office/drawing/2014/main" id="{025593AD-F2A8-747D-DEC1-86814D02BC1F}"/>
                    </a:ext>
                  </a:extLst>
                </p:cNvPr>
                <p:cNvPicPr/>
                <p:nvPr/>
              </p:nvPicPr>
              <p:blipFill>
                <a:blip r:embed="rId212"/>
                <a:stretch>
                  <a:fillRect/>
                </a:stretch>
              </p:blipFill>
              <p:spPr>
                <a:xfrm>
                  <a:off x="6002495" y="958690"/>
                  <a:ext cx="57240" cy="83520"/>
                </a:xfrm>
                <a:prstGeom prst="rect">
                  <a:avLst/>
                </a:prstGeom>
              </p:spPr>
            </p:pic>
          </mc:Fallback>
        </mc:AlternateContent>
        <mc:AlternateContent xmlns:mc="http://schemas.openxmlformats.org/markup-compatibility/2006">
          <mc:Choice xmlns:p14="http://schemas.microsoft.com/office/powerpoint/2010/main" Requires="p14">
            <p:contentPart p14:bwMode="auto" r:id="rId213">
              <p14:nvContentPartPr>
                <p14:cNvPr id="122" name="Ink 121">
                  <a:extLst>
                    <a:ext uri="{FF2B5EF4-FFF2-40B4-BE49-F238E27FC236}">
                      <a16:creationId xmlns:a16="http://schemas.microsoft.com/office/drawing/2014/main" id="{3A50BA50-D544-5F1B-77F2-CF5DA81A1A76}"/>
                    </a:ext>
                  </a:extLst>
                </p14:cNvPr>
                <p14:cNvContentPartPr/>
                <p14:nvPr/>
              </p14:nvContentPartPr>
              <p14:xfrm>
                <a:off x="6096095" y="835930"/>
                <a:ext cx="14040" cy="186840"/>
              </p14:xfrm>
            </p:contentPart>
          </mc:Choice>
          <mc:Fallback>
            <p:pic>
              <p:nvPicPr>
                <p:cNvPr id="122" name="Ink 121">
                  <a:extLst>
                    <a:ext uri="{FF2B5EF4-FFF2-40B4-BE49-F238E27FC236}">
                      <a16:creationId xmlns:a16="http://schemas.microsoft.com/office/drawing/2014/main" id="{3A50BA50-D544-5F1B-77F2-CF5DA81A1A76}"/>
                    </a:ext>
                  </a:extLst>
                </p:cNvPr>
                <p:cNvPicPr/>
                <p:nvPr/>
              </p:nvPicPr>
              <p:blipFill>
                <a:blip r:embed="rId214"/>
                <a:stretch>
                  <a:fillRect/>
                </a:stretch>
              </p:blipFill>
              <p:spPr>
                <a:xfrm>
                  <a:off x="6089975" y="829810"/>
                  <a:ext cx="26280" cy="199080"/>
                </a:xfrm>
                <a:prstGeom prst="rect">
                  <a:avLst/>
                </a:prstGeom>
              </p:spPr>
            </p:pic>
          </mc:Fallback>
        </mc:AlternateContent>
        <mc:AlternateContent xmlns:mc="http://schemas.openxmlformats.org/markup-compatibility/2006">
          <mc:Choice xmlns:p14="http://schemas.microsoft.com/office/powerpoint/2010/main" Requires="p14">
            <p:contentPart p14:bwMode="auto" r:id="rId215">
              <p14:nvContentPartPr>
                <p14:cNvPr id="123" name="Ink 122">
                  <a:extLst>
                    <a:ext uri="{FF2B5EF4-FFF2-40B4-BE49-F238E27FC236}">
                      <a16:creationId xmlns:a16="http://schemas.microsoft.com/office/drawing/2014/main" id="{B5A2FE47-B375-1BFE-B696-AE314E693CB7}"/>
                    </a:ext>
                  </a:extLst>
                </p14:cNvPr>
                <p14:cNvContentPartPr/>
                <p14:nvPr/>
              </p14:nvContentPartPr>
              <p14:xfrm>
                <a:off x="6072695" y="937810"/>
                <a:ext cx="84960" cy="8640"/>
              </p14:xfrm>
            </p:contentPart>
          </mc:Choice>
          <mc:Fallback>
            <p:pic>
              <p:nvPicPr>
                <p:cNvPr id="123" name="Ink 122">
                  <a:extLst>
                    <a:ext uri="{FF2B5EF4-FFF2-40B4-BE49-F238E27FC236}">
                      <a16:creationId xmlns:a16="http://schemas.microsoft.com/office/drawing/2014/main" id="{B5A2FE47-B375-1BFE-B696-AE314E693CB7}"/>
                    </a:ext>
                  </a:extLst>
                </p:cNvPr>
                <p:cNvPicPr/>
                <p:nvPr/>
              </p:nvPicPr>
              <p:blipFill>
                <a:blip r:embed="rId216"/>
                <a:stretch>
                  <a:fillRect/>
                </a:stretch>
              </p:blipFill>
              <p:spPr>
                <a:xfrm>
                  <a:off x="6066575" y="931690"/>
                  <a:ext cx="97200" cy="208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17">
            <p14:nvContentPartPr>
              <p14:cNvPr id="163" name="Ink 162">
                <a:extLst>
                  <a:ext uri="{FF2B5EF4-FFF2-40B4-BE49-F238E27FC236}">
                    <a16:creationId xmlns:a16="http://schemas.microsoft.com/office/drawing/2014/main" id="{3E43F80B-EFFA-733B-06AB-0B02660E0C67}"/>
                  </a:ext>
                </a:extLst>
              </p14:cNvPr>
              <p14:cNvContentPartPr/>
              <p14:nvPr/>
            </p14:nvContentPartPr>
            <p14:xfrm>
              <a:off x="2160935" y="2426770"/>
              <a:ext cx="704880" cy="204480"/>
            </p14:xfrm>
          </p:contentPart>
        </mc:Choice>
        <mc:Fallback>
          <p:pic>
            <p:nvPicPr>
              <p:cNvPr id="163" name="Ink 162">
                <a:extLst>
                  <a:ext uri="{FF2B5EF4-FFF2-40B4-BE49-F238E27FC236}">
                    <a16:creationId xmlns:a16="http://schemas.microsoft.com/office/drawing/2014/main" id="{3E43F80B-EFFA-733B-06AB-0B02660E0C67}"/>
                  </a:ext>
                </a:extLst>
              </p:cNvPr>
              <p:cNvPicPr/>
              <p:nvPr/>
            </p:nvPicPr>
            <p:blipFill>
              <a:blip r:embed="rId218"/>
              <a:stretch>
                <a:fillRect/>
              </a:stretch>
            </p:blipFill>
            <p:spPr>
              <a:xfrm>
                <a:off x="2154815" y="2420650"/>
                <a:ext cx="717120" cy="216720"/>
              </a:xfrm>
              <a:prstGeom prst="rect">
                <a:avLst/>
              </a:prstGeom>
            </p:spPr>
          </p:pic>
        </mc:Fallback>
      </mc:AlternateContent>
      <p:grpSp>
        <p:nvGrpSpPr>
          <p:cNvPr id="207" name="Group 206">
            <a:extLst>
              <a:ext uri="{FF2B5EF4-FFF2-40B4-BE49-F238E27FC236}">
                <a16:creationId xmlns:a16="http://schemas.microsoft.com/office/drawing/2014/main" id="{C795BEF1-5117-FDEC-0842-FFB52AE71BFE}"/>
              </a:ext>
            </a:extLst>
          </p:cNvPr>
          <p:cNvGrpSpPr/>
          <p:nvPr/>
        </p:nvGrpSpPr>
        <p:grpSpPr>
          <a:xfrm>
            <a:off x="2937095" y="2081530"/>
            <a:ext cx="1965600" cy="323640"/>
            <a:chOff x="2937095" y="2081530"/>
            <a:chExt cx="1965600" cy="323640"/>
          </a:xfrm>
        </p:grpSpPr>
        <mc:AlternateContent xmlns:mc="http://schemas.openxmlformats.org/markup-compatibility/2006">
          <mc:Choice xmlns:p14="http://schemas.microsoft.com/office/powerpoint/2010/main" Requires="p14">
            <p:contentPart p14:bwMode="auto" r:id="rId219">
              <p14:nvContentPartPr>
                <p14:cNvPr id="164" name="Ink 163">
                  <a:extLst>
                    <a:ext uri="{FF2B5EF4-FFF2-40B4-BE49-F238E27FC236}">
                      <a16:creationId xmlns:a16="http://schemas.microsoft.com/office/drawing/2014/main" id="{F70216C6-1D77-9DD1-9B9A-5F376217D808}"/>
                    </a:ext>
                  </a:extLst>
                </p14:cNvPr>
                <p14:cNvContentPartPr/>
                <p14:nvPr/>
              </p14:nvContentPartPr>
              <p14:xfrm>
                <a:off x="2937095" y="2331370"/>
                <a:ext cx="64440" cy="73800"/>
              </p14:xfrm>
            </p:contentPart>
          </mc:Choice>
          <mc:Fallback>
            <p:pic>
              <p:nvPicPr>
                <p:cNvPr id="164" name="Ink 163">
                  <a:extLst>
                    <a:ext uri="{FF2B5EF4-FFF2-40B4-BE49-F238E27FC236}">
                      <a16:creationId xmlns:a16="http://schemas.microsoft.com/office/drawing/2014/main" id="{F70216C6-1D77-9DD1-9B9A-5F376217D808}"/>
                    </a:ext>
                  </a:extLst>
                </p:cNvPr>
                <p:cNvPicPr/>
                <p:nvPr/>
              </p:nvPicPr>
              <p:blipFill>
                <a:blip r:embed="rId220"/>
                <a:stretch>
                  <a:fillRect/>
                </a:stretch>
              </p:blipFill>
              <p:spPr>
                <a:xfrm>
                  <a:off x="2930975" y="2325250"/>
                  <a:ext cx="76680" cy="86040"/>
                </a:xfrm>
                <a:prstGeom prst="rect">
                  <a:avLst/>
                </a:prstGeom>
              </p:spPr>
            </p:pic>
          </mc:Fallback>
        </mc:AlternateContent>
        <mc:AlternateContent xmlns:mc="http://schemas.openxmlformats.org/markup-compatibility/2006">
          <mc:Choice xmlns:p14="http://schemas.microsoft.com/office/powerpoint/2010/main" Requires="p14">
            <p:contentPart p14:bwMode="auto" r:id="rId221">
              <p14:nvContentPartPr>
                <p14:cNvPr id="165" name="Ink 164">
                  <a:extLst>
                    <a:ext uri="{FF2B5EF4-FFF2-40B4-BE49-F238E27FC236}">
                      <a16:creationId xmlns:a16="http://schemas.microsoft.com/office/drawing/2014/main" id="{48310C36-5E35-7AF8-3A0D-D4B4C86B589D}"/>
                    </a:ext>
                  </a:extLst>
                </p14:cNvPr>
                <p14:cNvContentPartPr/>
                <p14:nvPr/>
              </p14:nvContentPartPr>
              <p14:xfrm>
                <a:off x="3014855" y="2328130"/>
                <a:ext cx="69840" cy="54720"/>
              </p14:xfrm>
            </p:contentPart>
          </mc:Choice>
          <mc:Fallback>
            <p:pic>
              <p:nvPicPr>
                <p:cNvPr id="165" name="Ink 164">
                  <a:extLst>
                    <a:ext uri="{FF2B5EF4-FFF2-40B4-BE49-F238E27FC236}">
                      <a16:creationId xmlns:a16="http://schemas.microsoft.com/office/drawing/2014/main" id="{48310C36-5E35-7AF8-3A0D-D4B4C86B589D}"/>
                    </a:ext>
                  </a:extLst>
                </p:cNvPr>
                <p:cNvPicPr/>
                <p:nvPr/>
              </p:nvPicPr>
              <p:blipFill>
                <a:blip r:embed="rId222"/>
                <a:stretch>
                  <a:fillRect/>
                </a:stretch>
              </p:blipFill>
              <p:spPr>
                <a:xfrm>
                  <a:off x="3008735" y="2322010"/>
                  <a:ext cx="82080" cy="66960"/>
                </a:xfrm>
                <a:prstGeom prst="rect">
                  <a:avLst/>
                </a:prstGeom>
              </p:spPr>
            </p:pic>
          </mc:Fallback>
        </mc:AlternateContent>
        <mc:AlternateContent xmlns:mc="http://schemas.openxmlformats.org/markup-compatibility/2006">
          <mc:Choice xmlns:p14="http://schemas.microsoft.com/office/powerpoint/2010/main" Requires="p14">
            <p:contentPart p14:bwMode="auto" r:id="rId223">
              <p14:nvContentPartPr>
                <p14:cNvPr id="166" name="Ink 165">
                  <a:extLst>
                    <a:ext uri="{FF2B5EF4-FFF2-40B4-BE49-F238E27FC236}">
                      <a16:creationId xmlns:a16="http://schemas.microsoft.com/office/drawing/2014/main" id="{20044000-AB2C-3AF7-33E6-BCA98F4B9C81}"/>
                    </a:ext>
                  </a:extLst>
                </p14:cNvPr>
                <p14:cNvContentPartPr/>
                <p14:nvPr/>
              </p14:nvContentPartPr>
              <p14:xfrm>
                <a:off x="3130775" y="2216530"/>
                <a:ext cx="51120" cy="162720"/>
              </p14:xfrm>
            </p:contentPart>
          </mc:Choice>
          <mc:Fallback>
            <p:pic>
              <p:nvPicPr>
                <p:cNvPr id="166" name="Ink 165">
                  <a:extLst>
                    <a:ext uri="{FF2B5EF4-FFF2-40B4-BE49-F238E27FC236}">
                      <a16:creationId xmlns:a16="http://schemas.microsoft.com/office/drawing/2014/main" id="{20044000-AB2C-3AF7-33E6-BCA98F4B9C81}"/>
                    </a:ext>
                  </a:extLst>
                </p:cNvPr>
                <p:cNvPicPr/>
                <p:nvPr/>
              </p:nvPicPr>
              <p:blipFill>
                <a:blip r:embed="rId224"/>
                <a:stretch>
                  <a:fillRect/>
                </a:stretch>
              </p:blipFill>
              <p:spPr>
                <a:xfrm>
                  <a:off x="3124655" y="2210410"/>
                  <a:ext cx="63360" cy="174960"/>
                </a:xfrm>
                <a:prstGeom prst="rect">
                  <a:avLst/>
                </a:prstGeom>
              </p:spPr>
            </p:pic>
          </mc:Fallback>
        </mc:AlternateContent>
        <mc:AlternateContent xmlns:mc="http://schemas.openxmlformats.org/markup-compatibility/2006">
          <mc:Choice xmlns:p14="http://schemas.microsoft.com/office/powerpoint/2010/main" Requires="p14">
            <p:contentPart p14:bwMode="auto" r:id="rId225">
              <p14:nvContentPartPr>
                <p14:cNvPr id="169" name="Ink 168">
                  <a:extLst>
                    <a:ext uri="{FF2B5EF4-FFF2-40B4-BE49-F238E27FC236}">
                      <a16:creationId xmlns:a16="http://schemas.microsoft.com/office/drawing/2014/main" id="{2D4E16C2-32F5-2DFB-530E-0C6629E896C0}"/>
                    </a:ext>
                  </a:extLst>
                </p14:cNvPr>
                <p14:cNvContentPartPr/>
                <p14:nvPr/>
              </p14:nvContentPartPr>
              <p14:xfrm>
                <a:off x="3126455" y="2300410"/>
                <a:ext cx="79200" cy="22680"/>
              </p14:xfrm>
            </p:contentPart>
          </mc:Choice>
          <mc:Fallback>
            <p:pic>
              <p:nvPicPr>
                <p:cNvPr id="169" name="Ink 168">
                  <a:extLst>
                    <a:ext uri="{FF2B5EF4-FFF2-40B4-BE49-F238E27FC236}">
                      <a16:creationId xmlns:a16="http://schemas.microsoft.com/office/drawing/2014/main" id="{2D4E16C2-32F5-2DFB-530E-0C6629E896C0}"/>
                    </a:ext>
                  </a:extLst>
                </p:cNvPr>
                <p:cNvPicPr/>
                <p:nvPr/>
              </p:nvPicPr>
              <p:blipFill>
                <a:blip r:embed="rId226"/>
                <a:stretch>
                  <a:fillRect/>
                </a:stretch>
              </p:blipFill>
              <p:spPr>
                <a:xfrm>
                  <a:off x="3120335" y="2294290"/>
                  <a:ext cx="91440" cy="34920"/>
                </a:xfrm>
                <a:prstGeom prst="rect">
                  <a:avLst/>
                </a:prstGeom>
              </p:spPr>
            </p:pic>
          </mc:Fallback>
        </mc:AlternateContent>
        <mc:AlternateContent xmlns:mc="http://schemas.openxmlformats.org/markup-compatibility/2006">
          <mc:Choice xmlns:p14="http://schemas.microsoft.com/office/powerpoint/2010/main" Requires="p14">
            <p:contentPart p14:bwMode="auto" r:id="rId227">
              <p14:nvContentPartPr>
                <p14:cNvPr id="171" name="Ink 170">
                  <a:extLst>
                    <a:ext uri="{FF2B5EF4-FFF2-40B4-BE49-F238E27FC236}">
                      <a16:creationId xmlns:a16="http://schemas.microsoft.com/office/drawing/2014/main" id="{BA413A78-6211-8654-34C4-658A9AD284E5}"/>
                    </a:ext>
                  </a:extLst>
                </p14:cNvPr>
                <p14:cNvContentPartPr/>
                <p14:nvPr/>
              </p14:nvContentPartPr>
              <p14:xfrm>
                <a:off x="3235535" y="2305450"/>
                <a:ext cx="65880" cy="72720"/>
              </p14:xfrm>
            </p:contentPart>
          </mc:Choice>
          <mc:Fallback>
            <p:pic>
              <p:nvPicPr>
                <p:cNvPr id="171" name="Ink 170">
                  <a:extLst>
                    <a:ext uri="{FF2B5EF4-FFF2-40B4-BE49-F238E27FC236}">
                      <a16:creationId xmlns:a16="http://schemas.microsoft.com/office/drawing/2014/main" id="{BA413A78-6211-8654-34C4-658A9AD284E5}"/>
                    </a:ext>
                  </a:extLst>
                </p:cNvPr>
                <p:cNvPicPr/>
                <p:nvPr/>
              </p:nvPicPr>
              <p:blipFill>
                <a:blip r:embed="rId228"/>
                <a:stretch>
                  <a:fillRect/>
                </a:stretch>
              </p:blipFill>
              <p:spPr>
                <a:xfrm>
                  <a:off x="3229415" y="2299330"/>
                  <a:ext cx="78120" cy="84960"/>
                </a:xfrm>
                <a:prstGeom prst="rect">
                  <a:avLst/>
                </a:prstGeom>
              </p:spPr>
            </p:pic>
          </mc:Fallback>
        </mc:AlternateContent>
        <mc:AlternateContent xmlns:mc="http://schemas.openxmlformats.org/markup-compatibility/2006">
          <mc:Choice xmlns:p14="http://schemas.microsoft.com/office/powerpoint/2010/main" Requires="p14">
            <p:contentPart p14:bwMode="auto" r:id="rId229">
              <p14:nvContentPartPr>
                <p14:cNvPr id="172" name="Ink 171">
                  <a:extLst>
                    <a:ext uri="{FF2B5EF4-FFF2-40B4-BE49-F238E27FC236}">
                      <a16:creationId xmlns:a16="http://schemas.microsoft.com/office/drawing/2014/main" id="{0B2EEF98-E492-4240-F439-6D3F374946D5}"/>
                    </a:ext>
                  </a:extLst>
                </p14:cNvPr>
                <p14:cNvContentPartPr/>
                <p14:nvPr/>
              </p14:nvContentPartPr>
              <p14:xfrm>
                <a:off x="3307175" y="2325610"/>
                <a:ext cx="56520" cy="60120"/>
              </p14:xfrm>
            </p:contentPart>
          </mc:Choice>
          <mc:Fallback>
            <p:pic>
              <p:nvPicPr>
                <p:cNvPr id="172" name="Ink 171">
                  <a:extLst>
                    <a:ext uri="{FF2B5EF4-FFF2-40B4-BE49-F238E27FC236}">
                      <a16:creationId xmlns:a16="http://schemas.microsoft.com/office/drawing/2014/main" id="{0B2EEF98-E492-4240-F439-6D3F374946D5}"/>
                    </a:ext>
                  </a:extLst>
                </p:cNvPr>
                <p:cNvPicPr/>
                <p:nvPr/>
              </p:nvPicPr>
              <p:blipFill>
                <a:blip r:embed="rId230"/>
                <a:stretch>
                  <a:fillRect/>
                </a:stretch>
              </p:blipFill>
              <p:spPr>
                <a:xfrm>
                  <a:off x="3301055" y="2319490"/>
                  <a:ext cx="68760" cy="72360"/>
                </a:xfrm>
                <a:prstGeom prst="rect">
                  <a:avLst/>
                </a:prstGeom>
              </p:spPr>
            </p:pic>
          </mc:Fallback>
        </mc:AlternateContent>
        <mc:AlternateContent xmlns:mc="http://schemas.openxmlformats.org/markup-compatibility/2006">
          <mc:Choice xmlns:p14="http://schemas.microsoft.com/office/powerpoint/2010/main" Requires="p14">
            <p:contentPart p14:bwMode="auto" r:id="rId231">
              <p14:nvContentPartPr>
                <p14:cNvPr id="173" name="Ink 172">
                  <a:extLst>
                    <a:ext uri="{FF2B5EF4-FFF2-40B4-BE49-F238E27FC236}">
                      <a16:creationId xmlns:a16="http://schemas.microsoft.com/office/drawing/2014/main" id="{7CEEE495-1C59-8278-FF39-71EBB925C3B3}"/>
                    </a:ext>
                  </a:extLst>
                </p14:cNvPr>
                <p14:cNvContentPartPr/>
                <p14:nvPr/>
              </p14:nvContentPartPr>
              <p14:xfrm>
                <a:off x="3384575" y="2299690"/>
                <a:ext cx="81360" cy="54720"/>
              </p14:xfrm>
            </p:contentPart>
          </mc:Choice>
          <mc:Fallback>
            <p:pic>
              <p:nvPicPr>
                <p:cNvPr id="173" name="Ink 172">
                  <a:extLst>
                    <a:ext uri="{FF2B5EF4-FFF2-40B4-BE49-F238E27FC236}">
                      <a16:creationId xmlns:a16="http://schemas.microsoft.com/office/drawing/2014/main" id="{7CEEE495-1C59-8278-FF39-71EBB925C3B3}"/>
                    </a:ext>
                  </a:extLst>
                </p:cNvPr>
                <p:cNvPicPr/>
                <p:nvPr/>
              </p:nvPicPr>
              <p:blipFill>
                <a:blip r:embed="rId232"/>
                <a:stretch>
                  <a:fillRect/>
                </a:stretch>
              </p:blipFill>
              <p:spPr>
                <a:xfrm>
                  <a:off x="3378455" y="2293570"/>
                  <a:ext cx="93600" cy="66960"/>
                </a:xfrm>
                <a:prstGeom prst="rect">
                  <a:avLst/>
                </a:prstGeom>
              </p:spPr>
            </p:pic>
          </mc:Fallback>
        </mc:AlternateContent>
        <mc:AlternateContent xmlns:mc="http://schemas.openxmlformats.org/markup-compatibility/2006">
          <mc:Choice xmlns:p14="http://schemas.microsoft.com/office/powerpoint/2010/main" Requires="p14">
            <p:contentPart p14:bwMode="auto" r:id="rId233">
              <p14:nvContentPartPr>
                <p14:cNvPr id="174" name="Ink 173">
                  <a:extLst>
                    <a:ext uri="{FF2B5EF4-FFF2-40B4-BE49-F238E27FC236}">
                      <a16:creationId xmlns:a16="http://schemas.microsoft.com/office/drawing/2014/main" id="{E548270C-D1E1-5D37-3DA5-28C60AFF295A}"/>
                    </a:ext>
                  </a:extLst>
                </p14:cNvPr>
                <p14:cNvContentPartPr/>
                <p14:nvPr/>
              </p14:nvContentPartPr>
              <p14:xfrm>
                <a:off x="3491855" y="2299330"/>
                <a:ext cx="61920" cy="57960"/>
              </p14:xfrm>
            </p:contentPart>
          </mc:Choice>
          <mc:Fallback>
            <p:pic>
              <p:nvPicPr>
                <p:cNvPr id="174" name="Ink 173">
                  <a:extLst>
                    <a:ext uri="{FF2B5EF4-FFF2-40B4-BE49-F238E27FC236}">
                      <a16:creationId xmlns:a16="http://schemas.microsoft.com/office/drawing/2014/main" id="{E548270C-D1E1-5D37-3DA5-28C60AFF295A}"/>
                    </a:ext>
                  </a:extLst>
                </p:cNvPr>
                <p:cNvPicPr/>
                <p:nvPr/>
              </p:nvPicPr>
              <p:blipFill>
                <a:blip r:embed="rId234"/>
                <a:stretch>
                  <a:fillRect/>
                </a:stretch>
              </p:blipFill>
              <p:spPr>
                <a:xfrm>
                  <a:off x="3485735" y="2293210"/>
                  <a:ext cx="74160" cy="70200"/>
                </a:xfrm>
                <a:prstGeom prst="rect">
                  <a:avLst/>
                </a:prstGeom>
              </p:spPr>
            </p:pic>
          </mc:Fallback>
        </mc:AlternateContent>
        <mc:AlternateContent xmlns:mc="http://schemas.openxmlformats.org/markup-compatibility/2006">
          <mc:Choice xmlns:p14="http://schemas.microsoft.com/office/powerpoint/2010/main" Requires="p14">
            <p:contentPart p14:bwMode="auto" r:id="rId235">
              <p14:nvContentPartPr>
                <p14:cNvPr id="175" name="Ink 174">
                  <a:extLst>
                    <a:ext uri="{FF2B5EF4-FFF2-40B4-BE49-F238E27FC236}">
                      <a16:creationId xmlns:a16="http://schemas.microsoft.com/office/drawing/2014/main" id="{D535DB3E-3CDA-F842-61DC-2981F6DEA16E}"/>
                    </a:ext>
                  </a:extLst>
                </p14:cNvPr>
                <p14:cNvContentPartPr/>
                <p14:nvPr/>
              </p14:nvContentPartPr>
              <p14:xfrm>
                <a:off x="3577175" y="2282410"/>
                <a:ext cx="42120" cy="53640"/>
              </p14:xfrm>
            </p:contentPart>
          </mc:Choice>
          <mc:Fallback>
            <p:pic>
              <p:nvPicPr>
                <p:cNvPr id="175" name="Ink 174">
                  <a:extLst>
                    <a:ext uri="{FF2B5EF4-FFF2-40B4-BE49-F238E27FC236}">
                      <a16:creationId xmlns:a16="http://schemas.microsoft.com/office/drawing/2014/main" id="{D535DB3E-3CDA-F842-61DC-2981F6DEA16E}"/>
                    </a:ext>
                  </a:extLst>
                </p:cNvPr>
                <p:cNvPicPr/>
                <p:nvPr/>
              </p:nvPicPr>
              <p:blipFill>
                <a:blip r:embed="rId236"/>
                <a:stretch>
                  <a:fillRect/>
                </a:stretch>
              </p:blipFill>
              <p:spPr>
                <a:xfrm>
                  <a:off x="3571055" y="2276290"/>
                  <a:ext cx="54360" cy="65880"/>
                </a:xfrm>
                <a:prstGeom prst="rect">
                  <a:avLst/>
                </a:prstGeom>
              </p:spPr>
            </p:pic>
          </mc:Fallback>
        </mc:AlternateContent>
        <mc:AlternateContent xmlns:mc="http://schemas.openxmlformats.org/markup-compatibility/2006">
          <mc:Choice xmlns:p14="http://schemas.microsoft.com/office/powerpoint/2010/main" Requires="p14">
            <p:contentPart p14:bwMode="auto" r:id="rId237">
              <p14:nvContentPartPr>
                <p14:cNvPr id="176" name="Ink 175">
                  <a:extLst>
                    <a:ext uri="{FF2B5EF4-FFF2-40B4-BE49-F238E27FC236}">
                      <a16:creationId xmlns:a16="http://schemas.microsoft.com/office/drawing/2014/main" id="{96376326-C1EA-0122-8F0C-FB05C2F8EE10}"/>
                    </a:ext>
                  </a:extLst>
                </p14:cNvPr>
                <p14:cNvContentPartPr/>
                <p14:nvPr/>
              </p14:nvContentPartPr>
              <p14:xfrm>
                <a:off x="3628295" y="2272330"/>
                <a:ext cx="62640" cy="73080"/>
              </p14:xfrm>
            </p:contentPart>
          </mc:Choice>
          <mc:Fallback>
            <p:pic>
              <p:nvPicPr>
                <p:cNvPr id="176" name="Ink 175">
                  <a:extLst>
                    <a:ext uri="{FF2B5EF4-FFF2-40B4-BE49-F238E27FC236}">
                      <a16:creationId xmlns:a16="http://schemas.microsoft.com/office/drawing/2014/main" id="{96376326-C1EA-0122-8F0C-FB05C2F8EE10}"/>
                    </a:ext>
                  </a:extLst>
                </p:cNvPr>
                <p:cNvPicPr/>
                <p:nvPr/>
              </p:nvPicPr>
              <p:blipFill>
                <a:blip r:embed="rId238"/>
                <a:stretch>
                  <a:fillRect/>
                </a:stretch>
              </p:blipFill>
              <p:spPr>
                <a:xfrm>
                  <a:off x="3622175" y="2266210"/>
                  <a:ext cx="74880" cy="85320"/>
                </a:xfrm>
                <a:prstGeom prst="rect">
                  <a:avLst/>
                </a:prstGeom>
              </p:spPr>
            </p:pic>
          </mc:Fallback>
        </mc:AlternateContent>
        <mc:AlternateContent xmlns:mc="http://schemas.openxmlformats.org/markup-compatibility/2006">
          <mc:Choice xmlns:p14="http://schemas.microsoft.com/office/powerpoint/2010/main" Requires="p14">
            <p:contentPart p14:bwMode="auto" r:id="rId239">
              <p14:nvContentPartPr>
                <p14:cNvPr id="192" name="Ink 191">
                  <a:extLst>
                    <a:ext uri="{FF2B5EF4-FFF2-40B4-BE49-F238E27FC236}">
                      <a16:creationId xmlns:a16="http://schemas.microsoft.com/office/drawing/2014/main" id="{7A26816A-1160-4DFA-7C13-57FC06EB7DAB}"/>
                    </a:ext>
                  </a:extLst>
                </p14:cNvPr>
                <p14:cNvContentPartPr/>
                <p14:nvPr/>
              </p14:nvContentPartPr>
              <p14:xfrm>
                <a:off x="3753575" y="2196730"/>
                <a:ext cx="60120" cy="170280"/>
              </p14:xfrm>
            </p:contentPart>
          </mc:Choice>
          <mc:Fallback>
            <p:pic>
              <p:nvPicPr>
                <p:cNvPr id="192" name="Ink 191">
                  <a:extLst>
                    <a:ext uri="{FF2B5EF4-FFF2-40B4-BE49-F238E27FC236}">
                      <a16:creationId xmlns:a16="http://schemas.microsoft.com/office/drawing/2014/main" id="{7A26816A-1160-4DFA-7C13-57FC06EB7DAB}"/>
                    </a:ext>
                  </a:extLst>
                </p:cNvPr>
                <p:cNvPicPr/>
                <p:nvPr/>
              </p:nvPicPr>
              <p:blipFill>
                <a:blip r:embed="rId240"/>
                <a:stretch>
                  <a:fillRect/>
                </a:stretch>
              </p:blipFill>
              <p:spPr>
                <a:xfrm>
                  <a:off x="3747455" y="2190610"/>
                  <a:ext cx="72360" cy="182520"/>
                </a:xfrm>
                <a:prstGeom prst="rect">
                  <a:avLst/>
                </a:prstGeom>
              </p:spPr>
            </p:pic>
          </mc:Fallback>
        </mc:AlternateContent>
        <mc:AlternateContent xmlns:mc="http://schemas.openxmlformats.org/markup-compatibility/2006">
          <mc:Choice xmlns:p14="http://schemas.microsoft.com/office/powerpoint/2010/main" Requires="p14">
            <p:contentPart p14:bwMode="auto" r:id="rId241">
              <p14:nvContentPartPr>
                <p14:cNvPr id="194" name="Ink 193">
                  <a:extLst>
                    <a:ext uri="{FF2B5EF4-FFF2-40B4-BE49-F238E27FC236}">
                      <a16:creationId xmlns:a16="http://schemas.microsoft.com/office/drawing/2014/main" id="{19784967-D47F-7ED6-0D9F-A7780A5FE2FA}"/>
                    </a:ext>
                  </a:extLst>
                </p14:cNvPr>
                <p14:cNvContentPartPr/>
                <p14:nvPr/>
              </p14:nvContentPartPr>
              <p14:xfrm>
                <a:off x="3858335" y="2269450"/>
                <a:ext cx="41040" cy="87840"/>
              </p14:xfrm>
            </p:contentPart>
          </mc:Choice>
          <mc:Fallback>
            <p:pic>
              <p:nvPicPr>
                <p:cNvPr id="194" name="Ink 193">
                  <a:extLst>
                    <a:ext uri="{FF2B5EF4-FFF2-40B4-BE49-F238E27FC236}">
                      <a16:creationId xmlns:a16="http://schemas.microsoft.com/office/drawing/2014/main" id="{19784967-D47F-7ED6-0D9F-A7780A5FE2FA}"/>
                    </a:ext>
                  </a:extLst>
                </p:cNvPr>
                <p:cNvPicPr/>
                <p:nvPr/>
              </p:nvPicPr>
              <p:blipFill>
                <a:blip r:embed="rId242"/>
                <a:stretch>
                  <a:fillRect/>
                </a:stretch>
              </p:blipFill>
              <p:spPr>
                <a:xfrm>
                  <a:off x="3852215" y="2263330"/>
                  <a:ext cx="53280" cy="100080"/>
                </a:xfrm>
                <a:prstGeom prst="rect">
                  <a:avLst/>
                </a:prstGeom>
              </p:spPr>
            </p:pic>
          </mc:Fallback>
        </mc:AlternateContent>
        <mc:AlternateContent xmlns:mc="http://schemas.openxmlformats.org/markup-compatibility/2006">
          <mc:Choice xmlns:p14="http://schemas.microsoft.com/office/powerpoint/2010/main" Requires="p14">
            <p:contentPart p14:bwMode="auto" r:id="rId243">
              <p14:nvContentPartPr>
                <p14:cNvPr id="195" name="Ink 194">
                  <a:extLst>
                    <a:ext uri="{FF2B5EF4-FFF2-40B4-BE49-F238E27FC236}">
                      <a16:creationId xmlns:a16="http://schemas.microsoft.com/office/drawing/2014/main" id="{9C4AC012-157F-DB3C-6102-9234F660BC95}"/>
                    </a:ext>
                  </a:extLst>
                </p14:cNvPr>
                <p14:cNvContentPartPr/>
                <p14:nvPr/>
              </p14:nvContentPartPr>
              <p14:xfrm>
                <a:off x="3917015" y="2275210"/>
                <a:ext cx="66240" cy="70920"/>
              </p14:xfrm>
            </p:contentPart>
          </mc:Choice>
          <mc:Fallback>
            <p:pic>
              <p:nvPicPr>
                <p:cNvPr id="195" name="Ink 194">
                  <a:extLst>
                    <a:ext uri="{FF2B5EF4-FFF2-40B4-BE49-F238E27FC236}">
                      <a16:creationId xmlns:a16="http://schemas.microsoft.com/office/drawing/2014/main" id="{9C4AC012-157F-DB3C-6102-9234F660BC95}"/>
                    </a:ext>
                  </a:extLst>
                </p:cNvPr>
                <p:cNvPicPr/>
                <p:nvPr/>
              </p:nvPicPr>
              <p:blipFill>
                <a:blip r:embed="rId244"/>
                <a:stretch>
                  <a:fillRect/>
                </a:stretch>
              </p:blipFill>
              <p:spPr>
                <a:xfrm>
                  <a:off x="3910895" y="2269090"/>
                  <a:ext cx="78480" cy="83160"/>
                </a:xfrm>
                <a:prstGeom prst="rect">
                  <a:avLst/>
                </a:prstGeom>
              </p:spPr>
            </p:pic>
          </mc:Fallback>
        </mc:AlternateContent>
        <mc:AlternateContent xmlns:mc="http://schemas.openxmlformats.org/markup-compatibility/2006">
          <mc:Choice xmlns:p14="http://schemas.microsoft.com/office/powerpoint/2010/main" Requires="p14">
            <p:contentPart p14:bwMode="auto" r:id="rId245">
              <p14:nvContentPartPr>
                <p14:cNvPr id="196" name="Ink 195">
                  <a:extLst>
                    <a:ext uri="{FF2B5EF4-FFF2-40B4-BE49-F238E27FC236}">
                      <a16:creationId xmlns:a16="http://schemas.microsoft.com/office/drawing/2014/main" id="{E2B1CA19-828D-6319-B976-0D4A57D772C1}"/>
                    </a:ext>
                  </a:extLst>
                </p14:cNvPr>
                <p14:cNvContentPartPr/>
                <p14:nvPr/>
              </p14:nvContentPartPr>
              <p14:xfrm>
                <a:off x="4019615" y="2269090"/>
                <a:ext cx="73800" cy="69480"/>
              </p14:xfrm>
            </p:contentPart>
          </mc:Choice>
          <mc:Fallback>
            <p:pic>
              <p:nvPicPr>
                <p:cNvPr id="196" name="Ink 195">
                  <a:extLst>
                    <a:ext uri="{FF2B5EF4-FFF2-40B4-BE49-F238E27FC236}">
                      <a16:creationId xmlns:a16="http://schemas.microsoft.com/office/drawing/2014/main" id="{E2B1CA19-828D-6319-B976-0D4A57D772C1}"/>
                    </a:ext>
                  </a:extLst>
                </p:cNvPr>
                <p:cNvPicPr/>
                <p:nvPr/>
              </p:nvPicPr>
              <p:blipFill>
                <a:blip r:embed="rId246"/>
                <a:stretch>
                  <a:fillRect/>
                </a:stretch>
              </p:blipFill>
              <p:spPr>
                <a:xfrm>
                  <a:off x="4013495" y="2262970"/>
                  <a:ext cx="86040" cy="81720"/>
                </a:xfrm>
                <a:prstGeom prst="rect">
                  <a:avLst/>
                </a:prstGeom>
              </p:spPr>
            </p:pic>
          </mc:Fallback>
        </mc:AlternateContent>
        <mc:AlternateContent xmlns:mc="http://schemas.openxmlformats.org/markup-compatibility/2006">
          <mc:Choice xmlns:p14="http://schemas.microsoft.com/office/powerpoint/2010/main" Requires="p14">
            <p:contentPart p14:bwMode="auto" r:id="rId247">
              <p14:nvContentPartPr>
                <p14:cNvPr id="197" name="Ink 196">
                  <a:extLst>
                    <a:ext uri="{FF2B5EF4-FFF2-40B4-BE49-F238E27FC236}">
                      <a16:creationId xmlns:a16="http://schemas.microsoft.com/office/drawing/2014/main" id="{F49787F8-5779-55FE-40C3-94A4C924D4DE}"/>
                    </a:ext>
                  </a:extLst>
                </p14:cNvPr>
                <p14:cNvContentPartPr/>
                <p14:nvPr/>
              </p14:nvContentPartPr>
              <p14:xfrm>
                <a:off x="4110695" y="2277010"/>
                <a:ext cx="80280" cy="68760"/>
              </p14:xfrm>
            </p:contentPart>
          </mc:Choice>
          <mc:Fallback>
            <p:pic>
              <p:nvPicPr>
                <p:cNvPr id="197" name="Ink 196">
                  <a:extLst>
                    <a:ext uri="{FF2B5EF4-FFF2-40B4-BE49-F238E27FC236}">
                      <a16:creationId xmlns:a16="http://schemas.microsoft.com/office/drawing/2014/main" id="{F49787F8-5779-55FE-40C3-94A4C924D4DE}"/>
                    </a:ext>
                  </a:extLst>
                </p:cNvPr>
                <p:cNvPicPr/>
                <p:nvPr/>
              </p:nvPicPr>
              <p:blipFill>
                <a:blip r:embed="rId248"/>
                <a:stretch>
                  <a:fillRect/>
                </a:stretch>
              </p:blipFill>
              <p:spPr>
                <a:xfrm>
                  <a:off x="4104575" y="2270890"/>
                  <a:ext cx="92520" cy="81000"/>
                </a:xfrm>
                <a:prstGeom prst="rect">
                  <a:avLst/>
                </a:prstGeom>
              </p:spPr>
            </p:pic>
          </mc:Fallback>
        </mc:AlternateContent>
        <mc:AlternateContent xmlns:mc="http://schemas.openxmlformats.org/markup-compatibility/2006">
          <mc:Choice xmlns:p14="http://schemas.microsoft.com/office/powerpoint/2010/main" Requires="p14">
            <p:contentPart p14:bwMode="auto" r:id="rId249">
              <p14:nvContentPartPr>
                <p14:cNvPr id="198" name="Ink 197">
                  <a:extLst>
                    <a:ext uri="{FF2B5EF4-FFF2-40B4-BE49-F238E27FC236}">
                      <a16:creationId xmlns:a16="http://schemas.microsoft.com/office/drawing/2014/main" id="{8C1A3365-E923-E832-92A0-18EE677C66F9}"/>
                    </a:ext>
                  </a:extLst>
                </p14:cNvPr>
                <p14:cNvContentPartPr/>
                <p14:nvPr/>
              </p14:nvContentPartPr>
              <p14:xfrm>
                <a:off x="4217255" y="2263330"/>
                <a:ext cx="78840" cy="58320"/>
              </p14:xfrm>
            </p:contentPart>
          </mc:Choice>
          <mc:Fallback>
            <p:pic>
              <p:nvPicPr>
                <p:cNvPr id="198" name="Ink 197">
                  <a:extLst>
                    <a:ext uri="{FF2B5EF4-FFF2-40B4-BE49-F238E27FC236}">
                      <a16:creationId xmlns:a16="http://schemas.microsoft.com/office/drawing/2014/main" id="{8C1A3365-E923-E832-92A0-18EE677C66F9}"/>
                    </a:ext>
                  </a:extLst>
                </p:cNvPr>
                <p:cNvPicPr/>
                <p:nvPr/>
              </p:nvPicPr>
              <p:blipFill>
                <a:blip r:embed="rId250"/>
                <a:stretch>
                  <a:fillRect/>
                </a:stretch>
              </p:blipFill>
              <p:spPr>
                <a:xfrm>
                  <a:off x="4211135" y="2257210"/>
                  <a:ext cx="91080" cy="70560"/>
                </a:xfrm>
                <a:prstGeom prst="rect">
                  <a:avLst/>
                </a:prstGeom>
              </p:spPr>
            </p:pic>
          </mc:Fallback>
        </mc:AlternateContent>
        <mc:AlternateContent xmlns:mc="http://schemas.openxmlformats.org/markup-compatibility/2006">
          <mc:Choice xmlns:p14="http://schemas.microsoft.com/office/powerpoint/2010/main" Requires="p14">
            <p:contentPart p14:bwMode="auto" r:id="rId251">
              <p14:nvContentPartPr>
                <p14:cNvPr id="200" name="Ink 199">
                  <a:extLst>
                    <a:ext uri="{FF2B5EF4-FFF2-40B4-BE49-F238E27FC236}">
                      <a16:creationId xmlns:a16="http://schemas.microsoft.com/office/drawing/2014/main" id="{02716857-534E-27C6-32F4-1A87E093AF5D}"/>
                    </a:ext>
                  </a:extLst>
                </p14:cNvPr>
                <p14:cNvContentPartPr/>
                <p14:nvPr/>
              </p14:nvContentPartPr>
              <p14:xfrm>
                <a:off x="4400855" y="2251810"/>
                <a:ext cx="56520" cy="78480"/>
              </p14:xfrm>
            </p:contentPart>
          </mc:Choice>
          <mc:Fallback>
            <p:pic>
              <p:nvPicPr>
                <p:cNvPr id="200" name="Ink 199">
                  <a:extLst>
                    <a:ext uri="{FF2B5EF4-FFF2-40B4-BE49-F238E27FC236}">
                      <a16:creationId xmlns:a16="http://schemas.microsoft.com/office/drawing/2014/main" id="{02716857-534E-27C6-32F4-1A87E093AF5D}"/>
                    </a:ext>
                  </a:extLst>
                </p:cNvPr>
                <p:cNvPicPr/>
                <p:nvPr/>
              </p:nvPicPr>
              <p:blipFill>
                <a:blip r:embed="rId252"/>
                <a:stretch>
                  <a:fillRect/>
                </a:stretch>
              </p:blipFill>
              <p:spPr>
                <a:xfrm>
                  <a:off x="4394735" y="2245690"/>
                  <a:ext cx="68760" cy="90720"/>
                </a:xfrm>
                <a:prstGeom prst="rect">
                  <a:avLst/>
                </a:prstGeom>
              </p:spPr>
            </p:pic>
          </mc:Fallback>
        </mc:AlternateContent>
        <mc:AlternateContent xmlns:mc="http://schemas.openxmlformats.org/markup-compatibility/2006">
          <mc:Choice xmlns:p14="http://schemas.microsoft.com/office/powerpoint/2010/main" Requires="p14">
            <p:contentPart p14:bwMode="auto" r:id="rId253">
              <p14:nvContentPartPr>
                <p14:cNvPr id="201" name="Ink 200">
                  <a:extLst>
                    <a:ext uri="{FF2B5EF4-FFF2-40B4-BE49-F238E27FC236}">
                      <a16:creationId xmlns:a16="http://schemas.microsoft.com/office/drawing/2014/main" id="{B217DD29-5D8B-6400-6761-30DB253C3CFB}"/>
                    </a:ext>
                  </a:extLst>
                </p14:cNvPr>
                <p14:cNvContentPartPr/>
                <p14:nvPr/>
              </p14:nvContentPartPr>
              <p14:xfrm>
                <a:off x="4469615" y="2258650"/>
                <a:ext cx="94680" cy="54000"/>
              </p14:xfrm>
            </p:contentPart>
          </mc:Choice>
          <mc:Fallback>
            <p:pic>
              <p:nvPicPr>
                <p:cNvPr id="201" name="Ink 200">
                  <a:extLst>
                    <a:ext uri="{FF2B5EF4-FFF2-40B4-BE49-F238E27FC236}">
                      <a16:creationId xmlns:a16="http://schemas.microsoft.com/office/drawing/2014/main" id="{B217DD29-5D8B-6400-6761-30DB253C3CFB}"/>
                    </a:ext>
                  </a:extLst>
                </p:cNvPr>
                <p:cNvPicPr/>
                <p:nvPr/>
              </p:nvPicPr>
              <p:blipFill>
                <a:blip r:embed="rId254"/>
                <a:stretch>
                  <a:fillRect/>
                </a:stretch>
              </p:blipFill>
              <p:spPr>
                <a:xfrm>
                  <a:off x="4463495" y="2252530"/>
                  <a:ext cx="106920" cy="66240"/>
                </a:xfrm>
                <a:prstGeom prst="rect">
                  <a:avLst/>
                </a:prstGeom>
              </p:spPr>
            </p:pic>
          </mc:Fallback>
        </mc:AlternateContent>
        <mc:AlternateContent xmlns:mc="http://schemas.openxmlformats.org/markup-compatibility/2006">
          <mc:Choice xmlns:p14="http://schemas.microsoft.com/office/powerpoint/2010/main" Requires="p14">
            <p:contentPart p14:bwMode="auto" r:id="rId255">
              <p14:nvContentPartPr>
                <p14:cNvPr id="202" name="Ink 201">
                  <a:extLst>
                    <a:ext uri="{FF2B5EF4-FFF2-40B4-BE49-F238E27FC236}">
                      <a16:creationId xmlns:a16="http://schemas.microsoft.com/office/drawing/2014/main" id="{7498C90F-4F02-271C-66C8-1D817467ABA8}"/>
                    </a:ext>
                  </a:extLst>
                </p14:cNvPr>
                <p14:cNvContentPartPr/>
                <p14:nvPr/>
              </p14:nvContentPartPr>
              <p14:xfrm>
                <a:off x="4567175" y="2243890"/>
                <a:ext cx="78480" cy="72720"/>
              </p14:xfrm>
            </p:contentPart>
          </mc:Choice>
          <mc:Fallback>
            <p:pic>
              <p:nvPicPr>
                <p:cNvPr id="202" name="Ink 201">
                  <a:extLst>
                    <a:ext uri="{FF2B5EF4-FFF2-40B4-BE49-F238E27FC236}">
                      <a16:creationId xmlns:a16="http://schemas.microsoft.com/office/drawing/2014/main" id="{7498C90F-4F02-271C-66C8-1D817467ABA8}"/>
                    </a:ext>
                  </a:extLst>
                </p:cNvPr>
                <p:cNvPicPr/>
                <p:nvPr/>
              </p:nvPicPr>
              <p:blipFill>
                <a:blip r:embed="rId256"/>
                <a:stretch>
                  <a:fillRect/>
                </a:stretch>
              </p:blipFill>
              <p:spPr>
                <a:xfrm>
                  <a:off x="4561055" y="2237770"/>
                  <a:ext cx="90720" cy="84960"/>
                </a:xfrm>
                <a:prstGeom prst="rect">
                  <a:avLst/>
                </a:prstGeom>
              </p:spPr>
            </p:pic>
          </mc:Fallback>
        </mc:AlternateContent>
        <mc:AlternateContent xmlns:mc="http://schemas.openxmlformats.org/markup-compatibility/2006">
          <mc:Choice xmlns:p14="http://schemas.microsoft.com/office/powerpoint/2010/main" Requires="p14">
            <p:contentPart p14:bwMode="auto" r:id="rId257">
              <p14:nvContentPartPr>
                <p14:cNvPr id="203" name="Ink 202">
                  <a:extLst>
                    <a:ext uri="{FF2B5EF4-FFF2-40B4-BE49-F238E27FC236}">
                      <a16:creationId xmlns:a16="http://schemas.microsoft.com/office/drawing/2014/main" id="{E608139B-0727-DC35-05BD-09413BDBFC54}"/>
                    </a:ext>
                  </a:extLst>
                </p14:cNvPr>
                <p14:cNvContentPartPr/>
                <p14:nvPr/>
              </p14:nvContentPartPr>
              <p14:xfrm>
                <a:off x="4696055" y="2081530"/>
                <a:ext cx="29160" cy="192960"/>
              </p14:xfrm>
            </p:contentPart>
          </mc:Choice>
          <mc:Fallback>
            <p:pic>
              <p:nvPicPr>
                <p:cNvPr id="203" name="Ink 202">
                  <a:extLst>
                    <a:ext uri="{FF2B5EF4-FFF2-40B4-BE49-F238E27FC236}">
                      <a16:creationId xmlns:a16="http://schemas.microsoft.com/office/drawing/2014/main" id="{E608139B-0727-DC35-05BD-09413BDBFC54}"/>
                    </a:ext>
                  </a:extLst>
                </p:cNvPr>
                <p:cNvPicPr/>
                <p:nvPr/>
              </p:nvPicPr>
              <p:blipFill>
                <a:blip r:embed="rId258"/>
                <a:stretch>
                  <a:fillRect/>
                </a:stretch>
              </p:blipFill>
              <p:spPr>
                <a:xfrm>
                  <a:off x="4689935" y="2075410"/>
                  <a:ext cx="41400" cy="205200"/>
                </a:xfrm>
                <a:prstGeom prst="rect">
                  <a:avLst/>
                </a:prstGeom>
              </p:spPr>
            </p:pic>
          </mc:Fallback>
        </mc:AlternateContent>
        <mc:AlternateContent xmlns:mc="http://schemas.openxmlformats.org/markup-compatibility/2006">
          <mc:Choice xmlns:p14="http://schemas.microsoft.com/office/powerpoint/2010/main" Requires="p14">
            <p:contentPart p14:bwMode="auto" r:id="rId259">
              <p14:nvContentPartPr>
                <p14:cNvPr id="204" name="Ink 203">
                  <a:extLst>
                    <a:ext uri="{FF2B5EF4-FFF2-40B4-BE49-F238E27FC236}">
                      <a16:creationId xmlns:a16="http://schemas.microsoft.com/office/drawing/2014/main" id="{8A058A2A-6810-757C-8336-A720FB37A176}"/>
                    </a:ext>
                  </a:extLst>
                </p14:cNvPr>
                <p14:cNvContentPartPr/>
                <p14:nvPr/>
              </p14:nvContentPartPr>
              <p14:xfrm>
                <a:off x="4680575" y="2210050"/>
                <a:ext cx="69120" cy="14040"/>
              </p14:xfrm>
            </p:contentPart>
          </mc:Choice>
          <mc:Fallback>
            <p:pic>
              <p:nvPicPr>
                <p:cNvPr id="204" name="Ink 203">
                  <a:extLst>
                    <a:ext uri="{FF2B5EF4-FFF2-40B4-BE49-F238E27FC236}">
                      <a16:creationId xmlns:a16="http://schemas.microsoft.com/office/drawing/2014/main" id="{8A058A2A-6810-757C-8336-A720FB37A176}"/>
                    </a:ext>
                  </a:extLst>
                </p:cNvPr>
                <p:cNvPicPr/>
                <p:nvPr/>
              </p:nvPicPr>
              <p:blipFill>
                <a:blip r:embed="rId260"/>
                <a:stretch>
                  <a:fillRect/>
                </a:stretch>
              </p:blipFill>
              <p:spPr>
                <a:xfrm>
                  <a:off x="4674455" y="2203930"/>
                  <a:ext cx="81360" cy="26280"/>
                </a:xfrm>
                <a:prstGeom prst="rect">
                  <a:avLst/>
                </a:prstGeom>
              </p:spPr>
            </p:pic>
          </mc:Fallback>
        </mc:AlternateContent>
        <mc:AlternateContent xmlns:mc="http://schemas.openxmlformats.org/markup-compatibility/2006">
          <mc:Choice xmlns:p14="http://schemas.microsoft.com/office/powerpoint/2010/main" Requires="p14">
            <p:contentPart p14:bwMode="auto" r:id="rId261">
              <p14:nvContentPartPr>
                <p14:cNvPr id="205" name="Ink 204">
                  <a:extLst>
                    <a:ext uri="{FF2B5EF4-FFF2-40B4-BE49-F238E27FC236}">
                      <a16:creationId xmlns:a16="http://schemas.microsoft.com/office/drawing/2014/main" id="{64BBD416-0773-8C32-6798-092FA97FED20}"/>
                    </a:ext>
                  </a:extLst>
                </p14:cNvPr>
                <p14:cNvContentPartPr/>
                <p14:nvPr/>
              </p14:nvContentPartPr>
              <p14:xfrm>
                <a:off x="4756895" y="2192410"/>
                <a:ext cx="77040" cy="57600"/>
              </p14:xfrm>
            </p:contentPart>
          </mc:Choice>
          <mc:Fallback>
            <p:pic>
              <p:nvPicPr>
                <p:cNvPr id="205" name="Ink 204">
                  <a:extLst>
                    <a:ext uri="{FF2B5EF4-FFF2-40B4-BE49-F238E27FC236}">
                      <a16:creationId xmlns:a16="http://schemas.microsoft.com/office/drawing/2014/main" id="{64BBD416-0773-8C32-6798-092FA97FED20}"/>
                    </a:ext>
                  </a:extLst>
                </p:cNvPr>
                <p:cNvPicPr/>
                <p:nvPr/>
              </p:nvPicPr>
              <p:blipFill>
                <a:blip r:embed="rId262"/>
                <a:stretch>
                  <a:fillRect/>
                </a:stretch>
              </p:blipFill>
              <p:spPr>
                <a:xfrm>
                  <a:off x="4750775" y="2186290"/>
                  <a:ext cx="89280" cy="69840"/>
                </a:xfrm>
                <a:prstGeom prst="rect">
                  <a:avLst/>
                </a:prstGeom>
              </p:spPr>
            </p:pic>
          </mc:Fallback>
        </mc:AlternateContent>
        <mc:AlternateContent xmlns:mc="http://schemas.openxmlformats.org/markup-compatibility/2006">
          <mc:Choice xmlns:p14="http://schemas.microsoft.com/office/powerpoint/2010/main" Requires="p14">
            <p:contentPart p14:bwMode="auto" r:id="rId263">
              <p14:nvContentPartPr>
                <p14:cNvPr id="206" name="Ink 205">
                  <a:extLst>
                    <a:ext uri="{FF2B5EF4-FFF2-40B4-BE49-F238E27FC236}">
                      <a16:creationId xmlns:a16="http://schemas.microsoft.com/office/drawing/2014/main" id="{D26FDCDD-C9A9-5E15-869A-E1AD521FCC10}"/>
                    </a:ext>
                  </a:extLst>
                </p14:cNvPr>
                <p14:cNvContentPartPr/>
                <p14:nvPr/>
              </p14:nvContentPartPr>
              <p14:xfrm>
                <a:off x="4849415" y="2183050"/>
                <a:ext cx="53280" cy="78480"/>
              </p14:xfrm>
            </p:contentPart>
          </mc:Choice>
          <mc:Fallback>
            <p:pic>
              <p:nvPicPr>
                <p:cNvPr id="206" name="Ink 205">
                  <a:extLst>
                    <a:ext uri="{FF2B5EF4-FFF2-40B4-BE49-F238E27FC236}">
                      <a16:creationId xmlns:a16="http://schemas.microsoft.com/office/drawing/2014/main" id="{D26FDCDD-C9A9-5E15-869A-E1AD521FCC10}"/>
                    </a:ext>
                  </a:extLst>
                </p:cNvPr>
                <p:cNvPicPr/>
                <p:nvPr/>
              </p:nvPicPr>
              <p:blipFill>
                <a:blip r:embed="rId264"/>
                <a:stretch>
                  <a:fillRect/>
                </a:stretch>
              </p:blipFill>
              <p:spPr>
                <a:xfrm>
                  <a:off x="4843295" y="2176930"/>
                  <a:ext cx="65520" cy="90720"/>
                </a:xfrm>
                <a:prstGeom prst="rect">
                  <a:avLst/>
                </a:prstGeom>
              </p:spPr>
            </p:pic>
          </mc:Fallback>
        </mc:AlternateContent>
      </p:grpSp>
      <p:grpSp>
        <p:nvGrpSpPr>
          <p:cNvPr id="214" name="Group 213">
            <a:extLst>
              <a:ext uri="{FF2B5EF4-FFF2-40B4-BE49-F238E27FC236}">
                <a16:creationId xmlns:a16="http://schemas.microsoft.com/office/drawing/2014/main" id="{BD5A58E9-D325-B146-D89D-4632B1124E4D}"/>
              </a:ext>
            </a:extLst>
          </p:cNvPr>
          <p:cNvGrpSpPr/>
          <p:nvPr/>
        </p:nvGrpSpPr>
        <p:grpSpPr>
          <a:xfrm>
            <a:off x="4990175" y="2034730"/>
            <a:ext cx="435240" cy="207720"/>
            <a:chOff x="4990175" y="2034730"/>
            <a:chExt cx="435240" cy="207720"/>
          </a:xfrm>
        </p:grpSpPr>
        <mc:AlternateContent xmlns:mc="http://schemas.openxmlformats.org/markup-compatibility/2006">
          <mc:Choice xmlns:p14="http://schemas.microsoft.com/office/powerpoint/2010/main" Requires="p14">
            <p:contentPart p14:bwMode="auto" r:id="rId265">
              <p14:nvContentPartPr>
                <p14:cNvPr id="208" name="Ink 207">
                  <a:extLst>
                    <a:ext uri="{FF2B5EF4-FFF2-40B4-BE49-F238E27FC236}">
                      <a16:creationId xmlns:a16="http://schemas.microsoft.com/office/drawing/2014/main" id="{E8818E92-CC4F-38BE-F63B-A19134EA76E5}"/>
                    </a:ext>
                  </a:extLst>
                </p14:cNvPr>
                <p14:cNvContentPartPr/>
                <p14:nvPr/>
              </p14:nvContentPartPr>
              <p14:xfrm>
                <a:off x="4990175" y="2156050"/>
                <a:ext cx="83160" cy="71640"/>
              </p14:xfrm>
            </p:contentPart>
          </mc:Choice>
          <mc:Fallback>
            <p:pic>
              <p:nvPicPr>
                <p:cNvPr id="208" name="Ink 207">
                  <a:extLst>
                    <a:ext uri="{FF2B5EF4-FFF2-40B4-BE49-F238E27FC236}">
                      <a16:creationId xmlns:a16="http://schemas.microsoft.com/office/drawing/2014/main" id="{E8818E92-CC4F-38BE-F63B-A19134EA76E5}"/>
                    </a:ext>
                  </a:extLst>
                </p:cNvPr>
                <p:cNvPicPr/>
                <p:nvPr/>
              </p:nvPicPr>
              <p:blipFill>
                <a:blip r:embed="rId266"/>
                <a:stretch>
                  <a:fillRect/>
                </a:stretch>
              </p:blipFill>
              <p:spPr>
                <a:xfrm>
                  <a:off x="4984055" y="2149930"/>
                  <a:ext cx="95400" cy="83880"/>
                </a:xfrm>
                <a:prstGeom prst="rect">
                  <a:avLst/>
                </a:prstGeom>
              </p:spPr>
            </p:pic>
          </mc:Fallback>
        </mc:AlternateContent>
        <mc:AlternateContent xmlns:mc="http://schemas.openxmlformats.org/markup-compatibility/2006">
          <mc:Choice xmlns:p14="http://schemas.microsoft.com/office/powerpoint/2010/main" Requires="p14">
            <p:contentPart p14:bwMode="auto" r:id="rId267">
              <p14:nvContentPartPr>
                <p14:cNvPr id="209" name="Ink 208">
                  <a:extLst>
                    <a:ext uri="{FF2B5EF4-FFF2-40B4-BE49-F238E27FC236}">
                      <a16:creationId xmlns:a16="http://schemas.microsoft.com/office/drawing/2014/main" id="{C9C8A8C8-A04D-BEBA-85A9-32A07AF390E6}"/>
                    </a:ext>
                  </a:extLst>
                </p14:cNvPr>
                <p14:cNvContentPartPr/>
                <p14:nvPr/>
              </p14:nvContentPartPr>
              <p14:xfrm>
                <a:off x="5051015" y="2034730"/>
                <a:ext cx="102240" cy="180000"/>
              </p14:xfrm>
            </p:contentPart>
          </mc:Choice>
          <mc:Fallback>
            <p:pic>
              <p:nvPicPr>
                <p:cNvPr id="209" name="Ink 208">
                  <a:extLst>
                    <a:ext uri="{FF2B5EF4-FFF2-40B4-BE49-F238E27FC236}">
                      <a16:creationId xmlns:a16="http://schemas.microsoft.com/office/drawing/2014/main" id="{C9C8A8C8-A04D-BEBA-85A9-32A07AF390E6}"/>
                    </a:ext>
                  </a:extLst>
                </p:cNvPr>
                <p:cNvPicPr/>
                <p:nvPr/>
              </p:nvPicPr>
              <p:blipFill>
                <a:blip r:embed="rId268"/>
                <a:stretch>
                  <a:fillRect/>
                </a:stretch>
              </p:blipFill>
              <p:spPr>
                <a:xfrm>
                  <a:off x="5044895" y="2028610"/>
                  <a:ext cx="114480" cy="192240"/>
                </a:xfrm>
                <a:prstGeom prst="rect">
                  <a:avLst/>
                </a:prstGeom>
              </p:spPr>
            </p:pic>
          </mc:Fallback>
        </mc:AlternateContent>
        <mc:AlternateContent xmlns:mc="http://schemas.openxmlformats.org/markup-compatibility/2006">
          <mc:Choice xmlns:p14="http://schemas.microsoft.com/office/powerpoint/2010/main" Requires="p14">
            <p:contentPart p14:bwMode="auto" r:id="rId269">
              <p14:nvContentPartPr>
                <p14:cNvPr id="210" name="Ink 209">
                  <a:extLst>
                    <a:ext uri="{FF2B5EF4-FFF2-40B4-BE49-F238E27FC236}">
                      <a16:creationId xmlns:a16="http://schemas.microsoft.com/office/drawing/2014/main" id="{4160570E-10BB-6FD9-1EF1-B240D71F2DF3}"/>
                    </a:ext>
                  </a:extLst>
                </p14:cNvPr>
                <p14:cNvContentPartPr/>
                <p14:nvPr/>
              </p14:nvContentPartPr>
              <p14:xfrm>
                <a:off x="5181695" y="2170810"/>
                <a:ext cx="3600" cy="39960"/>
              </p14:xfrm>
            </p:contentPart>
          </mc:Choice>
          <mc:Fallback>
            <p:pic>
              <p:nvPicPr>
                <p:cNvPr id="210" name="Ink 209">
                  <a:extLst>
                    <a:ext uri="{FF2B5EF4-FFF2-40B4-BE49-F238E27FC236}">
                      <a16:creationId xmlns:a16="http://schemas.microsoft.com/office/drawing/2014/main" id="{4160570E-10BB-6FD9-1EF1-B240D71F2DF3}"/>
                    </a:ext>
                  </a:extLst>
                </p:cNvPr>
                <p:cNvPicPr/>
                <p:nvPr/>
              </p:nvPicPr>
              <p:blipFill>
                <a:blip r:embed="rId270"/>
                <a:stretch>
                  <a:fillRect/>
                </a:stretch>
              </p:blipFill>
              <p:spPr>
                <a:xfrm>
                  <a:off x="5175575" y="2164690"/>
                  <a:ext cx="15840" cy="52200"/>
                </a:xfrm>
                <a:prstGeom prst="rect">
                  <a:avLst/>
                </a:prstGeom>
              </p:spPr>
            </p:pic>
          </mc:Fallback>
        </mc:AlternateContent>
        <mc:AlternateContent xmlns:mc="http://schemas.openxmlformats.org/markup-compatibility/2006">
          <mc:Choice xmlns:p14="http://schemas.microsoft.com/office/powerpoint/2010/main" Requires="p14">
            <p:contentPart p14:bwMode="auto" r:id="rId271">
              <p14:nvContentPartPr>
                <p14:cNvPr id="211" name="Ink 210">
                  <a:extLst>
                    <a:ext uri="{FF2B5EF4-FFF2-40B4-BE49-F238E27FC236}">
                      <a16:creationId xmlns:a16="http://schemas.microsoft.com/office/drawing/2014/main" id="{880AEAC6-AA26-46D6-D2AA-650477BA5AC0}"/>
                    </a:ext>
                  </a:extLst>
                </p14:cNvPr>
                <p14:cNvContentPartPr/>
                <p14:nvPr/>
              </p14:nvContentPartPr>
              <p14:xfrm>
                <a:off x="5161175" y="2117530"/>
                <a:ext cx="7920" cy="8640"/>
              </p14:xfrm>
            </p:contentPart>
          </mc:Choice>
          <mc:Fallback>
            <p:pic>
              <p:nvPicPr>
                <p:cNvPr id="211" name="Ink 210">
                  <a:extLst>
                    <a:ext uri="{FF2B5EF4-FFF2-40B4-BE49-F238E27FC236}">
                      <a16:creationId xmlns:a16="http://schemas.microsoft.com/office/drawing/2014/main" id="{880AEAC6-AA26-46D6-D2AA-650477BA5AC0}"/>
                    </a:ext>
                  </a:extLst>
                </p:cNvPr>
                <p:cNvPicPr/>
                <p:nvPr/>
              </p:nvPicPr>
              <p:blipFill>
                <a:blip r:embed="rId272"/>
                <a:stretch>
                  <a:fillRect/>
                </a:stretch>
              </p:blipFill>
              <p:spPr>
                <a:xfrm>
                  <a:off x="5155055" y="2111410"/>
                  <a:ext cx="20160" cy="20880"/>
                </a:xfrm>
                <a:prstGeom prst="rect">
                  <a:avLst/>
                </a:prstGeom>
              </p:spPr>
            </p:pic>
          </mc:Fallback>
        </mc:AlternateContent>
        <mc:AlternateContent xmlns:mc="http://schemas.openxmlformats.org/markup-compatibility/2006">
          <mc:Choice xmlns:p14="http://schemas.microsoft.com/office/powerpoint/2010/main" Requires="p14">
            <p:contentPart p14:bwMode="auto" r:id="rId273">
              <p14:nvContentPartPr>
                <p14:cNvPr id="212" name="Ink 211">
                  <a:extLst>
                    <a:ext uri="{FF2B5EF4-FFF2-40B4-BE49-F238E27FC236}">
                      <a16:creationId xmlns:a16="http://schemas.microsoft.com/office/drawing/2014/main" id="{981867AA-20B1-CED4-6C7C-0FE9E7D82F71}"/>
                    </a:ext>
                  </a:extLst>
                </p14:cNvPr>
                <p14:cNvContentPartPr/>
                <p14:nvPr/>
              </p14:nvContentPartPr>
              <p14:xfrm>
                <a:off x="5232815" y="2113570"/>
                <a:ext cx="67320" cy="69120"/>
              </p14:xfrm>
            </p:contentPart>
          </mc:Choice>
          <mc:Fallback>
            <p:pic>
              <p:nvPicPr>
                <p:cNvPr id="212" name="Ink 211">
                  <a:extLst>
                    <a:ext uri="{FF2B5EF4-FFF2-40B4-BE49-F238E27FC236}">
                      <a16:creationId xmlns:a16="http://schemas.microsoft.com/office/drawing/2014/main" id="{981867AA-20B1-CED4-6C7C-0FE9E7D82F71}"/>
                    </a:ext>
                  </a:extLst>
                </p:cNvPr>
                <p:cNvPicPr/>
                <p:nvPr/>
              </p:nvPicPr>
              <p:blipFill>
                <a:blip r:embed="rId274"/>
                <a:stretch>
                  <a:fillRect/>
                </a:stretch>
              </p:blipFill>
              <p:spPr>
                <a:xfrm>
                  <a:off x="5226695" y="2107450"/>
                  <a:ext cx="79560" cy="81360"/>
                </a:xfrm>
                <a:prstGeom prst="rect">
                  <a:avLst/>
                </a:prstGeom>
              </p:spPr>
            </p:pic>
          </mc:Fallback>
        </mc:AlternateContent>
        <mc:AlternateContent xmlns:mc="http://schemas.openxmlformats.org/markup-compatibility/2006">
          <mc:Choice xmlns:p14="http://schemas.microsoft.com/office/powerpoint/2010/main" Requires="p14">
            <p:contentPart p14:bwMode="auto" r:id="rId275">
              <p14:nvContentPartPr>
                <p14:cNvPr id="213" name="Ink 212">
                  <a:extLst>
                    <a:ext uri="{FF2B5EF4-FFF2-40B4-BE49-F238E27FC236}">
                      <a16:creationId xmlns:a16="http://schemas.microsoft.com/office/drawing/2014/main" id="{6924B768-5588-749E-B8ED-0259F86DAE4C}"/>
                    </a:ext>
                  </a:extLst>
                </p14:cNvPr>
                <p14:cNvContentPartPr/>
                <p14:nvPr/>
              </p14:nvContentPartPr>
              <p14:xfrm>
                <a:off x="5352695" y="2097370"/>
                <a:ext cx="72720" cy="145080"/>
              </p14:xfrm>
            </p:contentPart>
          </mc:Choice>
          <mc:Fallback>
            <p:pic>
              <p:nvPicPr>
                <p:cNvPr id="213" name="Ink 212">
                  <a:extLst>
                    <a:ext uri="{FF2B5EF4-FFF2-40B4-BE49-F238E27FC236}">
                      <a16:creationId xmlns:a16="http://schemas.microsoft.com/office/drawing/2014/main" id="{6924B768-5588-749E-B8ED-0259F86DAE4C}"/>
                    </a:ext>
                  </a:extLst>
                </p:cNvPr>
                <p:cNvPicPr/>
                <p:nvPr/>
              </p:nvPicPr>
              <p:blipFill>
                <a:blip r:embed="rId276"/>
                <a:stretch>
                  <a:fillRect/>
                </a:stretch>
              </p:blipFill>
              <p:spPr>
                <a:xfrm>
                  <a:off x="5346575" y="2091250"/>
                  <a:ext cx="84960" cy="157320"/>
                </a:xfrm>
                <a:prstGeom prst="rect">
                  <a:avLst/>
                </a:prstGeom>
              </p:spPr>
            </p:pic>
          </mc:Fallback>
        </mc:AlternateContent>
      </p:grpSp>
      <p:grpSp>
        <p:nvGrpSpPr>
          <p:cNvPr id="222" name="Group 221">
            <a:extLst>
              <a:ext uri="{FF2B5EF4-FFF2-40B4-BE49-F238E27FC236}">
                <a16:creationId xmlns:a16="http://schemas.microsoft.com/office/drawing/2014/main" id="{DFF278DA-5D35-435F-BB8B-0F78440F1100}"/>
              </a:ext>
            </a:extLst>
          </p:cNvPr>
          <p:cNvGrpSpPr/>
          <p:nvPr/>
        </p:nvGrpSpPr>
        <p:grpSpPr>
          <a:xfrm>
            <a:off x="3455855" y="1325170"/>
            <a:ext cx="2954160" cy="312480"/>
            <a:chOff x="3455855" y="1325170"/>
            <a:chExt cx="2954160" cy="312480"/>
          </a:xfrm>
        </p:grpSpPr>
        <mc:AlternateContent xmlns:mc="http://schemas.openxmlformats.org/markup-compatibility/2006">
          <mc:Choice xmlns:p14="http://schemas.microsoft.com/office/powerpoint/2010/main" Requires="p14">
            <p:contentPart p14:bwMode="auto" r:id="rId277">
              <p14:nvContentPartPr>
                <p14:cNvPr id="125" name="Ink 124">
                  <a:extLst>
                    <a:ext uri="{FF2B5EF4-FFF2-40B4-BE49-F238E27FC236}">
                      <a16:creationId xmlns:a16="http://schemas.microsoft.com/office/drawing/2014/main" id="{29CF414C-DB50-7ABC-0A9A-CDB7B716EA89}"/>
                    </a:ext>
                  </a:extLst>
                </p14:cNvPr>
                <p14:cNvContentPartPr/>
                <p14:nvPr/>
              </p14:nvContentPartPr>
              <p14:xfrm>
                <a:off x="3455855" y="1452610"/>
                <a:ext cx="271800" cy="155160"/>
              </p14:xfrm>
            </p:contentPart>
          </mc:Choice>
          <mc:Fallback>
            <p:pic>
              <p:nvPicPr>
                <p:cNvPr id="125" name="Ink 124">
                  <a:extLst>
                    <a:ext uri="{FF2B5EF4-FFF2-40B4-BE49-F238E27FC236}">
                      <a16:creationId xmlns:a16="http://schemas.microsoft.com/office/drawing/2014/main" id="{29CF414C-DB50-7ABC-0A9A-CDB7B716EA89}"/>
                    </a:ext>
                  </a:extLst>
                </p:cNvPr>
                <p:cNvPicPr/>
                <p:nvPr/>
              </p:nvPicPr>
              <p:blipFill>
                <a:blip r:embed="rId278"/>
                <a:stretch>
                  <a:fillRect/>
                </a:stretch>
              </p:blipFill>
              <p:spPr>
                <a:xfrm>
                  <a:off x="3449735" y="1446490"/>
                  <a:ext cx="284040" cy="167400"/>
                </a:xfrm>
                <a:prstGeom prst="rect">
                  <a:avLst/>
                </a:prstGeom>
              </p:spPr>
            </p:pic>
          </mc:Fallback>
        </mc:AlternateContent>
        <mc:AlternateContent xmlns:mc="http://schemas.openxmlformats.org/markup-compatibility/2006">
          <mc:Choice xmlns:p14="http://schemas.microsoft.com/office/powerpoint/2010/main" Requires="p14">
            <p:contentPart p14:bwMode="auto" r:id="rId279">
              <p14:nvContentPartPr>
                <p14:cNvPr id="126" name="Ink 125">
                  <a:extLst>
                    <a:ext uri="{FF2B5EF4-FFF2-40B4-BE49-F238E27FC236}">
                      <a16:creationId xmlns:a16="http://schemas.microsoft.com/office/drawing/2014/main" id="{851211C7-68DF-5C80-6378-E63F479F6D16}"/>
                    </a:ext>
                  </a:extLst>
                </p14:cNvPr>
                <p14:cNvContentPartPr/>
                <p14:nvPr/>
              </p14:nvContentPartPr>
              <p14:xfrm>
                <a:off x="3787415" y="1471330"/>
                <a:ext cx="101520" cy="164880"/>
              </p14:xfrm>
            </p:contentPart>
          </mc:Choice>
          <mc:Fallback>
            <p:pic>
              <p:nvPicPr>
                <p:cNvPr id="126" name="Ink 125">
                  <a:extLst>
                    <a:ext uri="{FF2B5EF4-FFF2-40B4-BE49-F238E27FC236}">
                      <a16:creationId xmlns:a16="http://schemas.microsoft.com/office/drawing/2014/main" id="{851211C7-68DF-5C80-6378-E63F479F6D16}"/>
                    </a:ext>
                  </a:extLst>
                </p:cNvPr>
                <p:cNvPicPr/>
                <p:nvPr/>
              </p:nvPicPr>
              <p:blipFill>
                <a:blip r:embed="rId280"/>
                <a:stretch>
                  <a:fillRect/>
                </a:stretch>
              </p:blipFill>
              <p:spPr>
                <a:xfrm>
                  <a:off x="3781295" y="1465210"/>
                  <a:ext cx="113760" cy="177120"/>
                </a:xfrm>
                <a:prstGeom prst="rect">
                  <a:avLst/>
                </a:prstGeom>
              </p:spPr>
            </p:pic>
          </mc:Fallback>
        </mc:AlternateContent>
        <mc:AlternateContent xmlns:mc="http://schemas.openxmlformats.org/markup-compatibility/2006">
          <mc:Choice xmlns:p14="http://schemas.microsoft.com/office/powerpoint/2010/main" Requires="p14">
            <p:contentPart p14:bwMode="auto" r:id="rId281">
              <p14:nvContentPartPr>
                <p14:cNvPr id="127" name="Ink 126">
                  <a:extLst>
                    <a:ext uri="{FF2B5EF4-FFF2-40B4-BE49-F238E27FC236}">
                      <a16:creationId xmlns:a16="http://schemas.microsoft.com/office/drawing/2014/main" id="{3B95BABB-01D4-FF57-3636-A619D908A3CF}"/>
                    </a:ext>
                  </a:extLst>
                </p14:cNvPr>
                <p14:cNvContentPartPr/>
                <p14:nvPr/>
              </p14:nvContentPartPr>
              <p14:xfrm>
                <a:off x="3778415" y="1555930"/>
                <a:ext cx="56160" cy="17640"/>
              </p14:xfrm>
            </p:contentPart>
          </mc:Choice>
          <mc:Fallback>
            <p:pic>
              <p:nvPicPr>
                <p:cNvPr id="127" name="Ink 126">
                  <a:extLst>
                    <a:ext uri="{FF2B5EF4-FFF2-40B4-BE49-F238E27FC236}">
                      <a16:creationId xmlns:a16="http://schemas.microsoft.com/office/drawing/2014/main" id="{3B95BABB-01D4-FF57-3636-A619D908A3CF}"/>
                    </a:ext>
                  </a:extLst>
                </p:cNvPr>
                <p:cNvPicPr/>
                <p:nvPr/>
              </p:nvPicPr>
              <p:blipFill>
                <a:blip r:embed="rId282"/>
                <a:stretch>
                  <a:fillRect/>
                </a:stretch>
              </p:blipFill>
              <p:spPr>
                <a:xfrm>
                  <a:off x="3772295" y="1549810"/>
                  <a:ext cx="68400" cy="29880"/>
                </a:xfrm>
                <a:prstGeom prst="rect">
                  <a:avLst/>
                </a:prstGeom>
              </p:spPr>
            </p:pic>
          </mc:Fallback>
        </mc:AlternateContent>
        <mc:AlternateContent xmlns:mc="http://schemas.openxmlformats.org/markup-compatibility/2006">
          <mc:Choice xmlns:p14="http://schemas.microsoft.com/office/powerpoint/2010/main" Requires="p14">
            <p:contentPart p14:bwMode="auto" r:id="rId283">
              <p14:nvContentPartPr>
                <p14:cNvPr id="128" name="Ink 127">
                  <a:extLst>
                    <a:ext uri="{FF2B5EF4-FFF2-40B4-BE49-F238E27FC236}">
                      <a16:creationId xmlns:a16="http://schemas.microsoft.com/office/drawing/2014/main" id="{CE94B28B-6AD7-11BE-3DE5-918B4F1A5394}"/>
                    </a:ext>
                  </a:extLst>
                </p14:cNvPr>
                <p14:cNvContentPartPr/>
                <p14:nvPr/>
              </p14:nvContentPartPr>
              <p14:xfrm>
                <a:off x="3878855" y="1584730"/>
                <a:ext cx="44640" cy="52920"/>
              </p14:xfrm>
            </p:contentPart>
          </mc:Choice>
          <mc:Fallback>
            <p:pic>
              <p:nvPicPr>
                <p:cNvPr id="128" name="Ink 127">
                  <a:extLst>
                    <a:ext uri="{FF2B5EF4-FFF2-40B4-BE49-F238E27FC236}">
                      <a16:creationId xmlns:a16="http://schemas.microsoft.com/office/drawing/2014/main" id="{CE94B28B-6AD7-11BE-3DE5-918B4F1A5394}"/>
                    </a:ext>
                  </a:extLst>
                </p:cNvPr>
                <p:cNvPicPr/>
                <p:nvPr/>
              </p:nvPicPr>
              <p:blipFill>
                <a:blip r:embed="rId284"/>
                <a:stretch>
                  <a:fillRect/>
                </a:stretch>
              </p:blipFill>
              <p:spPr>
                <a:xfrm>
                  <a:off x="3872735" y="1578610"/>
                  <a:ext cx="56880" cy="65160"/>
                </a:xfrm>
                <a:prstGeom prst="rect">
                  <a:avLst/>
                </a:prstGeom>
              </p:spPr>
            </p:pic>
          </mc:Fallback>
        </mc:AlternateContent>
        <mc:AlternateContent xmlns:mc="http://schemas.openxmlformats.org/markup-compatibility/2006">
          <mc:Choice xmlns:p14="http://schemas.microsoft.com/office/powerpoint/2010/main" Requires="p14">
            <p:contentPart p14:bwMode="auto" r:id="rId285">
              <p14:nvContentPartPr>
                <p14:cNvPr id="129" name="Ink 128">
                  <a:extLst>
                    <a:ext uri="{FF2B5EF4-FFF2-40B4-BE49-F238E27FC236}">
                      <a16:creationId xmlns:a16="http://schemas.microsoft.com/office/drawing/2014/main" id="{32046578-CA10-D3C6-95C6-C7C91676391E}"/>
                    </a:ext>
                  </a:extLst>
                </p14:cNvPr>
                <p14:cNvContentPartPr/>
                <p14:nvPr/>
              </p14:nvContentPartPr>
              <p14:xfrm>
                <a:off x="3953735" y="1572850"/>
                <a:ext cx="48600" cy="56520"/>
              </p14:xfrm>
            </p:contentPart>
          </mc:Choice>
          <mc:Fallback>
            <p:pic>
              <p:nvPicPr>
                <p:cNvPr id="129" name="Ink 128">
                  <a:extLst>
                    <a:ext uri="{FF2B5EF4-FFF2-40B4-BE49-F238E27FC236}">
                      <a16:creationId xmlns:a16="http://schemas.microsoft.com/office/drawing/2014/main" id="{32046578-CA10-D3C6-95C6-C7C91676391E}"/>
                    </a:ext>
                  </a:extLst>
                </p:cNvPr>
                <p:cNvPicPr/>
                <p:nvPr/>
              </p:nvPicPr>
              <p:blipFill>
                <a:blip r:embed="rId286"/>
                <a:stretch>
                  <a:fillRect/>
                </a:stretch>
              </p:blipFill>
              <p:spPr>
                <a:xfrm>
                  <a:off x="3947615" y="1566730"/>
                  <a:ext cx="60840" cy="68760"/>
                </a:xfrm>
                <a:prstGeom prst="rect">
                  <a:avLst/>
                </a:prstGeom>
              </p:spPr>
            </p:pic>
          </mc:Fallback>
        </mc:AlternateContent>
        <mc:AlternateContent xmlns:mc="http://schemas.openxmlformats.org/markup-compatibility/2006">
          <mc:Choice xmlns:p14="http://schemas.microsoft.com/office/powerpoint/2010/main" Requires="p14">
            <p:contentPart p14:bwMode="auto" r:id="rId287">
              <p14:nvContentPartPr>
                <p14:cNvPr id="130" name="Ink 129">
                  <a:extLst>
                    <a:ext uri="{FF2B5EF4-FFF2-40B4-BE49-F238E27FC236}">
                      <a16:creationId xmlns:a16="http://schemas.microsoft.com/office/drawing/2014/main" id="{D19A4325-B58C-2D46-E311-C7326C0CDB71}"/>
                    </a:ext>
                  </a:extLst>
                </p14:cNvPr>
                <p14:cNvContentPartPr/>
                <p14:nvPr/>
              </p14:nvContentPartPr>
              <p14:xfrm>
                <a:off x="4038335" y="1475650"/>
                <a:ext cx="16920" cy="153360"/>
              </p14:xfrm>
            </p:contentPart>
          </mc:Choice>
          <mc:Fallback>
            <p:pic>
              <p:nvPicPr>
                <p:cNvPr id="130" name="Ink 129">
                  <a:extLst>
                    <a:ext uri="{FF2B5EF4-FFF2-40B4-BE49-F238E27FC236}">
                      <a16:creationId xmlns:a16="http://schemas.microsoft.com/office/drawing/2014/main" id="{D19A4325-B58C-2D46-E311-C7326C0CDB71}"/>
                    </a:ext>
                  </a:extLst>
                </p:cNvPr>
                <p:cNvPicPr/>
                <p:nvPr/>
              </p:nvPicPr>
              <p:blipFill>
                <a:blip r:embed="rId288"/>
                <a:stretch>
                  <a:fillRect/>
                </a:stretch>
              </p:blipFill>
              <p:spPr>
                <a:xfrm>
                  <a:off x="4032215" y="1469530"/>
                  <a:ext cx="29160" cy="165600"/>
                </a:xfrm>
                <a:prstGeom prst="rect">
                  <a:avLst/>
                </a:prstGeom>
              </p:spPr>
            </p:pic>
          </mc:Fallback>
        </mc:AlternateContent>
        <mc:AlternateContent xmlns:mc="http://schemas.openxmlformats.org/markup-compatibility/2006">
          <mc:Choice xmlns:p14="http://schemas.microsoft.com/office/powerpoint/2010/main" Requires="p14">
            <p:contentPart p14:bwMode="auto" r:id="rId289">
              <p14:nvContentPartPr>
                <p14:cNvPr id="131" name="Ink 130">
                  <a:extLst>
                    <a:ext uri="{FF2B5EF4-FFF2-40B4-BE49-F238E27FC236}">
                      <a16:creationId xmlns:a16="http://schemas.microsoft.com/office/drawing/2014/main" id="{345E5E73-57F2-2BF9-A0F4-F73970288235}"/>
                    </a:ext>
                  </a:extLst>
                </p14:cNvPr>
                <p14:cNvContentPartPr/>
                <p14:nvPr/>
              </p14:nvContentPartPr>
              <p14:xfrm>
                <a:off x="4022855" y="1548010"/>
                <a:ext cx="70560" cy="32760"/>
              </p14:xfrm>
            </p:contentPart>
          </mc:Choice>
          <mc:Fallback>
            <p:pic>
              <p:nvPicPr>
                <p:cNvPr id="131" name="Ink 130">
                  <a:extLst>
                    <a:ext uri="{FF2B5EF4-FFF2-40B4-BE49-F238E27FC236}">
                      <a16:creationId xmlns:a16="http://schemas.microsoft.com/office/drawing/2014/main" id="{345E5E73-57F2-2BF9-A0F4-F73970288235}"/>
                    </a:ext>
                  </a:extLst>
                </p:cNvPr>
                <p:cNvPicPr/>
                <p:nvPr/>
              </p:nvPicPr>
              <p:blipFill>
                <a:blip r:embed="rId290"/>
                <a:stretch>
                  <a:fillRect/>
                </a:stretch>
              </p:blipFill>
              <p:spPr>
                <a:xfrm>
                  <a:off x="4016735" y="1541890"/>
                  <a:ext cx="82800" cy="45000"/>
                </a:xfrm>
                <a:prstGeom prst="rect">
                  <a:avLst/>
                </a:prstGeom>
              </p:spPr>
            </p:pic>
          </mc:Fallback>
        </mc:AlternateContent>
        <mc:AlternateContent xmlns:mc="http://schemas.openxmlformats.org/markup-compatibility/2006">
          <mc:Choice xmlns:p14="http://schemas.microsoft.com/office/powerpoint/2010/main" Requires="p14">
            <p:contentPart p14:bwMode="auto" r:id="rId291">
              <p14:nvContentPartPr>
                <p14:cNvPr id="132" name="Ink 131">
                  <a:extLst>
                    <a:ext uri="{FF2B5EF4-FFF2-40B4-BE49-F238E27FC236}">
                      <a16:creationId xmlns:a16="http://schemas.microsoft.com/office/drawing/2014/main" id="{CA881626-380A-D2A1-E6CF-C5C474C6E6A0}"/>
                    </a:ext>
                  </a:extLst>
                </p14:cNvPr>
                <p14:cNvContentPartPr/>
                <p14:nvPr/>
              </p14:nvContentPartPr>
              <p14:xfrm>
                <a:off x="4096295" y="1434250"/>
                <a:ext cx="81720" cy="165240"/>
              </p14:xfrm>
            </p:contentPart>
          </mc:Choice>
          <mc:Fallback>
            <p:pic>
              <p:nvPicPr>
                <p:cNvPr id="132" name="Ink 131">
                  <a:extLst>
                    <a:ext uri="{FF2B5EF4-FFF2-40B4-BE49-F238E27FC236}">
                      <a16:creationId xmlns:a16="http://schemas.microsoft.com/office/drawing/2014/main" id="{CA881626-380A-D2A1-E6CF-C5C474C6E6A0}"/>
                    </a:ext>
                  </a:extLst>
                </p:cNvPr>
                <p:cNvPicPr/>
                <p:nvPr/>
              </p:nvPicPr>
              <p:blipFill>
                <a:blip r:embed="rId292"/>
                <a:stretch>
                  <a:fillRect/>
                </a:stretch>
              </p:blipFill>
              <p:spPr>
                <a:xfrm>
                  <a:off x="4090175" y="1428130"/>
                  <a:ext cx="93960" cy="177480"/>
                </a:xfrm>
                <a:prstGeom prst="rect">
                  <a:avLst/>
                </a:prstGeom>
              </p:spPr>
            </p:pic>
          </mc:Fallback>
        </mc:AlternateContent>
        <mc:AlternateContent xmlns:mc="http://schemas.openxmlformats.org/markup-compatibility/2006">
          <mc:Choice xmlns:p14="http://schemas.microsoft.com/office/powerpoint/2010/main" Requires="p14">
            <p:contentPart p14:bwMode="auto" r:id="rId293">
              <p14:nvContentPartPr>
                <p14:cNvPr id="133" name="Ink 132">
                  <a:extLst>
                    <a:ext uri="{FF2B5EF4-FFF2-40B4-BE49-F238E27FC236}">
                      <a16:creationId xmlns:a16="http://schemas.microsoft.com/office/drawing/2014/main" id="{71CC7975-850A-64DC-766F-47A30D62DCCC}"/>
                    </a:ext>
                  </a:extLst>
                </p14:cNvPr>
                <p14:cNvContentPartPr/>
                <p14:nvPr/>
              </p14:nvContentPartPr>
              <p14:xfrm>
                <a:off x="4194935" y="1537930"/>
                <a:ext cx="61200" cy="44640"/>
              </p14:xfrm>
            </p:contentPart>
          </mc:Choice>
          <mc:Fallback>
            <p:pic>
              <p:nvPicPr>
                <p:cNvPr id="133" name="Ink 132">
                  <a:extLst>
                    <a:ext uri="{FF2B5EF4-FFF2-40B4-BE49-F238E27FC236}">
                      <a16:creationId xmlns:a16="http://schemas.microsoft.com/office/drawing/2014/main" id="{71CC7975-850A-64DC-766F-47A30D62DCCC}"/>
                    </a:ext>
                  </a:extLst>
                </p:cNvPr>
                <p:cNvPicPr/>
                <p:nvPr/>
              </p:nvPicPr>
              <p:blipFill>
                <a:blip r:embed="rId294"/>
                <a:stretch>
                  <a:fillRect/>
                </a:stretch>
              </p:blipFill>
              <p:spPr>
                <a:xfrm>
                  <a:off x="4188815" y="1531810"/>
                  <a:ext cx="73440" cy="56880"/>
                </a:xfrm>
                <a:prstGeom prst="rect">
                  <a:avLst/>
                </a:prstGeom>
              </p:spPr>
            </p:pic>
          </mc:Fallback>
        </mc:AlternateContent>
        <mc:AlternateContent xmlns:mc="http://schemas.openxmlformats.org/markup-compatibility/2006">
          <mc:Choice xmlns:p14="http://schemas.microsoft.com/office/powerpoint/2010/main" Requires="p14">
            <p:contentPart p14:bwMode="auto" r:id="rId295">
              <p14:nvContentPartPr>
                <p14:cNvPr id="134" name="Ink 133">
                  <a:extLst>
                    <a:ext uri="{FF2B5EF4-FFF2-40B4-BE49-F238E27FC236}">
                      <a16:creationId xmlns:a16="http://schemas.microsoft.com/office/drawing/2014/main" id="{C3B0AE88-CD67-30FD-BB24-1726DB427FAE}"/>
                    </a:ext>
                  </a:extLst>
                </p14:cNvPr>
                <p14:cNvContentPartPr/>
                <p14:nvPr/>
              </p14:nvContentPartPr>
              <p14:xfrm>
                <a:off x="4293575" y="1523530"/>
                <a:ext cx="29880" cy="60840"/>
              </p14:xfrm>
            </p:contentPart>
          </mc:Choice>
          <mc:Fallback>
            <p:pic>
              <p:nvPicPr>
                <p:cNvPr id="134" name="Ink 133">
                  <a:extLst>
                    <a:ext uri="{FF2B5EF4-FFF2-40B4-BE49-F238E27FC236}">
                      <a16:creationId xmlns:a16="http://schemas.microsoft.com/office/drawing/2014/main" id="{C3B0AE88-CD67-30FD-BB24-1726DB427FAE}"/>
                    </a:ext>
                  </a:extLst>
                </p:cNvPr>
                <p:cNvPicPr/>
                <p:nvPr/>
              </p:nvPicPr>
              <p:blipFill>
                <a:blip r:embed="rId296"/>
                <a:stretch>
                  <a:fillRect/>
                </a:stretch>
              </p:blipFill>
              <p:spPr>
                <a:xfrm>
                  <a:off x="4287455" y="1517410"/>
                  <a:ext cx="42120" cy="73080"/>
                </a:xfrm>
                <a:prstGeom prst="rect">
                  <a:avLst/>
                </a:prstGeom>
              </p:spPr>
            </p:pic>
          </mc:Fallback>
        </mc:AlternateContent>
        <mc:AlternateContent xmlns:mc="http://schemas.openxmlformats.org/markup-compatibility/2006">
          <mc:Choice xmlns:p14="http://schemas.microsoft.com/office/powerpoint/2010/main" Requires="p14">
            <p:contentPart p14:bwMode="auto" r:id="rId297">
              <p14:nvContentPartPr>
                <p14:cNvPr id="135" name="Ink 134">
                  <a:extLst>
                    <a:ext uri="{FF2B5EF4-FFF2-40B4-BE49-F238E27FC236}">
                      <a16:creationId xmlns:a16="http://schemas.microsoft.com/office/drawing/2014/main" id="{8BEFF5C5-6FAC-A62C-BCD6-35C74CD354E7}"/>
                    </a:ext>
                  </a:extLst>
                </p14:cNvPr>
                <p14:cNvContentPartPr/>
                <p14:nvPr/>
              </p14:nvContentPartPr>
              <p14:xfrm>
                <a:off x="4365935" y="1421650"/>
                <a:ext cx="22680" cy="158760"/>
              </p14:xfrm>
            </p:contentPart>
          </mc:Choice>
          <mc:Fallback>
            <p:pic>
              <p:nvPicPr>
                <p:cNvPr id="135" name="Ink 134">
                  <a:extLst>
                    <a:ext uri="{FF2B5EF4-FFF2-40B4-BE49-F238E27FC236}">
                      <a16:creationId xmlns:a16="http://schemas.microsoft.com/office/drawing/2014/main" id="{8BEFF5C5-6FAC-A62C-BCD6-35C74CD354E7}"/>
                    </a:ext>
                  </a:extLst>
                </p:cNvPr>
                <p:cNvPicPr/>
                <p:nvPr/>
              </p:nvPicPr>
              <p:blipFill>
                <a:blip r:embed="rId298"/>
                <a:stretch>
                  <a:fillRect/>
                </a:stretch>
              </p:blipFill>
              <p:spPr>
                <a:xfrm>
                  <a:off x="4359815" y="1415530"/>
                  <a:ext cx="34920" cy="171000"/>
                </a:xfrm>
                <a:prstGeom prst="rect">
                  <a:avLst/>
                </a:prstGeom>
              </p:spPr>
            </p:pic>
          </mc:Fallback>
        </mc:AlternateContent>
        <mc:AlternateContent xmlns:mc="http://schemas.openxmlformats.org/markup-compatibility/2006">
          <mc:Choice xmlns:p14="http://schemas.microsoft.com/office/powerpoint/2010/main" Requires="p14">
            <p:contentPart p14:bwMode="auto" r:id="rId299">
              <p14:nvContentPartPr>
                <p14:cNvPr id="136" name="Ink 135">
                  <a:extLst>
                    <a:ext uri="{FF2B5EF4-FFF2-40B4-BE49-F238E27FC236}">
                      <a16:creationId xmlns:a16="http://schemas.microsoft.com/office/drawing/2014/main" id="{910A6CD3-C11E-4537-08A2-B906F29C2CE0}"/>
                    </a:ext>
                  </a:extLst>
                </p14:cNvPr>
                <p14:cNvContentPartPr/>
                <p14:nvPr/>
              </p14:nvContentPartPr>
              <p14:xfrm>
                <a:off x="4353335" y="1510210"/>
                <a:ext cx="64080" cy="26640"/>
              </p14:xfrm>
            </p:contentPart>
          </mc:Choice>
          <mc:Fallback>
            <p:pic>
              <p:nvPicPr>
                <p:cNvPr id="136" name="Ink 135">
                  <a:extLst>
                    <a:ext uri="{FF2B5EF4-FFF2-40B4-BE49-F238E27FC236}">
                      <a16:creationId xmlns:a16="http://schemas.microsoft.com/office/drawing/2014/main" id="{910A6CD3-C11E-4537-08A2-B906F29C2CE0}"/>
                    </a:ext>
                  </a:extLst>
                </p:cNvPr>
                <p:cNvPicPr/>
                <p:nvPr/>
              </p:nvPicPr>
              <p:blipFill>
                <a:blip r:embed="rId300"/>
                <a:stretch>
                  <a:fillRect/>
                </a:stretch>
              </p:blipFill>
              <p:spPr>
                <a:xfrm>
                  <a:off x="4347215" y="1504090"/>
                  <a:ext cx="76320" cy="38880"/>
                </a:xfrm>
                <a:prstGeom prst="rect">
                  <a:avLst/>
                </a:prstGeom>
              </p:spPr>
            </p:pic>
          </mc:Fallback>
        </mc:AlternateContent>
        <mc:AlternateContent xmlns:mc="http://schemas.openxmlformats.org/markup-compatibility/2006">
          <mc:Choice xmlns:p14="http://schemas.microsoft.com/office/powerpoint/2010/main" Requires="p14">
            <p:contentPart p14:bwMode="auto" r:id="rId301">
              <p14:nvContentPartPr>
                <p14:cNvPr id="138" name="Ink 137">
                  <a:extLst>
                    <a:ext uri="{FF2B5EF4-FFF2-40B4-BE49-F238E27FC236}">
                      <a16:creationId xmlns:a16="http://schemas.microsoft.com/office/drawing/2014/main" id="{0DDADA16-3274-B187-945E-706832ED04B5}"/>
                    </a:ext>
                  </a:extLst>
                </p14:cNvPr>
                <p14:cNvContentPartPr/>
                <p14:nvPr/>
              </p14:nvContentPartPr>
              <p14:xfrm>
                <a:off x="4559255" y="1441450"/>
                <a:ext cx="1800" cy="118440"/>
              </p14:xfrm>
            </p:contentPart>
          </mc:Choice>
          <mc:Fallback>
            <p:pic>
              <p:nvPicPr>
                <p:cNvPr id="138" name="Ink 137">
                  <a:extLst>
                    <a:ext uri="{FF2B5EF4-FFF2-40B4-BE49-F238E27FC236}">
                      <a16:creationId xmlns:a16="http://schemas.microsoft.com/office/drawing/2014/main" id="{0DDADA16-3274-B187-945E-706832ED04B5}"/>
                    </a:ext>
                  </a:extLst>
                </p:cNvPr>
                <p:cNvPicPr/>
                <p:nvPr/>
              </p:nvPicPr>
              <p:blipFill>
                <a:blip r:embed="rId302"/>
                <a:stretch>
                  <a:fillRect/>
                </a:stretch>
              </p:blipFill>
              <p:spPr>
                <a:xfrm>
                  <a:off x="4553135" y="1435330"/>
                  <a:ext cx="14040" cy="130680"/>
                </a:xfrm>
                <a:prstGeom prst="rect">
                  <a:avLst/>
                </a:prstGeom>
              </p:spPr>
            </p:pic>
          </mc:Fallback>
        </mc:AlternateContent>
        <mc:AlternateContent xmlns:mc="http://schemas.openxmlformats.org/markup-compatibility/2006">
          <mc:Choice xmlns:p14="http://schemas.microsoft.com/office/powerpoint/2010/main" Requires="p14">
            <p:contentPart p14:bwMode="auto" r:id="rId303">
              <p14:nvContentPartPr>
                <p14:cNvPr id="139" name="Ink 138">
                  <a:extLst>
                    <a:ext uri="{FF2B5EF4-FFF2-40B4-BE49-F238E27FC236}">
                      <a16:creationId xmlns:a16="http://schemas.microsoft.com/office/drawing/2014/main" id="{DA3DB1D1-002E-8D76-7D6E-A01A500D4CC4}"/>
                    </a:ext>
                  </a:extLst>
                </p14:cNvPr>
                <p14:cNvContentPartPr/>
                <p14:nvPr/>
              </p14:nvContentPartPr>
              <p14:xfrm>
                <a:off x="4523975" y="1505530"/>
                <a:ext cx="61920" cy="10080"/>
              </p14:xfrm>
            </p:contentPart>
          </mc:Choice>
          <mc:Fallback>
            <p:pic>
              <p:nvPicPr>
                <p:cNvPr id="139" name="Ink 138">
                  <a:extLst>
                    <a:ext uri="{FF2B5EF4-FFF2-40B4-BE49-F238E27FC236}">
                      <a16:creationId xmlns:a16="http://schemas.microsoft.com/office/drawing/2014/main" id="{DA3DB1D1-002E-8D76-7D6E-A01A500D4CC4}"/>
                    </a:ext>
                  </a:extLst>
                </p:cNvPr>
                <p:cNvPicPr/>
                <p:nvPr/>
              </p:nvPicPr>
              <p:blipFill>
                <a:blip r:embed="rId304"/>
                <a:stretch>
                  <a:fillRect/>
                </a:stretch>
              </p:blipFill>
              <p:spPr>
                <a:xfrm>
                  <a:off x="4517855" y="1499410"/>
                  <a:ext cx="7416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305">
              <p14:nvContentPartPr>
                <p14:cNvPr id="140" name="Ink 139">
                  <a:extLst>
                    <a:ext uri="{FF2B5EF4-FFF2-40B4-BE49-F238E27FC236}">
                      <a16:creationId xmlns:a16="http://schemas.microsoft.com/office/drawing/2014/main" id="{570AE314-53B2-381A-02AD-12B1AA40F3EB}"/>
                    </a:ext>
                  </a:extLst>
                </p14:cNvPr>
                <p14:cNvContentPartPr/>
                <p14:nvPr/>
              </p14:nvContentPartPr>
              <p14:xfrm>
                <a:off x="4621535" y="1515610"/>
                <a:ext cx="75240" cy="43560"/>
              </p14:xfrm>
            </p:contentPart>
          </mc:Choice>
          <mc:Fallback>
            <p:pic>
              <p:nvPicPr>
                <p:cNvPr id="140" name="Ink 139">
                  <a:extLst>
                    <a:ext uri="{FF2B5EF4-FFF2-40B4-BE49-F238E27FC236}">
                      <a16:creationId xmlns:a16="http://schemas.microsoft.com/office/drawing/2014/main" id="{570AE314-53B2-381A-02AD-12B1AA40F3EB}"/>
                    </a:ext>
                  </a:extLst>
                </p:cNvPr>
                <p:cNvPicPr/>
                <p:nvPr/>
              </p:nvPicPr>
              <p:blipFill>
                <a:blip r:embed="rId306"/>
                <a:stretch>
                  <a:fillRect/>
                </a:stretch>
              </p:blipFill>
              <p:spPr>
                <a:xfrm>
                  <a:off x="4615415" y="1509490"/>
                  <a:ext cx="87480" cy="55800"/>
                </a:xfrm>
                <a:prstGeom prst="rect">
                  <a:avLst/>
                </a:prstGeom>
              </p:spPr>
            </p:pic>
          </mc:Fallback>
        </mc:AlternateContent>
        <mc:AlternateContent xmlns:mc="http://schemas.openxmlformats.org/markup-compatibility/2006">
          <mc:Choice xmlns:p14="http://schemas.microsoft.com/office/powerpoint/2010/main" Requires="p14">
            <p:contentPart p14:bwMode="auto" r:id="rId307">
              <p14:nvContentPartPr>
                <p14:cNvPr id="141" name="Ink 140">
                  <a:extLst>
                    <a:ext uri="{FF2B5EF4-FFF2-40B4-BE49-F238E27FC236}">
                      <a16:creationId xmlns:a16="http://schemas.microsoft.com/office/drawing/2014/main" id="{4675F218-E63C-BEAC-74E3-0D62DAC7A10B}"/>
                    </a:ext>
                  </a:extLst>
                </p14:cNvPr>
                <p14:cNvContentPartPr/>
                <p14:nvPr/>
              </p14:nvContentPartPr>
              <p14:xfrm>
                <a:off x="4683095" y="1498330"/>
                <a:ext cx="68040" cy="66960"/>
              </p14:xfrm>
            </p:contentPart>
          </mc:Choice>
          <mc:Fallback>
            <p:pic>
              <p:nvPicPr>
                <p:cNvPr id="141" name="Ink 140">
                  <a:extLst>
                    <a:ext uri="{FF2B5EF4-FFF2-40B4-BE49-F238E27FC236}">
                      <a16:creationId xmlns:a16="http://schemas.microsoft.com/office/drawing/2014/main" id="{4675F218-E63C-BEAC-74E3-0D62DAC7A10B}"/>
                    </a:ext>
                  </a:extLst>
                </p:cNvPr>
                <p:cNvPicPr/>
                <p:nvPr/>
              </p:nvPicPr>
              <p:blipFill>
                <a:blip r:embed="rId308"/>
                <a:stretch>
                  <a:fillRect/>
                </a:stretch>
              </p:blipFill>
              <p:spPr>
                <a:xfrm>
                  <a:off x="4676975" y="1492210"/>
                  <a:ext cx="80280" cy="79200"/>
                </a:xfrm>
                <a:prstGeom prst="rect">
                  <a:avLst/>
                </a:prstGeom>
              </p:spPr>
            </p:pic>
          </mc:Fallback>
        </mc:AlternateContent>
        <mc:AlternateContent xmlns:mc="http://schemas.openxmlformats.org/markup-compatibility/2006">
          <mc:Choice xmlns:p14="http://schemas.microsoft.com/office/powerpoint/2010/main" Requires="p14">
            <p:contentPart p14:bwMode="auto" r:id="rId309">
              <p14:nvContentPartPr>
                <p14:cNvPr id="142" name="Ink 141">
                  <a:extLst>
                    <a:ext uri="{FF2B5EF4-FFF2-40B4-BE49-F238E27FC236}">
                      <a16:creationId xmlns:a16="http://schemas.microsoft.com/office/drawing/2014/main" id="{9C775033-3B58-01B1-CC11-418E12BC1422}"/>
                    </a:ext>
                  </a:extLst>
                </p14:cNvPr>
                <p14:cNvContentPartPr/>
                <p14:nvPr/>
              </p14:nvContentPartPr>
              <p14:xfrm>
                <a:off x="4777055" y="1506250"/>
                <a:ext cx="64080" cy="95760"/>
              </p14:xfrm>
            </p:contentPart>
          </mc:Choice>
          <mc:Fallback>
            <p:pic>
              <p:nvPicPr>
                <p:cNvPr id="142" name="Ink 141">
                  <a:extLst>
                    <a:ext uri="{FF2B5EF4-FFF2-40B4-BE49-F238E27FC236}">
                      <a16:creationId xmlns:a16="http://schemas.microsoft.com/office/drawing/2014/main" id="{9C775033-3B58-01B1-CC11-418E12BC1422}"/>
                    </a:ext>
                  </a:extLst>
                </p:cNvPr>
                <p:cNvPicPr/>
                <p:nvPr/>
              </p:nvPicPr>
              <p:blipFill>
                <a:blip r:embed="rId310"/>
                <a:stretch>
                  <a:fillRect/>
                </a:stretch>
              </p:blipFill>
              <p:spPr>
                <a:xfrm>
                  <a:off x="4770935" y="1500130"/>
                  <a:ext cx="76320" cy="108000"/>
                </a:xfrm>
                <a:prstGeom prst="rect">
                  <a:avLst/>
                </a:prstGeom>
              </p:spPr>
            </p:pic>
          </mc:Fallback>
        </mc:AlternateContent>
        <mc:AlternateContent xmlns:mc="http://schemas.openxmlformats.org/markup-compatibility/2006">
          <mc:Choice xmlns:p14="http://schemas.microsoft.com/office/powerpoint/2010/main" Requires="p14">
            <p:contentPart p14:bwMode="auto" r:id="rId311">
              <p14:nvContentPartPr>
                <p14:cNvPr id="143" name="Ink 142">
                  <a:extLst>
                    <a:ext uri="{FF2B5EF4-FFF2-40B4-BE49-F238E27FC236}">
                      <a16:creationId xmlns:a16="http://schemas.microsoft.com/office/drawing/2014/main" id="{0083E850-9875-DAA0-BB75-6533CF03F861}"/>
                    </a:ext>
                  </a:extLst>
                </p14:cNvPr>
                <p14:cNvContentPartPr/>
                <p14:nvPr/>
              </p14:nvContentPartPr>
              <p14:xfrm>
                <a:off x="4845095" y="1489330"/>
                <a:ext cx="79920" cy="53280"/>
              </p14:xfrm>
            </p:contentPart>
          </mc:Choice>
          <mc:Fallback>
            <p:pic>
              <p:nvPicPr>
                <p:cNvPr id="143" name="Ink 142">
                  <a:extLst>
                    <a:ext uri="{FF2B5EF4-FFF2-40B4-BE49-F238E27FC236}">
                      <a16:creationId xmlns:a16="http://schemas.microsoft.com/office/drawing/2014/main" id="{0083E850-9875-DAA0-BB75-6533CF03F861}"/>
                    </a:ext>
                  </a:extLst>
                </p:cNvPr>
                <p:cNvPicPr/>
                <p:nvPr/>
              </p:nvPicPr>
              <p:blipFill>
                <a:blip r:embed="rId312"/>
                <a:stretch>
                  <a:fillRect/>
                </a:stretch>
              </p:blipFill>
              <p:spPr>
                <a:xfrm>
                  <a:off x="4838975" y="1483210"/>
                  <a:ext cx="92160" cy="65520"/>
                </a:xfrm>
                <a:prstGeom prst="rect">
                  <a:avLst/>
                </a:prstGeom>
              </p:spPr>
            </p:pic>
          </mc:Fallback>
        </mc:AlternateContent>
        <mc:AlternateContent xmlns:mc="http://schemas.openxmlformats.org/markup-compatibility/2006">
          <mc:Choice xmlns:p14="http://schemas.microsoft.com/office/powerpoint/2010/main" Requires="p14">
            <p:contentPart p14:bwMode="auto" r:id="rId313">
              <p14:nvContentPartPr>
                <p14:cNvPr id="144" name="Ink 143">
                  <a:extLst>
                    <a:ext uri="{FF2B5EF4-FFF2-40B4-BE49-F238E27FC236}">
                      <a16:creationId xmlns:a16="http://schemas.microsoft.com/office/drawing/2014/main" id="{859DC2DC-ADB6-3779-90D0-4F3EE2439217}"/>
                    </a:ext>
                  </a:extLst>
                </p14:cNvPr>
                <p14:cNvContentPartPr/>
                <p14:nvPr/>
              </p14:nvContentPartPr>
              <p14:xfrm>
                <a:off x="4955255" y="1388530"/>
                <a:ext cx="21240" cy="145440"/>
              </p14:xfrm>
            </p:contentPart>
          </mc:Choice>
          <mc:Fallback>
            <p:pic>
              <p:nvPicPr>
                <p:cNvPr id="144" name="Ink 143">
                  <a:extLst>
                    <a:ext uri="{FF2B5EF4-FFF2-40B4-BE49-F238E27FC236}">
                      <a16:creationId xmlns:a16="http://schemas.microsoft.com/office/drawing/2014/main" id="{859DC2DC-ADB6-3779-90D0-4F3EE2439217}"/>
                    </a:ext>
                  </a:extLst>
                </p:cNvPr>
                <p:cNvPicPr/>
                <p:nvPr/>
              </p:nvPicPr>
              <p:blipFill>
                <a:blip r:embed="rId314"/>
                <a:stretch>
                  <a:fillRect/>
                </a:stretch>
              </p:blipFill>
              <p:spPr>
                <a:xfrm>
                  <a:off x="4949135" y="1382410"/>
                  <a:ext cx="33480" cy="157680"/>
                </a:xfrm>
                <a:prstGeom prst="rect">
                  <a:avLst/>
                </a:prstGeom>
              </p:spPr>
            </p:pic>
          </mc:Fallback>
        </mc:AlternateContent>
        <mc:AlternateContent xmlns:mc="http://schemas.openxmlformats.org/markup-compatibility/2006">
          <mc:Choice xmlns:p14="http://schemas.microsoft.com/office/powerpoint/2010/main" Requires="p14">
            <p:contentPart p14:bwMode="auto" r:id="rId315">
              <p14:nvContentPartPr>
                <p14:cNvPr id="145" name="Ink 144">
                  <a:extLst>
                    <a:ext uri="{FF2B5EF4-FFF2-40B4-BE49-F238E27FC236}">
                      <a16:creationId xmlns:a16="http://schemas.microsoft.com/office/drawing/2014/main" id="{8B65B455-6808-6BFE-D104-C7A2D08AA2CE}"/>
                    </a:ext>
                  </a:extLst>
                </p14:cNvPr>
                <p14:cNvContentPartPr/>
                <p14:nvPr/>
              </p14:nvContentPartPr>
              <p14:xfrm>
                <a:off x="4943735" y="1456930"/>
                <a:ext cx="72360" cy="10440"/>
              </p14:xfrm>
            </p:contentPart>
          </mc:Choice>
          <mc:Fallback>
            <p:pic>
              <p:nvPicPr>
                <p:cNvPr id="145" name="Ink 144">
                  <a:extLst>
                    <a:ext uri="{FF2B5EF4-FFF2-40B4-BE49-F238E27FC236}">
                      <a16:creationId xmlns:a16="http://schemas.microsoft.com/office/drawing/2014/main" id="{8B65B455-6808-6BFE-D104-C7A2D08AA2CE}"/>
                    </a:ext>
                  </a:extLst>
                </p:cNvPr>
                <p:cNvPicPr/>
                <p:nvPr/>
              </p:nvPicPr>
              <p:blipFill>
                <a:blip r:embed="rId316"/>
                <a:stretch>
                  <a:fillRect/>
                </a:stretch>
              </p:blipFill>
              <p:spPr>
                <a:xfrm>
                  <a:off x="4937615" y="1450810"/>
                  <a:ext cx="84600" cy="22680"/>
                </a:xfrm>
                <a:prstGeom prst="rect">
                  <a:avLst/>
                </a:prstGeom>
              </p:spPr>
            </p:pic>
          </mc:Fallback>
        </mc:AlternateContent>
        <mc:AlternateContent xmlns:mc="http://schemas.openxmlformats.org/markup-compatibility/2006">
          <mc:Choice xmlns:p14="http://schemas.microsoft.com/office/powerpoint/2010/main" Requires="p14">
            <p:contentPart p14:bwMode="auto" r:id="rId317">
              <p14:nvContentPartPr>
                <p14:cNvPr id="146" name="Ink 145">
                  <a:extLst>
                    <a:ext uri="{FF2B5EF4-FFF2-40B4-BE49-F238E27FC236}">
                      <a16:creationId xmlns:a16="http://schemas.microsoft.com/office/drawing/2014/main" id="{666A2A90-5244-C4BC-8FED-980B73318A0F}"/>
                    </a:ext>
                  </a:extLst>
                </p14:cNvPr>
                <p14:cNvContentPartPr/>
                <p14:nvPr/>
              </p14:nvContentPartPr>
              <p14:xfrm>
                <a:off x="5092415" y="1486090"/>
                <a:ext cx="60840" cy="48960"/>
              </p14:xfrm>
            </p:contentPart>
          </mc:Choice>
          <mc:Fallback>
            <p:pic>
              <p:nvPicPr>
                <p:cNvPr id="146" name="Ink 145">
                  <a:extLst>
                    <a:ext uri="{FF2B5EF4-FFF2-40B4-BE49-F238E27FC236}">
                      <a16:creationId xmlns:a16="http://schemas.microsoft.com/office/drawing/2014/main" id="{666A2A90-5244-C4BC-8FED-980B73318A0F}"/>
                    </a:ext>
                  </a:extLst>
                </p:cNvPr>
                <p:cNvPicPr/>
                <p:nvPr/>
              </p:nvPicPr>
              <p:blipFill>
                <a:blip r:embed="rId318"/>
                <a:stretch>
                  <a:fillRect/>
                </a:stretch>
              </p:blipFill>
              <p:spPr>
                <a:xfrm>
                  <a:off x="5086295" y="1479970"/>
                  <a:ext cx="73080" cy="61200"/>
                </a:xfrm>
                <a:prstGeom prst="rect">
                  <a:avLst/>
                </a:prstGeom>
              </p:spPr>
            </p:pic>
          </mc:Fallback>
        </mc:AlternateContent>
        <mc:AlternateContent xmlns:mc="http://schemas.openxmlformats.org/markup-compatibility/2006">
          <mc:Choice xmlns:p14="http://schemas.microsoft.com/office/powerpoint/2010/main" Requires="p14">
            <p:contentPart p14:bwMode="auto" r:id="rId319">
              <p14:nvContentPartPr>
                <p14:cNvPr id="147" name="Ink 146">
                  <a:extLst>
                    <a:ext uri="{FF2B5EF4-FFF2-40B4-BE49-F238E27FC236}">
                      <a16:creationId xmlns:a16="http://schemas.microsoft.com/office/drawing/2014/main" id="{191C24FF-19E3-2327-0656-865F364F9321}"/>
                    </a:ext>
                  </a:extLst>
                </p14:cNvPr>
                <p14:cNvContentPartPr/>
                <p14:nvPr/>
              </p14:nvContentPartPr>
              <p14:xfrm>
                <a:off x="5208695" y="1393210"/>
                <a:ext cx="34200" cy="144720"/>
              </p14:xfrm>
            </p:contentPart>
          </mc:Choice>
          <mc:Fallback>
            <p:pic>
              <p:nvPicPr>
                <p:cNvPr id="147" name="Ink 146">
                  <a:extLst>
                    <a:ext uri="{FF2B5EF4-FFF2-40B4-BE49-F238E27FC236}">
                      <a16:creationId xmlns:a16="http://schemas.microsoft.com/office/drawing/2014/main" id="{191C24FF-19E3-2327-0656-865F364F9321}"/>
                    </a:ext>
                  </a:extLst>
                </p:cNvPr>
                <p:cNvPicPr/>
                <p:nvPr/>
              </p:nvPicPr>
              <p:blipFill>
                <a:blip r:embed="rId320"/>
                <a:stretch>
                  <a:fillRect/>
                </a:stretch>
              </p:blipFill>
              <p:spPr>
                <a:xfrm>
                  <a:off x="5202575" y="1387090"/>
                  <a:ext cx="46440" cy="156960"/>
                </a:xfrm>
                <a:prstGeom prst="rect">
                  <a:avLst/>
                </a:prstGeom>
              </p:spPr>
            </p:pic>
          </mc:Fallback>
        </mc:AlternateContent>
        <mc:AlternateContent xmlns:mc="http://schemas.openxmlformats.org/markup-compatibility/2006">
          <mc:Choice xmlns:p14="http://schemas.microsoft.com/office/powerpoint/2010/main" Requires="p14">
            <p:contentPart p14:bwMode="auto" r:id="rId321">
              <p14:nvContentPartPr>
                <p14:cNvPr id="148" name="Ink 147">
                  <a:extLst>
                    <a:ext uri="{FF2B5EF4-FFF2-40B4-BE49-F238E27FC236}">
                      <a16:creationId xmlns:a16="http://schemas.microsoft.com/office/drawing/2014/main" id="{F8EF667F-715D-57D7-7809-534E3C7FFC54}"/>
                    </a:ext>
                  </a:extLst>
                </p14:cNvPr>
                <p14:cNvContentPartPr/>
                <p14:nvPr/>
              </p14:nvContentPartPr>
              <p14:xfrm>
                <a:off x="5205815" y="1476010"/>
                <a:ext cx="69120" cy="17280"/>
              </p14:xfrm>
            </p:contentPart>
          </mc:Choice>
          <mc:Fallback>
            <p:pic>
              <p:nvPicPr>
                <p:cNvPr id="148" name="Ink 147">
                  <a:extLst>
                    <a:ext uri="{FF2B5EF4-FFF2-40B4-BE49-F238E27FC236}">
                      <a16:creationId xmlns:a16="http://schemas.microsoft.com/office/drawing/2014/main" id="{F8EF667F-715D-57D7-7809-534E3C7FFC54}"/>
                    </a:ext>
                  </a:extLst>
                </p:cNvPr>
                <p:cNvPicPr/>
                <p:nvPr/>
              </p:nvPicPr>
              <p:blipFill>
                <a:blip r:embed="rId322"/>
                <a:stretch>
                  <a:fillRect/>
                </a:stretch>
              </p:blipFill>
              <p:spPr>
                <a:xfrm>
                  <a:off x="5199695" y="1469890"/>
                  <a:ext cx="81360" cy="29520"/>
                </a:xfrm>
                <a:prstGeom prst="rect">
                  <a:avLst/>
                </a:prstGeom>
              </p:spPr>
            </p:pic>
          </mc:Fallback>
        </mc:AlternateContent>
        <mc:AlternateContent xmlns:mc="http://schemas.openxmlformats.org/markup-compatibility/2006">
          <mc:Choice xmlns:p14="http://schemas.microsoft.com/office/powerpoint/2010/main" Requires="p14">
            <p:contentPart p14:bwMode="auto" r:id="rId323">
              <p14:nvContentPartPr>
                <p14:cNvPr id="149" name="Ink 148">
                  <a:extLst>
                    <a:ext uri="{FF2B5EF4-FFF2-40B4-BE49-F238E27FC236}">
                      <a16:creationId xmlns:a16="http://schemas.microsoft.com/office/drawing/2014/main" id="{964C7613-50BF-1440-B016-E17B92DBE1D1}"/>
                    </a:ext>
                  </a:extLst>
                </p14:cNvPr>
                <p14:cNvContentPartPr/>
                <p14:nvPr/>
              </p14:nvContentPartPr>
              <p14:xfrm>
                <a:off x="5388335" y="1494010"/>
                <a:ext cx="12600" cy="31320"/>
              </p14:xfrm>
            </p:contentPart>
          </mc:Choice>
          <mc:Fallback>
            <p:pic>
              <p:nvPicPr>
                <p:cNvPr id="149" name="Ink 148">
                  <a:extLst>
                    <a:ext uri="{FF2B5EF4-FFF2-40B4-BE49-F238E27FC236}">
                      <a16:creationId xmlns:a16="http://schemas.microsoft.com/office/drawing/2014/main" id="{964C7613-50BF-1440-B016-E17B92DBE1D1}"/>
                    </a:ext>
                  </a:extLst>
                </p:cNvPr>
                <p:cNvPicPr/>
                <p:nvPr/>
              </p:nvPicPr>
              <p:blipFill>
                <a:blip r:embed="rId324"/>
                <a:stretch>
                  <a:fillRect/>
                </a:stretch>
              </p:blipFill>
              <p:spPr>
                <a:xfrm>
                  <a:off x="5382215" y="1487890"/>
                  <a:ext cx="24840" cy="43560"/>
                </a:xfrm>
                <a:prstGeom prst="rect">
                  <a:avLst/>
                </a:prstGeom>
              </p:spPr>
            </p:pic>
          </mc:Fallback>
        </mc:AlternateContent>
        <mc:AlternateContent xmlns:mc="http://schemas.openxmlformats.org/markup-compatibility/2006">
          <mc:Choice xmlns:p14="http://schemas.microsoft.com/office/powerpoint/2010/main" Requires="p14">
            <p:contentPart p14:bwMode="auto" r:id="rId325">
              <p14:nvContentPartPr>
                <p14:cNvPr id="150" name="Ink 149">
                  <a:extLst>
                    <a:ext uri="{FF2B5EF4-FFF2-40B4-BE49-F238E27FC236}">
                      <a16:creationId xmlns:a16="http://schemas.microsoft.com/office/drawing/2014/main" id="{7CF35725-49CD-489A-FF02-5C075A4E412C}"/>
                    </a:ext>
                  </a:extLst>
                </p14:cNvPr>
                <p14:cNvContentPartPr/>
                <p14:nvPr/>
              </p14:nvContentPartPr>
              <p14:xfrm>
                <a:off x="5379695" y="1446850"/>
                <a:ext cx="11160" cy="1440"/>
              </p14:xfrm>
            </p:contentPart>
          </mc:Choice>
          <mc:Fallback>
            <p:pic>
              <p:nvPicPr>
                <p:cNvPr id="150" name="Ink 149">
                  <a:extLst>
                    <a:ext uri="{FF2B5EF4-FFF2-40B4-BE49-F238E27FC236}">
                      <a16:creationId xmlns:a16="http://schemas.microsoft.com/office/drawing/2014/main" id="{7CF35725-49CD-489A-FF02-5C075A4E412C}"/>
                    </a:ext>
                  </a:extLst>
                </p:cNvPr>
                <p:cNvPicPr/>
                <p:nvPr/>
              </p:nvPicPr>
              <p:blipFill>
                <a:blip r:embed="rId326"/>
                <a:stretch>
                  <a:fillRect/>
                </a:stretch>
              </p:blipFill>
              <p:spPr>
                <a:xfrm>
                  <a:off x="5373575" y="1440730"/>
                  <a:ext cx="23400" cy="13680"/>
                </a:xfrm>
                <a:prstGeom prst="rect">
                  <a:avLst/>
                </a:prstGeom>
              </p:spPr>
            </p:pic>
          </mc:Fallback>
        </mc:AlternateContent>
        <mc:AlternateContent xmlns:mc="http://schemas.openxmlformats.org/markup-compatibility/2006">
          <mc:Choice xmlns:p14="http://schemas.microsoft.com/office/powerpoint/2010/main" Requires="p14">
            <p:contentPart p14:bwMode="auto" r:id="rId327">
              <p14:nvContentPartPr>
                <p14:cNvPr id="152" name="Ink 151">
                  <a:extLst>
                    <a:ext uri="{FF2B5EF4-FFF2-40B4-BE49-F238E27FC236}">
                      <a16:creationId xmlns:a16="http://schemas.microsoft.com/office/drawing/2014/main" id="{CD131029-8535-3460-015D-91209259A759}"/>
                    </a:ext>
                  </a:extLst>
                </p14:cNvPr>
                <p14:cNvContentPartPr/>
                <p14:nvPr/>
              </p14:nvContentPartPr>
              <p14:xfrm>
                <a:off x="5455655" y="1491130"/>
                <a:ext cx="40680" cy="42840"/>
              </p14:xfrm>
            </p:contentPart>
          </mc:Choice>
          <mc:Fallback>
            <p:pic>
              <p:nvPicPr>
                <p:cNvPr id="152" name="Ink 151">
                  <a:extLst>
                    <a:ext uri="{FF2B5EF4-FFF2-40B4-BE49-F238E27FC236}">
                      <a16:creationId xmlns:a16="http://schemas.microsoft.com/office/drawing/2014/main" id="{CD131029-8535-3460-015D-91209259A759}"/>
                    </a:ext>
                  </a:extLst>
                </p:cNvPr>
                <p:cNvPicPr/>
                <p:nvPr/>
              </p:nvPicPr>
              <p:blipFill>
                <a:blip r:embed="rId328"/>
                <a:stretch>
                  <a:fillRect/>
                </a:stretch>
              </p:blipFill>
              <p:spPr>
                <a:xfrm>
                  <a:off x="5449535" y="1485010"/>
                  <a:ext cx="52920" cy="55080"/>
                </a:xfrm>
                <a:prstGeom prst="rect">
                  <a:avLst/>
                </a:prstGeom>
              </p:spPr>
            </p:pic>
          </mc:Fallback>
        </mc:AlternateContent>
        <mc:AlternateContent xmlns:mc="http://schemas.openxmlformats.org/markup-compatibility/2006">
          <mc:Choice xmlns:p14="http://schemas.microsoft.com/office/powerpoint/2010/main" Requires="p14">
            <p:contentPart p14:bwMode="auto" r:id="rId329">
              <p14:nvContentPartPr>
                <p14:cNvPr id="153" name="Ink 152">
                  <a:extLst>
                    <a:ext uri="{FF2B5EF4-FFF2-40B4-BE49-F238E27FC236}">
                      <a16:creationId xmlns:a16="http://schemas.microsoft.com/office/drawing/2014/main" id="{444EB926-C0B7-3A1E-7EFC-3D26608F9C03}"/>
                    </a:ext>
                  </a:extLst>
                </p14:cNvPr>
                <p14:cNvContentPartPr/>
                <p14:nvPr/>
              </p14:nvContentPartPr>
              <p14:xfrm>
                <a:off x="5525135" y="1347130"/>
                <a:ext cx="27360" cy="146880"/>
              </p14:xfrm>
            </p:contentPart>
          </mc:Choice>
          <mc:Fallback>
            <p:pic>
              <p:nvPicPr>
                <p:cNvPr id="153" name="Ink 152">
                  <a:extLst>
                    <a:ext uri="{FF2B5EF4-FFF2-40B4-BE49-F238E27FC236}">
                      <a16:creationId xmlns:a16="http://schemas.microsoft.com/office/drawing/2014/main" id="{444EB926-C0B7-3A1E-7EFC-3D26608F9C03}"/>
                    </a:ext>
                  </a:extLst>
                </p:cNvPr>
                <p:cNvPicPr/>
                <p:nvPr/>
              </p:nvPicPr>
              <p:blipFill>
                <a:blip r:embed="rId330"/>
                <a:stretch>
                  <a:fillRect/>
                </a:stretch>
              </p:blipFill>
              <p:spPr>
                <a:xfrm>
                  <a:off x="5519015" y="1341010"/>
                  <a:ext cx="39600" cy="159120"/>
                </a:xfrm>
                <a:prstGeom prst="rect">
                  <a:avLst/>
                </a:prstGeom>
              </p:spPr>
            </p:pic>
          </mc:Fallback>
        </mc:AlternateContent>
        <mc:AlternateContent xmlns:mc="http://schemas.openxmlformats.org/markup-compatibility/2006">
          <mc:Choice xmlns:p14="http://schemas.microsoft.com/office/powerpoint/2010/main" Requires="p14">
            <p:contentPart p14:bwMode="auto" r:id="rId331">
              <p14:nvContentPartPr>
                <p14:cNvPr id="154" name="Ink 153">
                  <a:extLst>
                    <a:ext uri="{FF2B5EF4-FFF2-40B4-BE49-F238E27FC236}">
                      <a16:creationId xmlns:a16="http://schemas.microsoft.com/office/drawing/2014/main" id="{99AAEE9B-3646-F8DF-90A6-6714B0A12D7D}"/>
                    </a:ext>
                  </a:extLst>
                </p14:cNvPr>
                <p14:cNvContentPartPr/>
                <p14:nvPr/>
              </p14:nvContentPartPr>
              <p14:xfrm>
                <a:off x="5507495" y="1447210"/>
                <a:ext cx="50760" cy="2520"/>
              </p14:xfrm>
            </p:contentPart>
          </mc:Choice>
          <mc:Fallback>
            <p:pic>
              <p:nvPicPr>
                <p:cNvPr id="154" name="Ink 153">
                  <a:extLst>
                    <a:ext uri="{FF2B5EF4-FFF2-40B4-BE49-F238E27FC236}">
                      <a16:creationId xmlns:a16="http://schemas.microsoft.com/office/drawing/2014/main" id="{99AAEE9B-3646-F8DF-90A6-6714B0A12D7D}"/>
                    </a:ext>
                  </a:extLst>
                </p:cNvPr>
                <p:cNvPicPr/>
                <p:nvPr/>
              </p:nvPicPr>
              <p:blipFill>
                <a:blip r:embed="rId332"/>
                <a:stretch>
                  <a:fillRect/>
                </a:stretch>
              </p:blipFill>
              <p:spPr>
                <a:xfrm>
                  <a:off x="5501375" y="1441090"/>
                  <a:ext cx="63000" cy="14760"/>
                </a:xfrm>
                <a:prstGeom prst="rect">
                  <a:avLst/>
                </a:prstGeom>
              </p:spPr>
            </p:pic>
          </mc:Fallback>
        </mc:AlternateContent>
        <mc:AlternateContent xmlns:mc="http://schemas.openxmlformats.org/markup-compatibility/2006">
          <mc:Choice xmlns:p14="http://schemas.microsoft.com/office/powerpoint/2010/main" Requires="p14">
            <p:contentPart p14:bwMode="auto" r:id="rId333">
              <p14:nvContentPartPr>
                <p14:cNvPr id="155" name="Ink 154">
                  <a:extLst>
                    <a:ext uri="{FF2B5EF4-FFF2-40B4-BE49-F238E27FC236}">
                      <a16:creationId xmlns:a16="http://schemas.microsoft.com/office/drawing/2014/main" id="{F3175DFF-5326-D6BA-3559-16EE5271A229}"/>
                    </a:ext>
                  </a:extLst>
                </p14:cNvPr>
                <p14:cNvContentPartPr/>
                <p14:nvPr/>
              </p14:nvContentPartPr>
              <p14:xfrm>
                <a:off x="5580215" y="1441450"/>
                <a:ext cx="64800" cy="77040"/>
              </p14:xfrm>
            </p:contentPart>
          </mc:Choice>
          <mc:Fallback>
            <p:pic>
              <p:nvPicPr>
                <p:cNvPr id="155" name="Ink 154">
                  <a:extLst>
                    <a:ext uri="{FF2B5EF4-FFF2-40B4-BE49-F238E27FC236}">
                      <a16:creationId xmlns:a16="http://schemas.microsoft.com/office/drawing/2014/main" id="{F3175DFF-5326-D6BA-3559-16EE5271A229}"/>
                    </a:ext>
                  </a:extLst>
                </p:cNvPr>
                <p:cNvPicPr/>
                <p:nvPr/>
              </p:nvPicPr>
              <p:blipFill>
                <a:blip r:embed="rId334"/>
                <a:stretch>
                  <a:fillRect/>
                </a:stretch>
              </p:blipFill>
              <p:spPr>
                <a:xfrm>
                  <a:off x="5574095" y="1435330"/>
                  <a:ext cx="77040" cy="89280"/>
                </a:xfrm>
                <a:prstGeom prst="rect">
                  <a:avLst/>
                </a:prstGeom>
              </p:spPr>
            </p:pic>
          </mc:Fallback>
        </mc:AlternateContent>
        <mc:AlternateContent xmlns:mc="http://schemas.openxmlformats.org/markup-compatibility/2006">
          <mc:Choice xmlns:p14="http://schemas.microsoft.com/office/powerpoint/2010/main" Requires="p14">
            <p:contentPart p14:bwMode="auto" r:id="rId335">
              <p14:nvContentPartPr>
                <p14:cNvPr id="156" name="Ink 155">
                  <a:extLst>
                    <a:ext uri="{FF2B5EF4-FFF2-40B4-BE49-F238E27FC236}">
                      <a16:creationId xmlns:a16="http://schemas.microsoft.com/office/drawing/2014/main" id="{B38D9C55-4688-940C-215B-A5C9956F6C46}"/>
                    </a:ext>
                  </a:extLst>
                </p14:cNvPr>
                <p14:cNvContentPartPr/>
                <p14:nvPr/>
              </p14:nvContentPartPr>
              <p14:xfrm>
                <a:off x="5666975" y="1479610"/>
                <a:ext cx="52920" cy="54360"/>
              </p14:xfrm>
            </p:contentPart>
          </mc:Choice>
          <mc:Fallback>
            <p:pic>
              <p:nvPicPr>
                <p:cNvPr id="156" name="Ink 155">
                  <a:extLst>
                    <a:ext uri="{FF2B5EF4-FFF2-40B4-BE49-F238E27FC236}">
                      <a16:creationId xmlns:a16="http://schemas.microsoft.com/office/drawing/2014/main" id="{B38D9C55-4688-940C-215B-A5C9956F6C46}"/>
                    </a:ext>
                  </a:extLst>
                </p:cNvPr>
                <p:cNvPicPr/>
                <p:nvPr/>
              </p:nvPicPr>
              <p:blipFill>
                <a:blip r:embed="rId336"/>
                <a:stretch>
                  <a:fillRect/>
                </a:stretch>
              </p:blipFill>
              <p:spPr>
                <a:xfrm>
                  <a:off x="5660855" y="1473490"/>
                  <a:ext cx="65160" cy="66600"/>
                </a:xfrm>
                <a:prstGeom prst="rect">
                  <a:avLst/>
                </a:prstGeom>
              </p:spPr>
            </p:pic>
          </mc:Fallback>
        </mc:AlternateContent>
        <mc:AlternateContent xmlns:mc="http://schemas.openxmlformats.org/markup-compatibility/2006">
          <mc:Choice xmlns:p14="http://schemas.microsoft.com/office/powerpoint/2010/main" Requires="p14">
            <p:contentPart p14:bwMode="auto" r:id="rId337">
              <p14:nvContentPartPr>
                <p14:cNvPr id="157" name="Ink 156">
                  <a:extLst>
                    <a:ext uri="{FF2B5EF4-FFF2-40B4-BE49-F238E27FC236}">
                      <a16:creationId xmlns:a16="http://schemas.microsoft.com/office/drawing/2014/main" id="{C19F8529-F5F9-9ECA-7182-A85EDC097D39}"/>
                    </a:ext>
                  </a:extLst>
                </p14:cNvPr>
                <p14:cNvContentPartPr/>
                <p14:nvPr/>
              </p14:nvContentPartPr>
              <p14:xfrm>
                <a:off x="5722055" y="1461250"/>
                <a:ext cx="64800" cy="51840"/>
              </p14:xfrm>
            </p:contentPart>
          </mc:Choice>
          <mc:Fallback>
            <p:pic>
              <p:nvPicPr>
                <p:cNvPr id="157" name="Ink 156">
                  <a:extLst>
                    <a:ext uri="{FF2B5EF4-FFF2-40B4-BE49-F238E27FC236}">
                      <a16:creationId xmlns:a16="http://schemas.microsoft.com/office/drawing/2014/main" id="{C19F8529-F5F9-9ECA-7182-A85EDC097D39}"/>
                    </a:ext>
                  </a:extLst>
                </p:cNvPr>
                <p:cNvPicPr/>
                <p:nvPr/>
              </p:nvPicPr>
              <p:blipFill>
                <a:blip r:embed="rId338"/>
                <a:stretch>
                  <a:fillRect/>
                </a:stretch>
              </p:blipFill>
              <p:spPr>
                <a:xfrm>
                  <a:off x="5715935" y="1455130"/>
                  <a:ext cx="77040" cy="64080"/>
                </a:xfrm>
                <a:prstGeom prst="rect">
                  <a:avLst/>
                </a:prstGeom>
              </p:spPr>
            </p:pic>
          </mc:Fallback>
        </mc:AlternateContent>
        <mc:AlternateContent xmlns:mc="http://schemas.openxmlformats.org/markup-compatibility/2006">
          <mc:Choice xmlns:p14="http://schemas.microsoft.com/office/powerpoint/2010/main" Requires="p14">
            <p:contentPart p14:bwMode="auto" r:id="rId339">
              <p14:nvContentPartPr>
                <p14:cNvPr id="158" name="Ink 157">
                  <a:extLst>
                    <a:ext uri="{FF2B5EF4-FFF2-40B4-BE49-F238E27FC236}">
                      <a16:creationId xmlns:a16="http://schemas.microsoft.com/office/drawing/2014/main" id="{78A77BC6-41CC-C47E-113F-65056B07AECA}"/>
                    </a:ext>
                  </a:extLst>
                </p14:cNvPr>
                <p14:cNvContentPartPr/>
                <p14:nvPr/>
              </p14:nvContentPartPr>
              <p14:xfrm>
                <a:off x="5829335" y="1464850"/>
                <a:ext cx="39240" cy="51480"/>
              </p14:xfrm>
            </p:contentPart>
          </mc:Choice>
          <mc:Fallback>
            <p:pic>
              <p:nvPicPr>
                <p:cNvPr id="158" name="Ink 157">
                  <a:extLst>
                    <a:ext uri="{FF2B5EF4-FFF2-40B4-BE49-F238E27FC236}">
                      <a16:creationId xmlns:a16="http://schemas.microsoft.com/office/drawing/2014/main" id="{78A77BC6-41CC-C47E-113F-65056B07AECA}"/>
                    </a:ext>
                  </a:extLst>
                </p:cNvPr>
                <p:cNvPicPr/>
                <p:nvPr/>
              </p:nvPicPr>
              <p:blipFill>
                <a:blip r:embed="rId340"/>
                <a:stretch>
                  <a:fillRect/>
                </a:stretch>
              </p:blipFill>
              <p:spPr>
                <a:xfrm>
                  <a:off x="5823215" y="1458730"/>
                  <a:ext cx="51480" cy="63720"/>
                </a:xfrm>
                <a:prstGeom prst="rect">
                  <a:avLst/>
                </a:prstGeom>
              </p:spPr>
            </p:pic>
          </mc:Fallback>
        </mc:AlternateContent>
        <mc:AlternateContent xmlns:mc="http://schemas.openxmlformats.org/markup-compatibility/2006">
          <mc:Choice xmlns:p14="http://schemas.microsoft.com/office/powerpoint/2010/main" Requires="p14">
            <p:contentPart p14:bwMode="auto" r:id="rId341">
              <p14:nvContentPartPr>
                <p14:cNvPr id="159" name="Ink 158">
                  <a:extLst>
                    <a:ext uri="{FF2B5EF4-FFF2-40B4-BE49-F238E27FC236}">
                      <a16:creationId xmlns:a16="http://schemas.microsoft.com/office/drawing/2014/main" id="{807BD8AC-C028-75A9-2456-FB797008CC92}"/>
                    </a:ext>
                  </a:extLst>
                </p14:cNvPr>
                <p14:cNvContentPartPr/>
                <p14:nvPr/>
              </p14:nvContentPartPr>
              <p14:xfrm>
                <a:off x="5910695" y="1381330"/>
                <a:ext cx="17640" cy="128880"/>
              </p14:xfrm>
            </p:contentPart>
          </mc:Choice>
          <mc:Fallback>
            <p:pic>
              <p:nvPicPr>
                <p:cNvPr id="159" name="Ink 158">
                  <a:extLst>
                    <a:ext uri="{FF2B5EF4-FFF2-40B4-BE49-F238E27FC236}">
                      <a16:creationId xmlns:a16="http://schemas.microsoft.com/office/drawing/2014/main" id="{807BD8AC-C028-75A9-2456-FB797008CC92}"/>
                    </a:ext>
                  </a:extLst>
                </p:cNvPr>
                <p:cNvPicPr/>
                <p:nvPr/>
              </p:nvPicPr>
              <p:blipFill>
                <a:blip r:embed="rId342"/>
                <a:stretch>
                  <a:fillRect/>
                </a:stretch>
              </p:blipFill>
              <p:spPr>
                <a:xfrm>
                  <a:off x="5904575" y="1375210"/>
                  <a:ext cx="29880" cy="141120"/>
                </a:xfrm>
                <a:prstGeom prst="rect">
                  <a:avLst/>
                </a:prstGeom>
              </p:spPr>
            </p:pic>
          </mc:Fallback>
        </mc:AlternateContent>
        <mc:AlternateContent xmlns:mc="http://schemas.openxmlformats.org/markup-compatibility/2006">
          <mc:Choice xmlns:p14="http://schemas.microsoft.com/office/powerpoint/2010/main" Requires="p14">
            <p:contentPart p14:bwMode="auto" r:id="rId343">
              <p14:nvContentPartPr>
                <p14:cNvPr id="160" name="Ink 159">
                  <a:extLst>
                    <a:ext uri="{FF2B5EF4-FFF2-40B4-BE49-F238E27FC236}">
                      <a16:creationId xmlns:a16="http://schemas.microsoft.com/office/drawing/2014/main" id="{C662778D-3193-67A4-348D-31136E8AE643}"/>
                    </a:ext>
                  </a:extLst>
                </p14:cNvPr>
                <p14:cNvContentPartPr/>
                <p14:nvPr/>
              </p14:nvContentPartPr>
              <p14:xfrm>
                <a:off x="5890535" y="1450090"/>
                <a:ext cx="75240" cy="10800"/>
              </p14:xfrm>
            </p:contentPart>
          </mc:Choice>
          <mc:Fallback>
            <p:pic>
              <p:nvPicPr>
                <p:cNvPr id="160" name="Ink 159">
                  <a:extLst>
                    <a:ext uri="{FF2B5EF4-FFF2-40B4-BE49-F238E27FC236}">
                      <a16:creationId xmlns:a16="http://schemas.microsoft.com/office/drawing/2014/main" id="{C662778D-3193-67A4-348D-31136E8AE643}"/>
                    </a:ext>
                  </a:extLst>
                </p:cNvPr>
                <p:cNvPicPr/>
                <p:nvPr/>
              </p:nvPicPr>
              <p:blipFill>
                <a:blip r:embed="rId344"/>
                <a:stretch>
                  <a:fillRect/>
                </a:stretch>
              </p:blipFill>
              <p:spPr>
                <a:xfrm>
                  <a:off x="5884415" y="1443970"/>
                  <a:ext cx="87480" cy="23040"/>
                </a:xfrm>
                <a:prstGeom prst="rect">
                  <a:avLst/>
                </a:prstGeom>
              </p:spPr>
            </p:pic>
          </mc:Fallback>
        </mc:AlternateContent>
        <mc:AlternateContent xmlns:mc="http://schemas.openxmlformats.org/markup-compatibility/2006">
          <mc:Choice xmlns:p14="http://schemas.microsoft.com/office/powerpoint/2010/main" Requires="p14">
            <p:contentPart p14:bwMode="auto" r:id="rId345">
              <p14:nvContentPartPr>
                <p14:cNvPr id="215" name="Ink 214">
                  <a:extLst>
                    <a:ext uri="{FF2B5EF4-FFF2-40B4-BE49-F238E27FC236}">
                      <a16:creationId xmlns:a16="http://schemas.microsoft.com/office/drawing/2014/main" id="{0119F833-9B8A-17BC-2A10-878B376B5EFA}"/>
                    </a:ext>
                  </a:extLst>
                </p14:cNvPr>
                <p14:cNvContentPartPr/>
                <p14:nvPr/>
              </p14:nvContentPartPr>
              <p14:xfrm>
                <a:off x="6037055" y="1447210"/>
                <a:ext cx="42480" cy="50040"/>
              </p14:xfrm>
            </p:contentPart>
          </mc:Choice>
          <mc:Fallback>
            <p:pic>
              <p:nvPicPr>
                <p:cNvPr id="215" name="Ink 214">
                  <a:extLst>
                    <a:ext uri="{FF2B5EF4-FFF2-40B4-BE49-F238E27FC236}">
                      <a16:creationId xmlns:a16="http://schemas.microsoft.com/office/drawing/2014/main" id="{0119F833-9B8A-17BC-2A10-878B376B5EFA}"/>
                    </a:ext>
                  </a:extLst>
                </p:cNvPr>
                <p:cNvPicPr/>
                <p:nvPr/>
              </p:nvPicPr>
              <p:blipFill>
                <a:blip r:embed="rId346"/>
                <a:stretch>
                  <a:fillRect/>
                </a:stretch>
              </p:blipFill>
              <p:spPr>
                <a:xfrm>
                  <a:off x="6030935" y="1441090"/>
                  <a:ext cx="54720" cy="62280"/>
                </a:xfrm>
                <a:prstGeom prst="rect">
                  <a:avLst/>
                </a:prstGeom>
              </p:spPr>
            </p:pic>
          </mc:Fallback>
        </mc:AlternateContent>
        <mc:AlternateContent xmlns:mc="http://schemas.openxmlformats.org/markup-compatibility/2006">
          <mc:Choice xmlns:p14="http://schemas.microsoft.com/office/powerpoint/2010/main" Requires="p14">
            <p:contentPart p14:bwMode="auto" r:id="rId347">
              <p14:nvContentPartPr>
                <p14:cNvPr id="216" name="Ink 215">
                  <a:extLst>
                    <a:ext uri="{FF2B5EF4-FFF2-40B4-BE49-F238E27FC236}">
                      <a16:creationId xmlns:a16="http://schemas.microsoft.com/office/drawing/2014/main" id="{0C240D06-E21A-1592-6A56-D46D260CF850}"/>
                    </a:ext>
                  </a:extLst>
                </p14:cNvPr>
                <p14:cNvContentPartPr/>
                <p14:nvPr/>
              </p14:nvContentPartPr>
              <p14:xfrm>
                <a:off x="6088535" y="1325170"/>
                <a:ext cx="54720" cy="177120"/>
              </p14:xfrm>
            </p:contentPart>
          </mc:Choice>
          <mc:Fallback>
            <p:pic>
              <p:nvPicPr>
                <p:cNvPr id="216" name="Ink 215">
                  <a:extLst>
                    <a:ext uri="{FF2B5EF4-FFF2-40B4-BE49-F238E27FC236}">
                      <a16:creationId xmlns:a16="http://schemas.microsoft.com/office/drawing/2014/main" id="{0C240D06-E21A-1592-6A56-D46D260CF850}"/>
                    </a:ext>
                  </a:extLst>
                </p:cNvPr>
                <p:cNvPicPr/>
                <p:nvPr/>
              </p:nvPicPr>
              <p:blipFill>
                <a:blip r:embed="rId348"/>
                <a:stretch>
                  <a:fillRect/>
                </a:stretch>
              </p:blipFill>
              <p:spPr>
                <a:xfrm>
                  <a:off x="6082415" y="1319050"/>
                  <a:ext cx="66960" cy="189360"/>
                </a:xfrm>
                <a:prstGeom prst="rect">
                  <a:avLst/>
                </a:prstGeom>
              </p:spPr>
            </p:pic>
          </mc:Fallback>
        </mc:AlternateContent>
        <mc:AlternateContent xmlns:mc="http://schemas.openxmlformats.org/markup-compatibility/2006">
          <mc:Choice xmlns:p14="http://schemas.microsoft.com/office/powerpoint/2010/main" Requires="p14">
            <p:contentPart p14:bwMode="auto" r:id="rId349">
              <p14:nvContentPartPr>
                <p14:cNvPr id="218" name="Ink 217">
                  <a:extLst>
                    <a:ext uri="{FF2B5EF4-FFF2-40B4-BE49-F238E27FC236}">
                      <a16:creationId xmlns:a16="http://schemas.microsoft.com/office/drawing/2014/main" id="{290013AA-3A34-A162-10AC-A47FCABEF393}"/>
                    </a:ext>
                  </a:extLst>
                </p14:cNvPr>
                <p14:cNvContentPartPr/>
                <p14:nvPr/>
              </p14:nvContentPartPr>
              <p14:xfrm>
                <a:off x="6186095" y="1449730"/>
                <a:ext cx="5040" cy="51480"/>
              </p14:xfrm>
            </p:contentPart>
          </mc:Choice>
          <mc:Fallback>
            <p:pic>
              <p:nvPicPr>
                <p:cNvPr id="218" name="Ink 217">
                  <a:extLst>
                    <a:ext uri="{FF2B5EF4-FFF2-40B4-BE49-F238E27FC236}">
                      <a16:creationId xmlns:a16="http://schemas.microsoft.com/office/drawing/2014/main" id="{290013AA-3A34-A162-10AC-A47FCABEF393}"/>
                    </a:ext>
                  </a:extLst>
                </p:cNvPr>
                <p:cNvPicPr/>
                <p:nvPr/>
              </p:nvPicPr>
              <p:blipFill>
                <a:blip r:embed="rId350"/>
                <a:stretch>
                  <a:fillRect/>
                </a:stretch>
              </p:blipFill>
              <p:spPr>
                <a:xfrm>
                  <a:off x="6179975" y="1443610"/>
                  <a:ext cx="17280" cy="63720"/>
                </a:xfrm>
                <a:prstGeom prst="rect">
                  <a:avLst/>
                </a:prstGeom>
              </p:spPr>
            </p:pic>
          </mc:Fallback>
        </mc:AlternateContent>
        <mc:AlternateContent xmlns:mc="http://schemas.openxmlformats.org/markup-compatibility/2006">
          <mc:Choice xmlns:p14="http://schemas.microsoft.com/office/powerpoint/2010/main" Requires="p14">
            <p:contentPart p14:bwMode="auto" r:id="rId351">
              <p14:nvContentPartPr>
                <p14:cNvPr id="219" name="Ink 218">
                  <a:extLst>
                    <a:ext uri="{FF2B5EF4-FFF2-40B4-BE49-F238E27FC236}">
                      <a16:creationId xmlns:a16="http://schemas.microsoft.com/office/drawing/2014/main" id="{DA536209-BE95-82C5-97C0-A4F9075854FC}"/>
                    </a:ext>
                  </a:extLst>
                </p14:cNvPr>
                <p14:cNvContentPartPr/>
                <p14:nvPr/>
              </p14:nvContentPartPr>
              <p14:xfrm>
                <a:off x="6181055" y="1423450"/>
                <a:ext cx="360" cy="360"/>
              </p14:xfrm>
            </p:contentPart>
          </mc:Choice>
          <mc:Fallback>
            <p:pic>
              <p:nvPicPr>
                <p:cNvPr id="219" name="Ink 218">
                  <a:extLst>
                    <a:ext uri="{FF2B5EF4-FFF2-40B4-BE49-F238E27FC236}">
                      <a16:creationId xmlns:a16="http://schemas.microsoft.com/office/drawing/2014/main" id="{DA536209-BE95-82C5-97C0-A4F9075854FC}"/>
                    </a:ext>
                  </a:extLst>
                </p:cNvPr>
                <p:cNvPicPr/>
                <p:nvPr/>
              </p:nvPicPr>
              <p:blipFill>
                <a:blip r:embed="rId352"/>
                <a:stretch>
                  <a:fillRect/>
                </a:stretch>
              </p:blipFill>
              <p:spPr>
                <a:xfrm>
                  <a:off x="6174935" y="1417330"/>
                  <a:ext cx="12600" cy="12600"/>
                </a:xfrm>
                <a:prstGeom prst="rect">
                  <a:avLst/>
                </a:prstGeom>
              </p:spPr>
            </p:pic>
          </mc:Fallback>
        </mc:AlternateContent>
        <mc:AlternateContent xmlns:mc="http://schemas.openxmlformats.org/markup-compatibility/2006">
          <mc:Choice xmlns:p14="http://schemas.microsoft.com/office/powerpoint/2010/main" Requires="p14">
            <p:contentPart p14:bwMode="auto" r:id="rId353">
              <p14:nvContentPartPr>
                <p14:cNvPr id="220" name="Ink 219">
                  <a:extLst>
                    <a:ext uri="{FF2B5EF4-FFF2-40B4-BE49-F238E27FC236}">
                      <a16:creationId xmlns:a16="http://schemas.microsoft.com/office/drawing/2014/main" id="{E24FB657-4277-EC02-19B2-B398262E051E}"/>
                    </a:ext>
                  </a:extLst>
                </p14:cNvPr>
                <p14:cNvContentPartPr/>
                <p14:nvPr/>
              </p14:nvContentPartPr>
              <p14:xfrm>
                <a:off x="6257735" y="1436410"/>
                <a:ext cx="52920" cy="53280"/>
              </p14:xfrm>
            </p:contentPart>
          </mc:Choice>
          <mc:Fallback>
            <p:pic>
              <p:nvPicPr>
                <p:cNvPr id="220" name="Ink 219">
                  <a:extLst>
                    <a:ext uri="{FF2B5EF4-FFF2-40B4-BE49-F238E27FC236}">
                      <a16:creationId xmlns:a16="http://schemas.microsoft.com/office/drawing/2014/main" id="{E24FB657-4277-EC02-19B2-B398262E051E}"/>
                    </a:ext>
                  </a:extLst>
                </p:cNvPr>
                <p:cNvPicPr/>
                <p:nvPr/>
              </p:nvPicPr>
              <p:blipFill>
                <a:blip r:embed="rId354"/>
                <a:stretch>
                  <a:fillRect/>
                </a:stretch>
              </p:blipFill>
              <p:spPr>
                <a:xfrm>
                  <a:off x="6251615" y="1430290"/>
                  <a:ext cx="65160" cy="65520"/>
                </a:xfrm>
                <a:prstGeom prst="rect">
                  <a:avLst/>
                </a:prstGeom>
              </p:spPr>
            </p:pic>
          </mc:Fallback>
        </mc:AlternateContent>
        <mc:AlternateContent xmlns:mc="http://schemas.openxmlformats.org/markup-compatibility/2006">
          <mc:Choice xmlns:p14="http://schemas.microsoft.com/office/powerpoint/2010/main" Requires="p14">
            <p:contentPart p14:bwMode="auto" r:id="rId355">
              <p14:nvContentPartPr>
                <p14:cNvPr id="221" name="Ink 220">
                  <a:extLst>
                    <a:ext uri="{FF2B5EF4-FFF2-40B4-BE49-F238E27FC236}">
                      <a16:creationId xmlns:a16="http://schemas.microsoft.com/office/drawing/2014/main" id="{82866EFA-D1BA-5E01-C90B-0D315F3C0120}"/>
                    </a:ext>
                  </a:extLst>
                </p14:cNvPr>
                <p14:cNvContentPartPr/>
                <p14:nvPr/>
              </p14:nvContentPartPr>
              <p14:xfrm>
                <a:off x="6349175" y="1422730"/>
                <a:ext cx="60840" cy="118800"/>
              </p14:xfrm>
            </p:contentPart>
          </mc:Choice>
          <mc:Fallback>
            <p:pic>
              <p:nvPicPr>
                <p:cNvPr id="221" name="Ink 220">
                  <a:extLst>
                    <a:ext uri="{FF2B5EF4-FFF2-40B4-BE49-F238E27FC236}">
                      <a16:creationId xmlns:a16="http://schemas.microsoft.com/office/drawing/2014/main" id="{82866EFA-D1BA-5E01-C90B-0D315F3C0120}"/>
                    </a:ext>
                  </a:extLst>
                </p:cNvPr>
                <p:cNvPicPr/>
                <p:nvPr/>
              </p:nvPicPr>
              <p:blipFill>
                <a:blip r:embed="rId356"/>
                <a:stretch>
                  <a:fillRect/>
                </a:stretch>
              </p:blipFill>
              <p:spPr>
                <a:xfrm>
                  <a:off x="6343055" y="1416610"/>
                  <a:ext cx="73080" cy="131040"/>
                </a:xfrm>
                <a:prstGeom prst="rect">
                  <a:avLst/>
                </a:prstGeom>
              </p:spPr>
            </p:pic>
          </mc:Fallback>
        </mc:AlternateContent>
      </p:grpSp>
      <p:grpSp>
        <p:nvGrpSpPr>
          <p:cNvPr id="229" name="Group 228">
            <a:extLst>
              <a:ext uri="{FF2B5EF4-FFF2-40B4-BE49-F238E27FC236}">
                <a16:creationId xmlns:a16="http://schemas.microsoft.com/office/drawing/2014/main" id="{5408D676-4503-FCDD-A2EC-0E1E0A966F1A}"/>
              </a:ext>
            </a:extLst>
          </p:cNvPr>
          <p:cNvGrpSpPr/>
          <p:nvPr/>
        </p:nvGrpSpPr>
        <p:grpSpPr>
          <a:xfrm>
            <a:off x="6265295" y="853930"/>
            <a:ext cx="389160" cy="171360"/>
            <a:chOff x="6265295" y="853930"/>
            <a:chExt cx="389160" cy="171360"/>
          </a:xfrm>
        </p:grpSpPr>
        <mc:AlternateContent xmlns:mc="http://schemas.openxmlformats.org/markup-compatibility/2006">
          <mc:Choice xmlns:p14="http://schemas.microsoft.com/office/powerpoint/2010/main" Requires="p14">
            <p:contentPart p14:bwMode="auto" r:id="rId357">
              <p14:nvContentPartPr>
                <p14:cNvPr id="223" name="Ink 222">
                  <a:extLst>
                    <a:ext uri="{FF2B5EF4-FFF2-40B4-BE49-F238E27FC236}">
                      <a16:creationId xmlns:a16="http://schemas.microsoft.com/office/drawing/2014/main" id="{0F4E53C8-AD6F-7EDB-8B3C-7C4C50645F01}"/>
                    </a:ext>
                  </a:extLst>
                </p14:cNvPr>
                <p14:cNvContentPartPr/>
                <p14:nvPr/>
              </p14:nvContentPartPr>
              <p14:xfrm>
                <a:off x="6265295" y="956530"/>
                <a:ext cx="70920" cy="47160"/>
              </p14:xfrm>
            </p:contentPart>
          </mc:Choice>
          <mc:Fallback>
            <p:pic>
              <p:nvPicPr>
                <p:cNvPr id="223" name="Ink 222">
                  <a:extLst>
                    <a:ext uri="{FF2B5EF4-FFF2-40B4-BE49-F238E27FC236}">
                      <a16:creationId xmlns:a16="http://schemas.microsoft.com/office/drawing/2014/main" id="{0F4E53C8-AD6F-7EDB-8B3C-7C4C50645F01}"/>
                    </a:ext>
                  </a:extLst>
                </p:cNvPr>
                <p:cNvPicPr/>
                <p:nvPr/>
              </p:nvPicPr>
              <p:blipFill>
                <a:blip r:embed="rId358"/>
                <a:stretch>
                  <a:fillRect/>
                </a:stretch>
              </p:blipFill>
              <p:spPr>
                <a:xfrm>
                  <a:off x="6259175" y="950410"/>
                  <a:ext cx="83160" cy="59400"/>
                </a:xfrm>
                <a:prstGeom prst="rect">
                  <a:avLst/>
                </a:prstGeom>
              </p:spPr>
            </p:pic>
          </mc:Fallback>
        </mc:AlternateContent>
        <mc:AlternateContent xmlns:mc="http://schemas.openxmlformats.org/markup-compatibility/2006">
          <mc:Choice xmlns:p14="http://schemas.microsoft.com/office/powerpoint/2010/main" Requires="p14">
            <p:contentPart p14:bwMode="auto" r:id="rId359">
              <p14:nvContentPartPr>
                <p14:cNvPr id="224" name="Ink 223">
                  <a:extLst>
                    <a:ext uri="{FF2B5EF4-FFF2-40B4-BE49-F238E27FC236}">
                      <a16:creationId xmlns:a16="http://schemas.microsoft.com/office/drawing/2014/main" id="{3B6400BA-1566-C81F-069B-D1E6B1C788BA}"/>
                    </a:ext>
                  </a:extLst>
                </p14:cNvPr>
                <p14:cNvContentPartPr/>
                <p14:nvPr/>
              </p14:nvContentPartPr>
              <p14:xfrm>
                <a:off x="6353135" y="853930"/>
                <a:ext cx="48960" cy="163080"/>
              </p14:xfrm>
            </p:contentPart>
          </mc:Choice>
          <mc:Fallback>
            <p:pic>
              <p:nvPicPr>
                <p:cNvPr id="224" name="Ink 223">
                  <a:extLst>
                    <a:ext uri="{FF2B5EF4-FFF2-40B4-BE49-F238E27FC236}">
                      <a16:creationId xmlns:a16="http://schemas.microsoft.com/office/drawing/2014/main" id="{3B6400BA-1566-C81F-069B-D1E6B1C788BA}"/>
                    </a:ext>
                  </a:extLst>
                </p:cNvPr>
                <p:cNvPicPr/>
                <p:nvPr/>
              </p:nvPicPr>
              <p:blipFill>
                <a:blip r:embed="rId360"/>
                <a:stretch>
                  <a:fillRect/>
                </a:stretch>
              </p:blipFill>
              <p:spPr>
                <a:xfrm>
                  <a:off x="6347015" y="847810"/>
                  <a:ext cx="61200" cy="175320"/>
                </a:xfrm>
                <a:prstGeom prst="rect">
                  <a:avLst/>
                </a:prstGeom>
              </p:spPr>
            </p:pic>
          </mc:Fallback>
        </mc:AlternateContent>
        <mc:AlternateContent xmlns:mc="http://schemas.openxmlformats.org/markup-compatibility/2006">
          <mc:Choice xmlns:p14="http://schemas.microsoft.com/office/powerpoint/2010/main" Requires="p14">
            <p:contentPart p14:bwMode="auto" r:id="rId361">
              <p14:nvContentPartPr>
                <p14:cNvPr id="225" name="Ink 224">
                  <a:extLst>
                    <a:ext uri="{FF2B5EF4-FFF2-40B4-BE49-F238E27FC236}">
                      <a16:creationId xmlns:a16="http://schemas.microsoft.com/office/drawing/2014/main" id="{628658B2-C05D-802F-538B-FEF15C0BA15A}"/>
                    </a:ext>
                  </a:extLst>
                </p14:cNvPr>
                <p14:cNvContentPartPr/>
                <p14:nvPr/>
              </p14:nvContentPartPr>
              <p14:xfrm>
                <a:off x="6443135" y="970930"/>
                <a:ext cx="6840" cy="41400"/>
              </p14:xfrm>
            </p:contentPart>
          </mc:Choice>
          <mc:Fallback>
            <p:pic>
              <p:nvPicPr>
                <p:cNvPr id="225" name="Ink 224">
                  <a:extLst>
                    <a:ext uri="{FF2B5EF4-FFF2-40B4-BE49-F238E27FC236}">
                      <a16:creationId xmlns:a16="http://schemas.microsoft.com/office/drawing/2014/main" id="{628658B2-C05D-802F-538B-FEF15C0BA15A}"/>
                    </a:ext>
                  </a:extLst>
                </p:cNvPr>
                <p:cNvPicPr/>
                <p:nvPr/>
              </p:nvPicPr>
              <p:blipFill>
                <a:blip r:embed="rId362"/>
                <a:stretch>
                  <a:fillRect/>
                </a:stretch>
              </p:blipFill>
              <p:spPr>
                <a:xfrm>
                  <a:off x="6437015" y="964810"/>
                  <a:ext cx="19080" cy="53640"/>
                </a:xfrm>
                <a:prstGeom prst="rect">
                  <a:avLst/>
                </a:prstGeom>
              </p:spPr>
            </p:pic>
          </mc:Fallback>
        </mc:AlternateContent>
        <mc:AlternateContent xmlns:mc="http://schemas.openxmlformats.org/markup-compatibility/2006">
          <mc:Choice xmlns:p14="http://schemas.microsoft.com/office/powerpoint/2010/main" Requires="p14">
            <p:contentPart p14:bwMode="auto" r:id="rId363">
              <p14:nvContentPartPr>
                <p14:cNvPr id="226" name="Ink 225">
                  <a:extLst>
                    <a:ext uri="{FF2B5EF4-FFF2-40B4-BE49-F238E27FC236}">
                      <a16:creationId xmlns:a16="http://schemas.microsoft.com/office/drawing/2014/main" id="{83ED5C01-DF0E-9280-0C9E-AB8D2089D87E}"/>
                    </a:ext>
                  </a:extLst>
                </p14:cNvPr>
                <p14:cNvContentPartPr/>
                <p14:nvPr/>
              </p14:nvContentPartPr>
              <p14:xfrm>
                <a:off x="6447815" y="896770"/>
                <a:ext cx="27360" cy="8640"/>
              </p14:xfrm>
            </p:contentPart>
          </mc:Choice>
          <mc:Fallback>
            <p:pic>
              <p:nvPicPr>
                <p:cNvPr id="226" name="Ink 225">
                  <a:extLst>
                    <a:ext uri="{FF2B5EF4-FFF2-40B4-BE49-F238E27FC236}">
                      <a16:creationId xmlns:a16="http://schemas.microsoft.com/office/drawing/2014/main" id="{83ED5C01-DF0E-9280-0C9E-AB8D2089D87E}"/>
                    </a:ext>
                  </a:extLst>
                </p:cNvPr>
                <p:cNvPicPr/>
                <p:nvPr/>
              </p:nvPicPr>
              <p:blipFill>
                <a:blip r:embed="rId364"/>
                <a:stretch>
                  <a:fillRect/>
                </a:stretch>
              </p:blipFill>
              <p:spPr>
                <a:xfrm>
                  <a:off x="6441695" y="890650"/>
                  <a:ext cx="39600" cy="20880"/>
                </a:xfrm>
                <a:prstGeom prst="rect">
                  <a:avLst/>
                </a:prstGeom>
              </p:spPr>
            </p:pic>
          </mc:Fallback>
        </mc:AlternateContent>
        <mc:AlternateContent xmlns:mc="http://schemas.openxmlformats.org/markup-compatibility/2006">
          <mc:Choice xmlns:p14="http://schemas.microsoft.com/office/powerpoint/2010/main" Requires="p14">
            <p:contentPart p14:bwMode="auto" r:id="rId365">
              <p14:nvContentPartPr>
                <p14:cNvPr id="227" name="Ink 226">
                  <a:extLst>
                    <a:ext uri="{FF2B5EF4-FFF2-40B4-BE49-F238E27FC236}">
                      <a16:creationId xmlns:a16="http://schemas.microsoft.com/office/drawing/2014/main" id="{2F5CC2DC-88A3-EF21-FDD1-1A1EF366A085}"/>
                    </a:ext>
                  </a:extLst>
                </p14:cNvPr>
                <p14:cNvContentPartPr/>
                <p14:nvPr/>
              </p14:nvContentPartPr>
              <p14:xfrm>
                <a:off x="6503615" y="947170"/>
                <a:ext cx="65880" cy="54720"/>
              </p14:xfrm>
            </p:contentPart>
          </mc:Choice>
          <mc:Fallback>
            <p:pic>
              <p:nvPicPr>
                <p:cNvPr id="227" name="Ink 226">
                  <a:extLst>
                    <a:ext uri="{FF2B5EF4-FFF2-40B4-BE49-F238E27FC236}">
                      <a16:creationId xmlns:a16="http://schemas.microsoft.com/office/drawing/2014/main" id="{2F5CC2DC-88A3-EF21-FDD1-1A1EF366A085}"/>
                    </a:ext>
                  </a:extLst>
                </p:cNvPr>
                <p:cNvPicPr/>
                <p:nvPr/>
              </p:nvPicPr>
              <p:blipFill>
                <a:blip r:embed="rId366"/>
                <a:stretch>
                  <a:fillRect/>
                </a:stretch>
              </p:blipFill>
              <p:spPr>
                <a:xfrm>
                  <a:off x="6497495" y="941050"/>
                  <a:ext cx="78120" cy="66960"/>
                </a:xfrm>
                <a:prstGeom prst="rect">
                  <a:avLst/>
                </a:prstGeom>
              </p:spPr>
            </p:pic>
          </mc:Fallback>
        </mc:AlternateContent>
        <mc:AlternateContent xmlns:mc="http://schemas.openxmlformats.org/markup-compatibility/2006">
          <mc:Choice xmlns:p14="http://schemas.microsoft.com/office/powerpoint/2010/main" Requires="p14">
            <p:contentPart p14:bwMode="auto" r:id="rId367">
              <p14:nvContentPartPr>
                <p14:cNvPr id="228" name="Ink 227">
                  <a:extLst>
                    <a:ext uri="{FF2B5EF4-FFF2-40B4-BE49-F238E27FC236}">
                      <a16:creationId xmlns:a16="http://schemas.microsoft.com/office/drawing/2014/main" id="{D96DB85F-D3B1-AE2A-6317-1B8339DD784E}"/>
                    </a:ext>
                  </a:extLst>
                </p14:cNvPr>
                <p14:cNvContentPartPr/>
                <p14:nvPr/>
              </p14:nvContentPartPr>
              <p14:xfrm>
                <a:off x="6592895" y="924490"/>
                <a:ext cx="61560" cy="100800"/>
              </p14:xfrm>
            </p:contentPart>
          </mc:Choice>
          <mc:Fallback>
            <p:pic>
              <p:nvPicPr>
                <p:cNvPr id="228" name="Ink 227">
                  <a:extLst>
                    <a:ext uri="{FF2B5EF4-FFF2-40B4-BE49-F238E27FC236}">
                      <a16:creationId xmlns:a16="http://schemas.microsoft.com/office/drawing/2014/main" id="{D96DB85F-D3B1-AE2A-6317-1B8339DD784E}"/>
                    </a:ext>
                  </a:extLst>
                </p:cNvPr>
                <p:cNvPicPr/>
                <p:nvPr/>
              </p:nvPicPr>
              <p:blipFill>
                <a:blip r:embed="rId368"/>
                <a:stretch>
                  <a:fillRect/>
                </a:stretch>
              </p:blipFill>
              <p:spPr>
                <a:xfrm>
                  <a:off x="6586775" y="918370"/>
                  <a:ext cx="73800" cy="113040"/>
                </a:xfrm>
                <a:prstGeom prst="rect">
                  <a:avLst/>
                </a:prstGeom>
              </p:spPr>
            </p:pic>
          </mc:Fallback>
        </mc:AlternateContent>
      </p:grpSp>
    </p:spTree>
    <p:extLst>
      <p:ext uri="{BB962C8B-B14F-4D97-AF65-F5344CB8AC3E}">
        <p14:creationId xmlns:p14="http://schemas.microsoft.com/office/powerpoint/2010/main" val="27271706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62E9E-0008-D28E-32B1-566C226BB2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C78BD4-5DE1-0D71-510F-2CDEB31C341D}"/>
              </a:ext>
            </a:extLst>
          </p:cNvPr>
          <p:cNvSpPr>
            <a:spLocks noGrp="1"/>
          </p:cNvSpPr>
          <p:nvPr>
            <p:ph type="title"/>
          </p:nvPr>
        </p:nvSpPr>
        <p:spPr>
          <a:xfrm>
            <a:off x="838200" y="365125"/>
            <a:ext cx="10515600" cy="258143"/>
          </a:xfrm>
        </p:spPr>
        <p:txBody>
          <a:bodyPr>
            <a:normAutofit fontScale="90000"/>
          </a:bodyPr>
          <a:lstStyle/>
          <a:p>
            <a:r>
              <a:rPr lang="en-US" dirty="0"/>
              <a:t>Deramp on Receive</a:t>
            </a:r>
          </a:p>
        </p:txBody>
      </p:sp>
      <mc:AlternateContent xmlns:mc="http://schemas.openxmlformats.org/markup-compatibility/2006" xmlns:p14="http://schemas.microsoft.com/office/powerpoint/2010/main">
        <mc:Choice Requires="p14">
          <p:contentPart p14:bwMode="auto" r:id="rId2">
            <p14:nvContentPartPr>
              <p14:cNvPr id="5" name="Ink 4">
                <a:extLst>
                  <a:ext uri="{FF2B5EF4-FFF2-40B4-BE49-F238E27FC236}">
                    <a16:creationId xmlns:a16="http://schemas.microsoft.com/office/drawing/2014/main" id="{7029D1DD-A7FA-0BBC-F303-E7885F1E2D8C}"/>
                  </a:ext>
                </a:extLst>
              </p14:cNvPr>
              <p14:cNvContentPartPr/>
              <p14:nvPr/>
            </p14:nvContentPartPr>
            <p14:xfrm>
              <a:off x="1216295" y="1074829"/>
              <a:ext cx="720" cy="1797840"/>
            </p14:xfrm>
          </p:contentPart>
        </mc:Choice>
        <mc:Fallback xmlns="">
          <p:pic>
            <p:nvPicPr>
              <p:cNvPr id="5" name="Ink 4">
                <a:extLst>
                  <a:ext uri="{FF2B5EF4-FFF2-40B4-BE49-F238E27FC236}">
                    <a16:creationId xmlns:a16="http://schemas.microsoft.com/office/drawing/2014/main" id="{7029D1DD-A7FA-0BBC-F303-E7885F1E2D8C}"/>
                  </a:ext>
                </a:extLst>
              </p:cNvPr>
              <p:cNvPicPr/>
              <p:nvPr/>
            </p:nvPicPr>
            <p:blipFill>
              <a:blip r:embed="rId3"/>
              <a:stretch>
                <a:fillRect/>
              </a:stretch>
            </p:blipFill>
            <p:spPr>
              <a:xfrm>
                <a:off x="1204055" y="1068709"/>
                <a:ext cx="25200" cy="18100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AF68BC8B-755A-8639-709A-CB7301816EED}"/>
                  </a:ext>
                </a:extLst>
              </p14:cNvPr>
              <p14:cNvContentPartPr/>
              <p14:nvPr/>
            </p14:nvContentPartPr>
            <p14:xfrm>
              <a:off x="1160855" y="1076629"/>
              <a:ext cx="156240" cy="83880"/>
            </p14:xfrm>
          </p:contentPart>
        </mc:Choice>
        <mc:Fallback xmlns="">
          <p:pic>
            <p:nvPicPr>
              <p:cNvPr id="6" name="Ink 5">
                <a:extLst>
                  <a:ext uri="{FF2B5EF4-FFF2-40B4-BE49-F238E27FC236}">
                    <a16:creationId xmlns:a16="http://schemas.microsoft.com/office/drawing/2014/main" id="{AF68BC8B-755A-8639-709A-CB7301816EED}"/>
                  </a:ext>
                </a:extLst>
              </p:cNvPr>
              <p:cNvPicPr/>
              <p:nvPr/>
            </p:nvPicPr>
            <p:blipFill>
              <a:blip r:embed="rId5"/>
              <a:stretch>
                <a:fillRect/>
              </a:stretch>
            </p:blipFill>
            <p:spPr>
              <a:xfrm>
                <a:off x="1154735" y="1070509"/>
                <a:ext cx="168480" cy="96120"/>
              </a:xfrm>
              <a:prstGeom prst="rect">
                <a:avLst/>
              </a:prstGeom>
            </p:spPr>
          </p:pic>
        </mc:Fallback>
      </mc:AlternateContent>
      <p:grpSp>
        <p:nvGrpSpPr>
          <p:cNvPr id="15" name="Group 14">
            <a:extLst>
              <a:ext uri="{FF2B5EF4-FFF2-40B4-BE49-F238E27FC236}">
                <a16:creationId xmlns:a16="http://schemas.microsoft.com/office/drawing/2014/main" id="{6BB064C1-44D3-D9E3-9F94-C58C483A2455}"/>
              </a:ext>
            </a:extLst>
          </p:cNvPr>
          <p:cNvGrpSpPr/>
          <p:nvPr/>
        </p:nvGrpSpPr>
        <p:grpSpPr>
          <a:xfrm>
            <a:off x="750455" y="1035949"/>
            <a:ext cx="558360" cy="318240"/>
            <a:chOff x="750455" y="1035949"/>
            <a:chExt cx="558360" cy="318240"/>
          </a:xfrm>
        </p:grpSpPr>
        <mc:AlternateContent xmlns:mc="http://schemas.openxmlformats.org/markup-compatibility/2006" xmlns:p14="http://schemas.microsoft.com/office/powerpoint/2010/main">
          <mc:Choice Requires="p14">
            <p:contentPart p14:bwMode="auto" r:id="rId6">
              <p14:nvContentPartPr>
                <p14:cNvPr id="7" name="Ink 6">
                  <a:extLst>
                    <a:ext uri="{FF2B5EF4-FFF2-40B4-BE49-F238E27FC236}">
                      <a16:creationId xmlns:a16="http://schemas.microsoft.com/office/drawing/2014/main" id="{343E50C0-2939-434F-3D1A-B0F12479633C}"/>
                    </a:ext>
                  </a:extLst>
                </p14:cNvPr>
                <p14:cNvContentPartPr/>
                <p14:nvPr/>
              </p14:nvContentPartPr>
              <p14:xfrm>
                <a:off x="781775" y="1112269"/>
                <a:ext cx="86760" cy="149400"/>
              </p14:xfrm>
            </p:contentPart>
          </mc:Choice>
          <mc:Fallback xmlns="">
            <p:pic>
              <p:nvPicPr>
                <p:cNvPr id="7" name="Ink 6">
                  <a:extLst>
                    <a:ext uri="{FF2B5EF4-FFF2-40B4-BE49-F238E27FC236}">
                      <a16:creationId xmlns:a16="http://schemas.microsoft.com/office/drawing/2014/main" id="{343E50C0-2939-434F-3D1A-B0F12479633C}"/>
                    </a:ext>
                  </a:extLst>
                </p:cNvPr>
                <p:cNvPicPr/>
                <p:nvPr/>
              </p:nvPicPr>
              <p:blipFill>
                <a:blip r:embed="rId7"/>
                <a:stretch>
                  <a:fillRect/>
                </a:stretch>
              </p:blipFill>
              <p:spPr>
                <a:xfrm>
                  <a:off x="775655" y="1106149"/>
                  <a:ext cx="99000" cy="1616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 name="Ink 7">
                  <a:extLst>
                    <a:ext uri="{FF2B5EF4-FFF2-40B4-BE49-F238E27FC236}">
                      <a16:creationId xmlns:a16="http://schemas.microsoft.com/office/drawing/2014/main" id="{9B346B9D-C451-D2DA-F63C-352A3E6A5D21}"/>
                    </a:ext>
                  </a:extLst>
                </p14:cNvPr>
                <p14:cNvContentPartPr/>
                <p14:nvPr/>
              </p14:nvContentPartPr>
              <p14:xfrm>
                <a:off x="750455" y="1182469"/>
                <a:ext cx="135000" cy="11880"/>
              </p14:xfrm>
            </p:contentPart>
          </mc:Choice>
          <mc:Fallback xmlns="">
            <p:pic>
              <p:nvPicPr>
                <p:cNvPr id="8" name="Ink 7">
                  <a:extLst>
                    <a:ext uri="{FF2B5EF4-FFF2-40B4-BE49-F238E27FC236}">
                      <a16:creationId xmlns:a16="http://schemas.microsoft.com/office/drawing/2014/main" id="{9B346B9D-C451-D2DA-F63C-352A3E6A5D21}"/>
                    </a:ext>
                  </a:extLst>
                </p:cNvPr>
                <p:cNvPicPr/>
                <p:nvPr/>
              </p:nvPicPr>
              <p:blipFill>
                <a:blip r:embed="rId9"/>
                <a:stretch>
                  <a:fillRect/>
                </a:stretch>
              </p:blipFill>
              <p:spPr>
                <a:xfrm>
                  <a:off x="744335" y="1176349"/>
                  <a:ext cx="147240" cy="241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9" name="Ink 8">
                  <a:extLst>
                    <a:ext uri="{FF2B5EF4-FFF2-40B4-BE49-F238E27FC236}">
                      <a16:creationId xmlns:a16="http://schemas.microsoft.com/office/drawing/2014/main" id="{C62A4BFF-EC61-BA2C-CD1E-95170996BC3E}"/>
                    </a:ext>
                  </a:extLst>
                </p14:cNvPr>
                <p14:cNvContentPartPr/>
                <p14:nvPr/>
              </p14:nvContentPartPr>
              <p14:xfrm>
                <a:off x="923255" y="1082029"/>
                <a:ext cx="62640" cy="191160"/>
              </p14:xfrm>
            </p:contentPart>
          </mc:Choice>
          <mc:Fallback xmlns="">
            <p:pic>
              <p:nvPicPr>
                <p:cNvPr id="9" name="Ink 8">
                  <a:extLst>
                    <a:ext uri="{FF2B5EF4-FFF2-40B4-BE49-F238E27FC236}">
                      <a16:creationId xmlns:a16="http://schemas.microsoft.com/office/drawing/2014/main" id="{C62A4BFF-EC61-BA2C-CD1E-95170996BC3E}"/>
                    </a:ext>
                  </a:extLst>
                </p:cNvPr>
                <p:cNvPicPr/>
                <p:nvPr/>
              </p:nvPicPr>
              <p:blipFill>
                <a:blip r:embed="rId11"/>
                <a:stretch>
                  <a:fillRect/>
                </a:stretch>
              </p:blipFill>
              <p:spPr>
                <a:xfrm>
                  <a:off x="917135" y="1075909"/>
                  <a:ext cx="74880" cy="2034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0" name="Ink 9">
                  <a:extLst>
                    <a:ext uri="{FF2B5EF4-FFF2-40B4-BE49-F238E27FC236}">
                      <a16:creationId xmlns:a16="http://schemas.microsoft.com/office/drawing/2014/main" id="{DE94292E-85DC-AF75-4B48-A877DCB737D6}"/>
                    </a:ext>
                  </a:extLst>
                </p14:cNvPr>
                <p14:cNvContentPartPr/>
                <p14:nvPr/>
              </p14:nvContentPartPr>
              <p14:xfrm>
                <a:off x="1043135" y="1060789"/>
                <a:ext cx="11160" cy="205200"/>
              </p14:xfrm>
            </p:contentPart>
          </mc:Choice>
          <mc:Fallback xmlns="">
            <p:pic>
              <p:nvPicPr>
                <p:cNvPr id="10" name="Ink 9">
                  <a:extLst>
                    <a:ext uri="{FF2B5EF4-FFF2-40B4-BE49-F238E27FC236}">
                      <a16:creationId xmlns:a16="http://schemas.microsoft.com/office/drawing/2014/main" id="{DE94292E-85DC-AF75-4B48-A877DCB737D6}"/>
                    </a:ext>
                  </a:extLst>
                </p:cNvPr>
                <p:cNvPicPr/>
                <p:nvPr/>
              </p:nvPicPr>
              <p:blipFill>
                <a:blip r:embed="rId13"/>
                <a:stretch>
                  <a:fillRect/>
                </a:stretch>
              </p:blipFill>
              <p:spPr>
                <a:xfrm>
                  <a:off x="1037015" y="1054669"/>
                  <a:ext cx="23400" cy="2174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1" name="Ink 10">
                  <a:extLst>
                    <a:ext uri="{FF2B5EF4-FFF2-40B4-BE49-F238E27FC236}">
                      <a16:creationId xmlns:a16="http://schemas.microsoft.com/office/drawing/2014/main" id="{DA10A6FC-C059-838E-5440-515BCC95D69B}"/>
                    </a:ext>
                  </a:extLst>
                </p14:cNvPr>
                <p14:cNvContentPartPr/>
                <p14:nvPr/>
              </p14:nvContentPartPr>
              <p14:xfrm>
                <a:off x="994175" y="1167349"/>
                <a:ext cx="92160" cy="24480"/>
              </p14:xfrm>
            </p:contentPart>
          </mc:Choice>
          <mc:Fallback xmlns="">
            <p:pic>
              <p:nvPicPr>
                <p:cNvPr id="11" name="Ink 10">
                  <a:extLst>
                    <a:ext uri="{FF2B5EF4-FFF2-40B4-BE49-F238E27FC236}">
                      <a16:creationId xmlns:a16="http://schemas.microsoft.com/office/drawing/2014/main" id="{DA10A6FC-C059-838E-5440-515BCC95D69B}"/>
                    </a:ext>
                  </a:extLst>
                </p:cNvPr>
                <p:cNvPicPr/>
                <p:nvPr/>
              </p:nvPicPr>
              <p:blipFill>
                <a:blip r:embed="rId15"/>
                <a:stretch>
                  <a:fillRect/>
                </a:stretch>
              </p:blipFill>
              <p:spPr>
                <a:xfrm>
                  <a:off x="988055" y="1161229"/>
                  <a:ext cx="104400" cy="367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2" name="Ink 11">
                  <a:extLst>
                    <a:ext uri="{FF2B5EF4-FFF2-40B4-BE49-F238E27FC236}">
                      <a16:creationId xmlns:a16="http://schemas.microsoft.com/office/drawing/2014/main" id="{CF3C2E52-F11F-7B2F-AF18-51CAE6710EE1}"/>
                    </a:ext>
                  </a:extLst>
                </p14:cNvPr>
                <p14:cNvContentPartPr/>
                <p14:nvPr/>
              </p14:nvContentPartPr>
              <p14:xfrm>
                <a:off x="1070855" y="1035949"/>
                <a:ext cx="99360" cy="233280"/>
              </p14:xfrm>
            </p:contentPart>
          </mc:Choice>
          <mc:Fallback xmlns="">
            <p:pic>
              <p:nvPicPr>
                <p:cNvPr id="12" name="Ink 11">
                  <a:extLst>
                    <a:ext uri="{FF2B5EF4-FFF2-40B4-BE49-F238E27FC236}">
                      <a16:creationId xmlns:a16="http://schemas.microsoft.com/office/drawing/2014/main" id="{CF3C2E52-F11F-7B2F-AF18-51CAE6710EE1}"/>
                    </a:ext>
                  </a:extLst>
                </p:cNvPr>
                <p:cNvPicPr/>
                <p:nvPr/>
              </p:nvPicPr>
              <p:blipFill>
                <a:blip r:embed="rId17"/>
                <a:stretch>
                  <a:fillRect/>
                </a:stretch>
              </p:blipFill>
              <p:spPr>
                <a:xfrm>
                  <a:off x="1064735" y="1029829"/>
                  <a:ext cx="111600" cy="2455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4" name="Ink 13">
                  <a:extLst>
                    <a:ext uri="{FF2B5EF4-FFF2-40B4-BE49-F238E27FC236}">
                      <a16:creationId xmlns:a16="http://schemas.microsoft.com/office/drawing/2014/main" id="{ABDE6825-A3C8-A935-5B66-E17DBCC1786E}"/>
                    </a:ext>
                  </a:extLst>
                </p14:cNvPr>
                <p14:cNvContentPartPr/>
                <p14:nvPr/>
              </p14:nvContentPartPr>
              <p14:xfrm>
                <a:off x="1155095" y="1335109"/>
                <a:ext cx="153720" cy="19080"/>
              </p14:xfrm>
            </p:contentPart>
          </mc:Choice>
          <mc:Fallback xmlns="">
            <p:pic>
              <p:nvPicPr>
                <p:cNvPr id="14" name="Ink 13">
                  <a:extLst>
                    <a:ext uri="{FF2B5EF4-FFF2-40B4-BE49-F238E27FC236}">
                      <a16:creationId xmlns:a16="http://schemas.microsoft.com/office/drawing/2014/main" id="{ABDE6825-A3C8-A935-5B66-E17DBCC1786E}"/>
                    </a:ext>
                  </a:extLst>
                </p:cNvPr>
                <p:cNvPicPr/>
                <p:nvPr/>
              </p:nvPicPr>
              <p:blipFill>
                <a:blip r:embed="rId19"/>
                <a:stretch>
                  <a:fillRect/>
                </a:stretch>
              </p:blipFill>
              <p:spPr>
                <a:xfrm>
                  <a:off x="1148975" y="1328989"/>
                  <a:ext cx="165960" cy="31320"/>
                </a:xfrm>
                <a:prstGeom prst="rect">
                  <a:avLst/>
                </a:prstGeom>
              </p:spPr>
            </p:pic>
          </mc:Fallback>
        </mc:AlternateContent>
      </p:grpSp>
      <p:grpSp>
        <p:nvGrpSpPr>
          <p:cNvPr id="19" name="Group 18">
            <a:extLst>
              <a:ext uri="{FF2B5EF4-FFF2-40B4-BE49-F238E27FC236}">
                <a16:creationId xmlns:a16="http://schemas.microsoft.com/office/drawing/2014/main" id="{59A98196-321B-20E5-2A5D-CDF75F141610}"/>
              </a:ext>
            </a:extLst>
          </p:cNvPr>
          <p:cNvGrpSpPr/>
          <p:nvPr/>
        </p:nvGrpSpPr>
        <p:grpSpPr>
          <a:xfrm>
            <a:off x="1348775" y="1249069"/>
            <a:ext cx="141480" cy="226800"/>
            <a:chOff x="1348775" y="1249069"/>
            <a:chExt cx="141480" cy="226800"/>
          </a:xfrm>
        </p:grpSpPr>
        <mc:AlternateContent xmlns:mc="http://schemas.openxmlformats.org/markup-compatibility/2006" xmlns:p14="http://schemas.microsoft.com/office/powerpoint/2010/main">
          <mc:Choice Requires="p14">
            <p:contentPart p14:bwMode="auto" r:id="rId20">
              <p14:nvContentPartPr>
                <p14:cNvPr id="16" name="Ink 15">
                  <a:extLst>
                    <a:ext uri="{FF2B5EF4-FFF2-40B4-BE49-F238E27FC236}">
                      <a16:creationId xmlns:a16="http://schemas.microsoft.com/office/drawing/2014/main" id="{9CEFE191-D41F-6A8C-C486-DEFD2CCFB578}"/>
                    </a:ext>
                  </a:extLst>
                </p14:cNvPr>
                <p14:cNvContentPartPr/>
                <p14:nvPr/>
              </p14:nvContentPartPr>
              <p14:xfrm>
                <a:off x="1378655" y="1249069"/>
                <a:ext cx="94320" cy="202320"/>
              </p14:xfrm>
            </p:contentPart>
          </mc:Choice>
          <mc:Fallback xmlns="">
            <p:pic>
              <p:nvPicPr>
                <p:cNvPr id="16" name="Ink 15">
                  <a:extLst>
                    <a:ext uri="{FF2B5EF4-FFF2-40B4-BE49-F238E27FC236}">
                      <a16:creationId xmlns:a16="http://schemas.microsoft.com/office/drawing/2014/main" id="{9CEFE191-D41F-6A8C-C486-DEFD2CCFB578}"/>
                    </a:ext>
                  </a:extLst>
                </p:cNvPr>
                <p:cNvPicPr/>
                <p:nvPr/>
              </p:nvPicPr>
              <p:blipFill>
                <a:blip r:embed="rId21"/>
                <a:stretch>
                  <a:fillRect/>
                </a:stretch>
              </p:blipFill>
              <p:spPr>
                <a:xfrm>
                  <a:off x="1372535" y="1242949"/>
                  <a:ext cx="106560" cy="2145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7" name="Ink 16">
                  <a:extLst>
                    <a:ext uri="{FF2B5EF4-FFF2-40B4-BE49-F238E27FC236}">
                      <a16:creationId xmlns:a16="http://schemas.microsoft.com/office/drawing/2014/main" id="{092BBF86-417D-090E-9F5E-B153A473EE51}"/>
                    </a:ext>
                  </a:extLst>
                </p14:cNvPr>
                <p14:cNvContentPartPr/>
                <p14:nvPr/>
              </p14:nvContentPartPr>
              <p14:xfrm>
                <a:off x="1348775" y="1359949"/>
                <a:ext cx="96480" cy="22320"/>
              </p14:xfrm>
            </p:contentPart>
          </mc:Choice>
          <mc:Fallback xmlns="">
            <p:pic>
              <p:nvPicPr>
                <p:cNvPr id="17" name="Ink 16">
                  <a:extLst>
                    <a:ext uri="{FF2B5EF4-FFF2-40B4-BE49-F238E27FC236}">
                      <a16:creationId xmlns:a16="http://schemas.microsoft.com/office/drawing/2014/main" id="{092BBF86-417D-090E-9F5E-B153A473EE51}"/>
                    </a:ext>
                  </a:extLst>
                </p:cNvPr>
                <p:cNvPicPr/>
                <p:nvPr/>
              </p:nvPicPr>
              <p:blipFill>
                <a:blip r:embed="rId23"/>
                <a:stretch>
                  <a:fillRect/>
                </a:stretch>
              </p:blipFill>
              <p:spPr>
                <a:xfrm>
                  <a:off x="1342655" y="1353829"/>
                  <a:ext cx="108720" cy="3456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8" name="Ink 17">
                  <a:extLst>
                    <a:ext uri="{FF2B5EF4-FFF2-40B4-BE49-F238E27FC236}">
                      <a16:creationId xmlns:a16="http://schemas.microsoft.com/office/drawing/2014/main" id="{428B1EFA-C02E-6BE6-56E3-A036051EE50E}"/>
                    </a:ext>
                  </a:extLst>
                </p14:cNvPr>
                <p14:cNvContentPartPr/>
                <p14:nvPr/>
              </p14:nvContentPartPr>
              <p14:xfrm>
                <a:off x="1485575" y="1407109"/>
                <a:ext cx="4680" cy="68760"/>
              </p14:xfrm>
            </p:contentPart>
          </mc:Choice>
          <mc:Fallback xmlns="">
            <p:pic>
              <p:nvPicPr>
                <p:cNvPr id="18" name="Ink 17">
                  <a:extLst>
                    <a:ext uri="{FF2B5EF4-FFF2-40B4-BE49-F238E27FC236}">
                      <a16:creationId xmlns:a16="http://schemas.microsoft.com/office/drawing/2014/main" id="{428B1EFA-C02E-6BE6-56E3-A036051EE50E}"/>
                    </a:ext>
                  </a:extLst>
                </p:cNvPr>
                <p:cNvPicPr/>
                <p:nvPr/>
              </p:nvPicPr>
              <p:blipFill>
                <a:blip r:embed="rId25"/>
                <a:stretch>
                  <a:fillRect/>
                </a:stretch>
              </p:blipFill>
              <p:spPr>
                <a:xfrm>
                  <a:off x="1479455" y="1400989"/>
                  <a:ext cx="16920" cy="81000"/>
                </a:xfrm>
                <a:prstGeom prst="rect">
                  <a:avLst/>
                </a:prstGeom>
              </p:spPr>
            </p:pic>
          </mc:Fallback>
        </mc:AlternateContent>
      </p:grpSp>
      <p:grpSp>
        <p:nvGrpSpPr>
          <p:cNvPr id="24" name="Group 23">
            <a:extLst>
              <a:ext uri="{FF2B5EF4-FFF2-40B4-BE49-F238E27FC236}">
                <a16:creationId xmlns:a16="http://schemas.microsoft.com/office/drawing/2014/main" id="{18D7A7EA-F2C1-D226-2D6C-27EE27C6520C}"/>
              </a:ext>
            </a:extLst>
          </p:cNvPr>
          <p:cNvGrpSpPr/>
          <p:nvPr/>
        </p:nvGrpSpPr>
        <p:grpSpPr>
          <a:xfrm>
            <a:off x="1147895" y="2334829"/>
            <a:ext cx="395280" cy="212760"/>
            <a:chOff x="1147895" y="2334829"/>
            <a:chExt cx="395280" cy="212760"/>
          </a:xfrm>
        </p:grpSpPr>
        <mc:AlternateContent xmlns:mc="http://schemas.openxmlformats.org/markup-compatibility/2006" xmlns:p14="http://schemas.microsoft.com/office/powerpoint/2010/main">
          <mc:Choice Requires="p14">
            <p:contentPart p14:bwMode="auto" r:id="rId26">
              <p14:nvContentPartPr>
                <p14:cNvPr id="20" name="Ink 19">
                  <a:extLst>
                    <a:ext uri="{FF2B5EF4-FFF2-40B4-BE49-F238E27FC236}">
                      <a16:creationId xmlns:a16="http://schemas.microsoft.com/office/drawing/2014/main" id="{2F0E319B-9921-60FB-9963-8C67C1EB3E56}"/>
                    </a:ext>
                  </a:extLst>
                </p14:cNvPr>
                <p14:cNvContentPartPr/>
                <p14:nvPr/>
              </p14:nvContentPartPr>
              <p14:xfrm>
                <a:off x="1147895" y="2419069"/>
                <a:ext cx="169200" cy="20880"/>
              </p14:xfrm>
            </p:contentPart>
          </mc:Choice>
          <mc:Fallback xmlns="">
            <p:pic>
              <p:nvPicPr>
                <p:cNvPr id="20" name="Ink 19">
                  <a:extLst>
                    <a:ext uri="{FF2B5EF4-FFF2-40B4-BE49-F238E27FC236}">
                      <a16:creationId xmlns:a16="http://schemas.microsoft.com/office/drawing/2014/main" id="{2F0E319B-9921-60FB-9963-8C67C1EB3E56}"/>
                    </a:ext>
                  </a:extLst>
                </p:cNvPr>
                <p:cNvPicPr/>
                <p:nvPr/>
              </p:nvPicPr>
              <p:blipFill>
                <a:blip r:embed="rId27"/>
                <a:stretch>
                  <a:fillRect/>
                </a:stretch>
              </p:blipFill>
              <p:spPr>
                <a:xfrm>
                  <a:off x="1141775" y="2412949"/>
                  <a:ext cx="181440" cy="3312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1" name="Ink 20">
                  <a:extLst>
                    <a:ext uri="{FF2B5EF4-FFF2-40B4-BE49-F238E27FC236}">
                      <a16:creationId xmlns:a16="http://schemas.microsoft.com/office/drawing/2014/main" id="{5B624DBD-1034-03EF-D513-7D7CC699BFF5}"/>
                    </a:ext>
                  </a:extLst>
                </p14:cNvPr>
                <p14:cNvContentPartPr/>
                <p14:nvPr/>
              </p14:nvContentPartPr>
              <p14:xfrm>
                <a:off x="1378655" y="2334829"/>
                <a:ext cx="62640" cy="180000"/>
              </p14:xfrm>
            </p:contentPart>
          </mc:Choice>
          <mc:Fallback xmlns="">
            <p:pic>
              <p:nvPicPr>
                <p:cNvPr id="21" name="Ink 20">
                  <a:extLst>
                    <a:ext uri="{FF2B5EF4-FFF2-40B4-BE49-F238E27FC236}">
                      <a16:creationId xmlns:a16="http://schemas.microsoft.com/office/drawing/2014/main" id="{5B624DBD-1034-03EF-D513-7D7CC699BFF5}"/>
                    </a:ext>
                  </a:extLst>
                </p:cNvPr>
                <p:cNvPicPr/>
                <p:nvPr/>
              </p:nvPicPr>
              <p:blipFill>
                <a:blip r:embed="rId29"/>
                <a:stretch>
                  <a:fillRect/>
                </a:stretch>
              </p:blipFill>
              <p:spPr>
                <a:xfrm>
                  <a:off x="1372535" y="2328709"/>
                  <a:ext cx="74880" cy="19224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2" name="Ink 21">
                  <a:extLst>
                    <a:ext uri="{FF2B5EF4-FFF2-40B4-BE49-F238E27FC236}">
                      <a16:creationId xmlns:a16="http://schemas.microsoft.com/office/drawing/2014/main" id="{1CD75E6F-8A70-EB44-B87D-72B2EE7C65AA}"/>
                    </a:ext>
                  </a:extLst>
                </p14:cNvPr>
                <p14:cNvContentPartPr/>
                <p14:nvPr/>
              </p14:nvContentPartPr>
              <p14:xfrm>
                <a:off x="1353095" y="2419789"/>
                <a:ext cx="106920" cy="30960"/>
              </p14:xfrm>
            </p:contentPart>
          </mc:Choice>
          <mc:Fallback xmlns="">
            <p:pic>
              <p:nvPicPr>
                <p:cNvPr id="22" name="Ink 21">
                  <a:extLst>
                    <a:ext uri="{FF2B5EF4-FFF2-40B4-BE49-F238E27FC236}">
                      <a16:creationId xmlns:a16="http://schemas.microsoft.com/office/drawing/2014/main" id="{1CD75E6F-8A70-EB44-B87D-72B2EE7C65AA}"/>
                    </a:ext>
                  </a:extLst>
                </p:cNvPr>
                <p:cNvPicPr/>
                <p:nvPr/>
              </p:nvPicPr>
              <p:blipFill>
                <a:blip r:embed="rId31"/>
                <a:stretch>
                  <a:fillRect/>
                </a:stretch>
              </p:blipFill>
              <p:spPr>
                <a:xfrm>
                  <a:off x="1346975" y="2413669"/>
                  <a:ext cx="11916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3" name="Ink 22">
                  <a:extLst>
                    <a:ext uri="{FF2B5EF4-FFF2-40B4-BE49-F238E27FC236}">
                      <a16:creationId xmlns:a16="http://schemas.microsoft.com/office/drawing/2014/main" id="{36DE3472-E98C-AEE5-4238-F241712B30CA}"/>
                    </a:ext>
                  </a:extLst>
                </p14:cNvPr>
                <p14:cNvContentPartPr/>
                <p14:nvPr/>
              </p14:nvContentPartPr>
              <p14:xfrm>
                <a:off x="1489895" y="2489269"/>
                <a:ext cx="53280" cy="58320"/>
              </p14:xfrm>
            </p:contentPart>
          </mc:Choice>
          <mc:Fallback xmlns="">
            <p:pic>
              <p:nvPicPr>
                <p:cNvPr id="23" name="Ink 22">
                  <a:extLst>
                    <a:ext uri="{FF2B5EF4-FFF2-40B4-BE49-F238E27FC236}">
                      <a16:creationId xmlns:a16="http://schemas.microsoft.com/office/drawing/2014/main" id="{36DE3472-E98C-AEE5-4238-F241712B30CA}"/>
                    </a:ext>
                  </a:extLst>
                </p:cNvPr>
                <p:cNvPicPr/>
                <p:nvPr/>
              </p:nvPicPr>
              <p:blipFill>
                <a:blip r:embed="rId33"/>
                <a:stretch>
                  <a:fillRect/>
                </a:stretch>
              </p:blipFill>
              <p:spPr>
                <a:xfrm>
                  <a:off x="1483775" y="2483149"/>
                  <a:ext cx="65520" cy="70560"/>
                </a:xfrm>
                <a:prstGeom prst="rect">
                  <a:avLst/>
                </a:prstGeom>
              </p:spPr>
            </p:pic>
          </mc:Fallback>
        </mc:AlternateContent>
      </p:grpSp>
      <p:grpSp>
        <p:nvGrpSpPr>
          <p:cNvPr id="29" name="Group 28">
            <a:extLst>
              <a:ext uri="{FF2B5EF4-FFF2-40B4-BE49-F238E27FC236}">
                <a16:creationId xmlns:a16="http://schemas.microsoft.com/office/drawing/2014/main" id="{2FDB2FBB-45E9-7723-9B50-DE684A8984A3}"/>
              </a:ext>
            </a:extLst>
          </p:cNvPr>
          <p:cNvGrpSpPr/>
          <p:nvPr/>
        </p:nvGrpSpPr>
        <p:grpSpPr>
          <a:xfrm>
            <a:off x="1175615" y="1718509"/>
            <a:ext cx="346680" cy="264960"/>
            <a:chOff x="1175615" y="1718509"/>
            <a:chExt cx="346680" cy="264960"/>
          </a:xfrm>
        </p:grpSpPr>
        <mc:AlternateContent xmlns:mc="http://schemas.openxmlformats.org/markup-compatibility/2006" xmlns:p14="http://schemas.microsoft.com/office/powerpoint/2010/main">
          <mc:Choice Requires="p14">
            <p:contentPart p14:bwMode="auto" r:id="rId34">
              <p14:nvContentPartPr>
                <p14:cNvPr id="25" name="Ink 24">
                  <a:extLst>
                    <a:ext uri="{FF2B5EF4-FFF2-40B4-BE49-F238E27FC236}">
                      <a16:creationId xmlns:a16="http://schemas.microsoft.com/office/drawing/2014/main" id="{087BFC8A-AA42-9894-21FB-89694414F2EB}"/>
                    </a:ext>
                  </a:extLst>
                </p14:cNvPr>
                <p14:cNvContentPartPr/>
                <p14:nvPr/>
              </p14:nvContentPartPr>
              <p14:xfrm>
                <a:off x="1175615" y="1839469"/>
                <a:ext cx="107640" cy="17280"/>
              </p14:xfrm>
            </p:contentPart>
          </mc:Choice>
          <mc:Fallback xmlns="">
            <p:pic>
              <p:nvPicPr>
                <p:cNvPr id="25" name="Ink 24">
                  <a:extLst>
                    <a:ext uri="{FF2B5EF4-FFF2-40B4-BE49-F238E27FC236}">
                      <a16:creationId xmlns:a16="http://schemas.microsoft.com/office/drawing/2014/main" id="{087BFC8A-AA42-9894-21FB-89694414F2EB}"/>
                    </a:ext>
                  </a:extLst>
                </p:cNvPr>
                <p:cNvPicPr/>
                <p:nvPr/>
              </p:nvPicPr>
              <p:blipFill>
                <a:blip r:embed="rId35"/>
                <a:stretch>
                  <a:fillRect/>
                </a:stretch>
              </p:blipFill>
              <p:spPr>
                <a:xfrm>
                  <a:off x="1169495" y="1833349"/>
                  <a:ext cx="119880" cy="2952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6" name="Ink 25">
                  <a:extLst>
                    <a:ext uri="{FF2B5EF4-FFF2-40B4-BE49-F238E27FC236}">
                      <a16:creationId xmlns:a16="http://schemas.microsoft.com/office/drawing/2014/main" id="{E098EFAD-21FF-71FC-EAD9-64B39D30254B}"/>
                    </a:ext>
                  </a:extLst>
                </p14:cNvPr>
                <p14:cNvContentPartPr/>
                <p14:nvPr/>
              </p14:nvContentPartPr>
              <p14:xfrm>
                <a:off x="1367495" y="1718509"/>
                <a:ext cx="92880" cy="230040"/>
              </p14:xfrm>
            </p:contentPart>
          </mc:Choice>
          <mc:Fallback xmlns="">
            <p:pic>
              <p:nvPicPr>
                <p:cNvPr id="26" name="Ink 25">
                  <a:extLst>
                    <a:ext uri="{FF2B5EF4-FFF2-40B4-BE49-F238E27FC236}">
                      <a16:creationId xmlns:a16="http://schemas.microsoft.com/office/drawing/2014/main" id="{E098EFAD-21FF-71FC-EAD9-64B39D30254B}"/>
                    </a:ext>
                  </a:extLst>
                </p:cNvPr>
                <p:cNvPicPr/>
                <p:nvPr/>
              </p:nvPicPr>
              <p:blipFill>
                <a:blip r:embed="rId37"/>
                <a:stretch>
                  <a:fillRect/>
                </a:stretch>
              </p:blipFill>
              <p:spPr>
                <a:xfrm>
                  <a:off x="1361375" y="1712389"/>
                  <a:ext cx="105120" cy="24228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7" name="Ink 26">
                  <a:extLst>
                    <a:ext uri="{FF2B5EF4-FFF2-40B4-BE49-F238E27FC236}">
                      <a16:creationId xmlns:a16="http://schemas.microsoft.com/office/drawing/2014/main" id="{D0C0C849-9A04-1948-4CD0-6DCC8F5445A7}"/>
                    </a:ext>
                  </a:extLst>
                </p14:cNvPr>
                <p14:cNvContentPartPr/>
                <p14:nvPr/>
              </p14:nvContentPartPr>
              <p14:xfrm>
                <a:off x="1342655" y="1843789"/>
                <a:ext cx="85320" cy="15480"/>
              </p14:xfrm>
            </p:contentPart>
          </mc:Choice>
          <mc:Fallback xmlns="">
            <p:pic>
              <p:nvPicPr>
                <p:cNvPr id="27" name="Ink 26">
                  <a:extLst>
                    <a:ext uri="{FF2B5EF4-FFF2-40B4-BE49-F238E27FC236}">
                      <a16:creationId xmlns:a16="http://schemas.microsoft.com/office/drawing/2014/main" id="{D0C0C849-9A04-1948-4CD0-6DCC8F5445A7}"/>
                    </a:ext>
                  </a:extLst>
                </p:cNvPr>
                <p:cNvPicPr/>
                <p:nvPr/>
              </p:nvPicPr>
              <p:blipFill>
                <a:blip r:embed="rId39"/>
                <a:stretch>
                  <a:fillRect/>
                </a:stretch>
              </p:blipFill>
              <p:spPr>
                <a:xfrm>
                  <a:off x="1336535" y="1837669"/>
                  <a:ext cx="97560" cy="2772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8" name="Ink 27">
                  <a:extLst>
                    <a:ext uri="{FF2B5EF4-FFF2-40B4-BE49-F238E27FC236}">
                      <a16:creationId xmlns:a16="http://schemas.microsoft.com/office/drawing/2014/main" id="{253BEFD3-C743-B076-E024-64CD2FA8B725}"/>
                    </a:ext>
                  </a:extLst>
                </p14:cNvPr>
                <p14:cNvContentPartPr/>
                <p14:nvPr/>
              </p14:nvContentPartPr>
              <p14:xfrm>
                <a:off x="1455335" y="1908589"/>
                <a:ext cx="66960" cy="74880"/>
              </p14:xfrm>
            </p:contentPart>
          </mc:Choice>
          <mc:Fallback xmlns="">
            <p:pic>
              <p:nvPicPr>
                <p:cNvPr id="28" name="Ink 27">
                  <a:extLst>
                    <a:ext uri="{FF2B5EF4-FFF2-40B4-BE49-F238E27FC236}">
                      <a16:creationId xmlns:a16="http://schemas.microsoft.com/office/drawing/2014/main" id="{253BEFD3-C743-B076-E024-64CD2FA8B725}"/>
                    </a:ext>
                  </a:extLst>
                </p:cNvPr>
                <p:cNvPicPr/>
                <p:nvPr/>
              </p:nvPicPr>
              <p:blipFill>
                <a:blip r:embed="rId41"/>
                <a:stretch>
                  <a:fillRect/>
                </a:stretch>
              </p:blipFill>
              <p:spPr>
                <a:xfrm>
                  <a:off x="1449215" y="1902469"/>
                  <a:ext cx="79200" cy="871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42">
            <p14:nvContentPartPr>
              <p14:cNvPr id="31" name="Ink 30">
                <a:extLst>
                  <a:ext uri="{FF2B5EF4-FFF2-40B4-BE49-F238E27FC236}">
                    <a16:creationId xmlns:a16="http://schemas.microsoft.com/office/drawing/2014/main" id="{08D46E9E-A09B-F023-9FBA-6078D143D3FB}"/>
                  </a:ext>
                </a:extLst>
              </p14:cNvPr>
              <p14:cNvContentPartPr/>
              <p14:nvPr/>
            </p14:nvContentPartPr>
            <p14:xfrm>
              <a:off x="1124495" y="2811469"/>
              <a:ext cx="3165840" cy="33120"/>
            </p14:xfrm>
          </p:contentPart>
        </mc:Choice>
        <mc:Fallback xmlns="">
          <p:pic>
            <p:nvPicPr>
              <p:cNvPr id="31" name="Ink 30">
                <a:extLst>
                  <a:ext uri="{FF2B5EF4-FFF2-40B4-BE49-F238E27FC236}">
                    <a16:creationId xmlns:a16="http://schemas.microsoft.com/office/drawing/2014/main" id="{08D46E9E-A09B-F023-9FBA-6078D143D3FB}"/>
                  </a:ext>
                </a:extLst>
              </p:cNvPr>
              <p:cNvPicPr/>
              <p:nvPr/>
            </p:nvPicPr>
            <p:blipFill>
              <a:blip r:embed="rId43"/>
              <a:stretch>
                <a:fillRect/>
              </a:stretch>
            </p:blipFill>
            <p:spPr>
              <a:xfrm>
                <a:off x="1118375" y="2805349"/>
                <a:ext cx="3178080" cy="45360"/>
              </a:xfrm>
              <a:prstGeom prst="rect">
                <a:avLst/>
              </a:prstGeom>
            </p:spPr>
          </p:pic>
        </mc:Fallback>
      </mc:AlternateContent>
      <p:grpSp>
        <p:nvGrpSpPr>
          <p:cNvPr id="35" name="Group 34">
            <a:extLst>
              <a:ext uri="{FF2B5EF4-FFF2-40B4-BE49-F238E27FC236}">
                <a16:creationId xmlns:a16="http://schemas.microsoft.com/office/drawing/2014/main" id="{4F142588-44E2-2CC0-E996-9C4265E388FB}"/>
              </a:ext>
            </a:extLst>
          </p:cNvPr>
          <p:cNvGrpSpPr/>
          <p:nvPr/>
        </p:nvGrpSpPr>
        <p:grpSpPr>
          <a:xfrm>
            <a:off x="4219415" y="2722909"/>
            <a:ext cx="273960" cy="175320"/>
            <a:chOff x="4219415" y="2722909"/>
            <a:chExt cx="273960" cy="175320"/>
          </a:xfrm>
        </p:grpSpPr>
        <mc:AlternateContent xmlns:mc="http://schemas.openxmlformats.org/markup-compatibility/2006" xmlns:p14="http://schemas.microsoft.com/office/powerpoint/2010/main">
          <mc:Choice Requires="p14">
            <p:contentPart p14:bwMode="auto" r:id="rId44">
              <p14:nvContentPartPr>
                <p14:cNvPr id="32" name="Ink 31">
                  <a:extLst>
                    <a:ext uri="{FF2B5EF4-FFF2-40B4-BE49-F238E27FC236}">
                      <a16:creationId xmlns:a16="http://schemas.microsoft.com/office/drawing/2014/main" id="{278E514D-B70D-ABAC-1C01-4BC6DD63EE78}"/>
                    </a:ext>
                  </a:extLst>
                </p14:cNvPr>
                <p14:cNvContentPartPr/>
                <p14:nvPr/>
              </p14:nvContentPartPr>
              <p14:xfrm>
                <a:off x="4219415" y="2740549"/>
                <a:ext cx="66600" cy="150120"/>
              </p14:xfrm>
            </p:contentPart>
          </mc:Choice>
          <mc:Fallback xmlns="">
            <p:pic>
              <p:nvPicPr>
                <p:cNvPr id="32" name="Ink 31">
                  <a:extLst>
                    <a:ext uri="{FF2B5EF4-FFF2-40B4-BE49-F238E27FC236}">
                      <a16:creationId xmlns:a16="http://schemas.microsoft.com/office/drawing/2014/main" id="{278E514D-B70D-ABAC-1C01-4BC6DD63EE78}"/>
                    </a:ext>
                  </a:extLst>
                </p:cNvPr>
                <p:cNvPicPr/>
                <p:nvPr/>
              </p:nvPicPr>
              <p:blipFill>
                <a:blip r:embed="rId45"/>
                <a:stretch>
                  <a:fillRect/>
                </a:stretch>
              </p:blipFill>
              <p:spPr>
                <a:xfrm>
                  <a:off x="4213295" y="2734429"/>
                  <a:ext cx="78840" cy="16236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33" name="Ink 32">
                  <a:extLst>
                    <a:ext uri="{FF2B5EF4-FFF2-40B4-BE49-F238E27FC236}">
                      <a16:creationId xmlns:a16="http://schemas.microsoft.com/office/drawing/2014/main" id="{511EB439-F1F0-5B3F-B9B3-3272866070C7}"/>
                    </a:ext>
                  </a:extLst>
                </p14:cNvPr>
                <p14:cNvContentPartPr/>
                <p14:nvPr/>
              </p14:nvContentPartPr>
              <p14:xfrm>
                <a:off x="4441895" y="2722909"/>
                <a:ext cx="13320" cy="175320"/>
              </p14:xfrm>
            </p:contentPart>
          </mc:Choice>
          <mc:Fallback xmlns="">
            <p:pic>
              <p:nvPicPr>
                <p:cNvPr id="33" name="Ink 32">
                  <a:extLst>
                    <a:ext uri="{FF2B5EF4-FFF2-40B4-BE49-F238E27FC236}">
                      <a16:creationId xmlns:a16="http://schemas.microsoft.com/office/drawing/2014/main" id="{511EB439-F1F0-5B3F-B9B3-3272866070C7}"/>
                    </a:ext>
                  </a:extLst>
                </p:cNvPr>
                <p:cNvPicPr/>
                <p:nvPr/>
              </p:nvPicPr>
              <p:blipFill>
                <a:blip r:embed="rId47"/>
                <a:stretch>
                  <a:fillRect/>
                </a:stretch>
              </p:blipFill>
              <p:spPr>
                <a:xfrm>
                  <a:off x="4435775" y="2716789"/>
                  <a:ext cx="25560" cy="18756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34" name="Ink 33">
                  <a:extLst>
                    <a:ext uri="{FF2B5EF4-FFF2-40B4-BE49-F238E27FC236}">
                      <a16:creationId xmlns:a16="http://schemas.microsoft.com/office/drawing/2014/main" id="{1C92FD1C-9068-3227-C912-E15E66C4E08E}"/>
                    </a:ext>
                  </a:extLst>
                </p14:cNvPr>
                <p14:cNvContentPartPr/>
                <p14:nvPr/>
              </p14:nvContentPartPr>
              <p14:xfrm>
                <a:off x="4407695" y="2813269"/>
                <a:ext cx="85680" cy="11160"/>
              </p14:xfrm>
            </p:contentPart>
          </mc:Choice>
          <mc:Fallback xmlns="">
            <p:pic>
              <p:nvPicPr>
                <p:cNvPr id="34" name="Ink 33">
                  <a:extLst>
                    <a:ext uri="{FF2B5EF4-FFF2-40B4-BE49-F238E27FC236}">
                      <a16:creationId xmlns:a16="http://schemas.microsoft.com/office/drawing/2014/main" id="{1C92FD1C-9068-3227-C912-E15E66C4E08E}"/>
                    </a:ext>
                  </a:extLst>
                </p:cNvPr>
                <p:cNvPicPr/>
                <p:nvPr/>
              </p:nvPicPr>
              <p:blipFill>
                <a:blip r:embed="rId49"/>
                <a:stretch>
                  <a:fillRect/>
                </a:stretch>
              </p:blipFill>
              <p:spPr>
                <a:xfrm>
                  <a:off x="4401575" y="2807149"/>
                  <a:ext cx="97920" cy="234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50">
            <p14:nvContentPartPr>
              <p14:cNvPr id="39" name="Ink 38">
                <a:extLst>
                  <a:ext uri="{FF2B5EF4-FFF2-40B4-BE49-F238E27FC236}">
                    <a16:creationId xmlns:a16="http://schemas.microsoft.com/office/drawing/2014/main" id="{CDBF80D1-A3DA-AD18-34F7-4A8C2809645E}"/>
                  </a:ext>
                </a:extLst>
              </p14:cNvPr>
              <p14:cNvContentPartPr/>
              <p14:nvPr/>
            </p14:nvContentPartPr>
            <p14:xfrm>
              <a:off x="1784735" y="1289749"/>
              <a:ext cx="1329840" cy="1156320"/>
            </p14:xfrm>
          </p:contentPart>
        </mc:Choice>
        <mc:Fallback xmlns="">
          <p:pic>
            <p:nvPicPr>
              <p:cNvPr id="39" name="Ink 38">
                <a:extLst>
                  <a:ext uri="{FF2B5EF4-FFF2-40B4-BE49-F238E27FC236}">
                    <a16:creationId xmlns:a16="http://schemas.microsoft.com/office/drawing/2014/main" id="{CDBF80D1-A3DA-AD18-34F7-4A8C2809645E}"/>
                  </a:ext>
                </a:extLst>
              </p:cNvPr>
              <p:cNvPicPr/>
              <p:nvPr/>
            </p:nvPicPr>
            <p:blipFill>
              <a:blip r:embed="rId51"/>
              <a:stretch>
                <a:fillRect/>
              </a:stretch>
            </p:blipFill>
            <p:spPr>
              <a:xfrm>
                <a:off x="1778615" y="1283629"/>
                <a:ext cx="1342080" cy="1168560"/>
              </a:xfrm>
              <a:prstGeom prst="rect">
                <a:avLst/>
              </a:prstGeom>
            </p:spPr>
          </p:pic>
        </mc:Fallback>
      </mc:AlternateContent>
      <p:grpSp>
        <p:nvGrpSpPr>
          <p:cNvPr id="45" name="Group 44">
            <a:extLst>
              <a:ext uri="{FF2B5EF4-FFF2-40B4-BE49-F238E27FC236}">
                <a16:creationId xmlns:a16="http://schemas.microsoft.com/office/drawing/2014/main" id="{140D526D-E425-8CF9-E95C-0229BB8E07BC}"/>
              </a:ext>
            </a:extLst>
          </p:cNvPr>
          <p:cNvGrpSpPr/>
          <p:nvPr/>
        </p:nvGrpSpPr>
        <p:grpSpPr>
          <a:xfrm>
            <a:off x="2186855" y="1613749"/>
            <a:ext cx="372240" cy="343080"/>
            <a:chOff x="2186855" y="1613749"/>
            <a:chExt cx="372240" cy="343080"/>
          </a:xfrm>
        </p:grpSpPr>
        <mc:AlternateContent xmlns:mc="http://schemas.openxmlformats.org/markup-compatibility/2006" xmlns:p14="http://schemas.microsoft.com/office/powerpoint/2010/main">
          <mc:Choice Requires="p14">
            <p:contentPart p14:bwMode="auto" r:id="rId52">
              <p14:nvContentPartPr>
                <p14:cNvPr id="40" name="Ink 39">
                  <a:extLst>
                    <a:ext uri="{FF2B5EF4-FFF2-40B4-BE49-F238E27FC236}">
                      <a16:creationId xmlns:a16="http://schemas.microsoft.com/office/drawing/2014/main" id="{42DDA1A7-E755-03C6-B9AA-E8CC22D55BBF}"/>
                    </a:ext>
                  </a:extLst>
                </p14:cNvPr>
                <p14:cNvContentPartPr/>
                <p14:nvPr/>
              </p14:nvContentPartPr>
              <p14:xfrm>
                <a:off x="2331935" y="1773229"/>
                <a:ext cx="227160" cy="183600"/>
              </p14:xfrm>
            </p:contentPart>
          </mc:Choice>
          <mc:Fallback xmlns="">
            <p:pic>
              <p:nvPicPr>
                <p:cNvPr id="40" name="Ink 39">
                  <a:extLst>
                    <a:ext uri="{FF2B5EF4-FFF2-40B4-BE49-F238E27FC236}">
                      <a16:creationId xmlns:a16="http://schemas.microsoft.com/office/drawing/2014/main" id="{42DDA1A7-E755-03C6-B9AA-E8CC22D55BBF}"/>
                    </a:ext>
                  </a:extLst>
                </p:cNvPr>
                <p:cNvPicPr/>
                <p:nvPr/>
              </p:nvPicPr>
              <p:blipFill>
                <a:blip r:embed="rId53"/>
                <a:stretch>
                  <a:fillRect/>
                </a:stretch>
              </p:blipFill>
              <p:spPr>
                <a:xfrm>
                  <a:off x="2325815" y="1767109"/>
                  <a:ext cx="239400" cy="19584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41" name="Ink 40">
                  <a:extLst>
                    <a:ext uri="{FF2B5EF4-FFF2-40B4-BE49-F238E27FC236}">
                      <a16:creationId xmlns:a16="http://schemas.microsoft.com/office/drawing/2014/main" id="{E734DAEA-4C31-E2A0-8EFC-C1829A8BF8B4}"/>
                    </a:ext>
                  </a:extLst>
                </p14:cNvPr>
                <p14:cNvContentPartPr/>
                <p14:nvPr/>
              </p14:nvContentPartPr>
              <p14:xfrm>
                <a:off x="2186855" y="1647589"/>
                <a:ext cx="17280" cy="142560"/>
              </p14:xfrm>
            </p:contentPart>
          </mc:Choice>
          <mc:Fallback xmlns="">
            <p:pic>
              <p:nvPicPr>
                <p:cNvPr id="41" name="Ink 40">
                  <a:extLst>
                    <a:ext uri="{FF2B5EF4-FFF2-40B4-BE49-F238E27FC236}">
                      <a16:creationId xmlns:a16="http://schemas.microsoft.com/office/drawing/2014/main" id="{E734DAEA-4C31-E2A0-8EFC-C1829A8BF8B4}"/>
                    </a:ext>
                  </a:extLst>
                </p:cNvPr>
                <p:cNvPicPr/>
                <p:nvPr/>
              </p:nvPicPr>
              <p:blipFill>
                <a:blip r:embed="rId55"/>
                <a:stretch>
                  <a:fillRect/>
                </a:stretch>
              </p:blipFill>
              <p:spPr>
                <a:xfrm>
                  <a:off x="2180735" y="1641469"/>
                  <a:ext cx="2952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42" name="Ink 41">
                  <a:extLst>
                    <a:ext uri="{FF2B5EF4-FFF2-40B4-BE49-F238E27FC236}">
                      <a16:creationId xmlns:a16="http://schemas.microsoft.com/office/drawing/2014/main" id="{627E844A-C638-923E-91EF-3A3154A49854}"/>
                    </a:ext>
                  </a:extLst>
                </p14:cNvPr>
                <p14:cNvContentPartPr/>
                <p14:nvPr/>
              </p14:nvContentPartPr>
              <p14:xfrm>
                <a:off x="2212415" y="1613749"/>
                <a:ext cx="79560" cy="104040"/>
              </p14:xfrm>
            </p:contentPart>
          </mc:Choice>
          <mc:Fallback xmlns="">
            <p:pic>
              <p:nvPicPr>
                <p:cNvPr id="42" name="Ink 41">
                  <a:extLst>
                    <a:ext uri="{FF2B5EF4-FFF2-40B4-BE49-F238E27FC236}">
                      <a16:creationId xmlns:a16="http://schemas.microsoft.com/office/drawing/2014/main" id="{627E844A-C638-923E-91EF-3A3154A49854}"/>
                    </a:ext>
                  </a:extLst>
                </p:cNvPr>
                <p:cNvPicPr/>
                <p:nvPr/>
              </p:nvPicPr>
              <p:blipFill>
                <a:blip r:embed="rId57"/>
                <a:stretch>
                  <a:fillRect/>
                </a:stretch>
              </p:blipFill>
              <p:spPr>
                <a:xfrm>
                  <a:off x="2206295" y="1607629"/>
                  <a:ext cx="91800" cy="11628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43" name="Ink 42">
                  <a:extLst>
                    <a:ext uri="{FF2B5EF4-FFF2-40B4-BE49-F238E27FC236}">
                      <a16:creationId xmlns:a16="http://schemas.microsoft.com/office/drawing/2014/main" id="{35B6F139-00DB-0B18-9116-2ADAFDE67AD2}"/>
                    </a:ext>
                  </a:extLst>
                </p14:cNvPr>
                <p14:cNvContentPartPr/>
                <p14:nvPr/>
              </p14:nvContentPartPr>
              <p14:xfrm>
                <a:off x="2223215" y="1712389"/>
                <a:ext cx="45360" cy="74160"/>
              </p14:xfrm>
            </p:contentPart>
          </mc:Choice>
          <mc:Fallback xmlns="">
            <p:pic>
              <p:nvPicPr>
                <p:cNvPr id="43" name="Ink 42">
                  <a:extLst>
                    <a:ext uri="{FF2B5EF4-FFF2-40B4-BE49-F238E27FC236}">
                      <a16:creationId xmlns:a16="http://schemas.microsoft.com/office/drawing/2014/main" id="{35B6F139-00DB-0B18-9116-2ADAFDE67AD2}"/>
                    </a:ext>
                  </a:extLst>
                </p:cNvPr>
                <p:cNvPicPr/>
                <p:nvPr/>
              </p:nvPicPr>
              <p:blipFill>
                <a:blip r:embed="rId59"/>
                <a:stretch>
                  <a:fillRect/>
                </a:stretch>
              </p:blipFill>
              <p:spPr>
                <a:xfrm>
                  <a:off x="2217095" y="1706269"/>
                  <a:ext cx="57600" cy="8640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44" name="Ink 43">
                  <a:extLst>
                    <a:ext uri="{FF2B5EF4-FFF2-40B4-BE49-F238E27FC236}">
                      <a16:creationId xmlns:a16="http://schemas.microsoft.com/office/drawing/2014/main" id="{717C785D-5B58-AAF2-AC62-03D3995D9382}"/>
                    </a:ext>
                  </a:extLst>
                </p14:cNvPr>
                <p14:cNvContentPartPr/>
                <p14:nvPr/>
              </p14:nvContentPartPr>
              <p14:xfrm>
                <a:off x="2302055" y="1733989"/>
                <a:ext cx="56520" cy="66600"/>
              </p14:xfrm>
            </p:contentPart>
          </mc:Choice>
          <mc:Fallback xmlns="">
            <p:pic>
              <p:nvPicPr>
                <p:cNvPr id="44" name="Ink 43">
                  <a:extLst>
                    <a:ext uri="{FF2B5EF4-FFF2-40B4-BE49-F238E27FC236}">
                      <a16:creationId xmlns:a16="http://schemas.microsoft.com/office/drawing/2014/main" id="{717C785D-5B58-AAF2-AC62-03D3995D9382}"/>
                    </a:ext>
                  </a:extLst>
                </p:cNvPr>
                <p:cNvPicPr/>
                <p:nvPr/>
              </p:nvPicPr>
              <p:blipFill>
                <a:blip r:embed="rId61"/>
                <a:stretch>
                  <a:fillRect/>
                </a:stretch>
              </p:blipFill>
              <p:spPr>
                <a:xfrm>
                  <a:off x="2295935" y="1727869"/>
                  <a:ext cx="68760" cy="788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62">
            <p14:nvContentPartPr>
              <p14:cNvPr id="49" name="Ink 48">
                <a:extLst>
                  <a:ext uri="{FF2B5EF4-FFF2-40B4-BE49-F238E27FC236}">
                    <a16:creationId xmlns:a16="http://schemas.microsoft.com/office/drawing/2014/main" id="{9A3DED2A-7A9D-8D6A-A1FE-686101A452E7}"/>
                  </a:ext>
                </a:extLst>
              </p14:cNvPr>
              <p14:cNvContentPartPr/>
              <p14:nvPr/>
            </p14:nvContentPartPr>
            <p14:xfrm>
              <a:off x="2053295" y="1303789"/>
              <a:ext cx="1329840" cy="1156320"/>
            </p14:xfrm>
          </p:contentPart>
        </mc:Choice>
        <mc:Fallback xmlns="">
          <p:pic>
            <p:nvPicPr>
              <p:cNvPr id="49" name="Ink 48">
                <a:extLst>
                  <a:ext uri="{FF2B5EF4-FFF2-40B4-BE49-F238E27FC236}">
                    <a16:creationId xmlns:a16="http://schemas.microsoft.com/office/drawing/2014/main" id="{9A3DED2A-7A9D-8D6A-A1FE-686101A452E7}"/>
                  </a:ext>
                </a:extLst>
              </p:cNvPr>
              <p:cNvPicPr/>
              <p:nvPr/>
            </p:nvPicPr>
            <p:blipFill>
              <a:blip r:embed="rId51"/>
              <a:stretch>
                <a:fillRect/>
              </a:stretch>
            </p:blipFill>
            <p:spPr>
              <a:xfrm>
                <a:off x="2047175" y="1297669"/>
                <a:ext cx="1342080" cy="116856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50" name="Ink 49">
                <a:extLst>
                  <a:ext uri="{FF2B5EF4-FFF2-40B4-BE49-F238E27FC236}">
                    <a16:creationId xmlns:a16="http://schemas.microsoft.com/office/drawing/2014/main" id="{6B8D1FFF-9A59-95FB-E14F-2980576EE960}"/>
                  </a:ext>
                </a:extLst>
              </p14:cNvPr>
              <p14:cNvContentPartPr/>
              <p14:nvPr/>
            </p14:nvContentPartPr>
            <p14:xfrm>
              <a:off x="2256335" y="1320781"/>
              <a:ext cx="1329840" cy="1156320"/>
            </p14:xfrm>
          </p:contentPart>
        </mc:Choice>
        <mc:Fallback xmlns="">
          <p:pic>
            <p:nvPicPr>
              <p:cNvPr id="50" name="Ink 49">
                <a:extLst>
                  <a:ext uri="{FF2B5EF4-FFF2-40B4-BE49-F238E27FC236}">
                    <a16:creationId xmlns:a16="http://schemas.microsoft.com/office/drawing/2014/main" id="{6B8D1FFF-9A59-95FB-E14F-2980576EE960}"/>
                  </a:ext>
                </a:extLst>
              </p:cNvPr>
              <p:cNvPicPr/>
              <p:nvPr/>
            </p:nvPicPr>
            <p:blipFill>
              <a:blip r:embed="rId51"/>
              <a:stretch>
                <a:fillRect/>
              </a:stretch>
            </p:blipFill>
            <p:spPr>
              <a:xfrm>
                <a:off x="2250215" y="1314661"/>
                <a:ext cx="1342080" cy="116856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62" name="Ink 61">
                <a:extLst>
                  <a:ext uri="{FF2B5EF4-FFF2-40B4-BE49-F238E27FC236}">
                    <a16:creationId xmlns:a16="http://schemas.microsoft.com/office/drawing/2014/main" id="{0FF66C59-5B26-6D58-A017-D39DC399963A}"/>
                  </a:ext>
                </a:extLst>
              </p14:cNvPr>
              <p14:cNvContentPartPr/>
              <p14:nvPr/>
            </p14:nvContentPartPr>
            <p14:xfrm>
              <a:off x="2443175" y="1887349"/>
              <a:ext cx="360" cy="2160"/>
            </p14:xfrm>
          </p:contentPart>
        </mc:Choice>
        <mc:Fallback xmlns="">
          <p:pic>
            <p:nvPicPr>
              <p:cNvPr id="62" name="Ink 61">
                <a:extLst>
                  <a:ext uri="{FF2B5EF4-FFF2-40B4-BE49-F238E27FC236}">
                    <a16:creationId xmlns:a16="http://schemas.microsoft.com/office/drawing/2014/main" id="{0FF66C59-5B26-6D58-A017-D39DC399963A}"/>
                  </a:ext>
                </a:extLst>
              </p:cNvPr>
              <p:cNvPicPr/>
              <p:nvPr/>
            </p:nvPicPr>
            <p:blipFill>
              <a:blip r:embed="rId65"/>
              <a:stretch>
                <a:fillRect/>
              </a:stretch>
            </p:blipFill>
            <p:spPr>
              <a:xfrm>
                <a:off x="2437055" y="1881229"/>
                <a:ext cx="12600" cy="1440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66" name="Ink 65">
                <a:extLst>
                  <a:ext uri="{FF2B5EF4-FFF2-40B4-BE49-F238E27FC236}">
                    <a16:creationId xmlns:a16="http://schemas.microsoft.com/office/drawing/2014/main" id="{C2E51E99-4847-E4DB-AFF4-9E92F050D5CF}"/>
                  </a:ext>
                </a:extLst>
              </p14:cNvPr>
              <p14:cNvContentPartPr/>
              <p14:nvPr/>
            </p14:nvContentPartPr>
            <p14:xfrm>
              <a:off x="2404655" y="1856029"/>
              <a:ext cx="64800" cy="48600"/>
            </p14:xfrm>
          </p:contentPart>
        </mc:Choice>
        <mc:Fallback xmlns="">
          <p:pic>
            <p:nvPicPr>
              <p:cNvPr id="66" name="Ink 65">
                <a:extLst>
                  <a:ext uri="{FF2B5EF4-FFF2-40B4-BE49-F238E27FC236}">
                    <a16:creationId xmlns:a16="http://schemas.microsoft.com/office/drawing/2014/main" id="{C2E51E99-4847-E4DB-AFF4-9E92F050D5CF}"/>
                  </a:ext>
                </a:extLst>
              </p:cNvPr>
              <p:cNvPicPr/>
              <p:nvPr/>
            </p:nvPicPr>
            <p:blipFill>
              <a:blip r:embed="rId67"/>
              <a:stretch>
                <a:fillRect/>
              </a:stretch>
            </p:blipFill>
            <p:spPr>
              <a:xfrm>
                <a:off x="2398535" y="1849909"/>
                <a:ext cx="77040" cy="6084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69" name="Ink 68">
                <a:extLst>
                  <a:ext uri="{FF2B5EF4-FFF2-40B4-BE49-F238E27FC236}">
                    <a16:creationId xmlns:a16="http://schemas.microsoft.com/office/drawing/2014/main" id="{63693025-18FC-3CEF-BD15-AFA49DEFA102}"/>
                  </a:ext>
                </a:extLst>
              </p14:cNvPr>
              <p14:cNvContentPartPr/>
              <p14:nvPr/>
            </p14:nvContentPartPr>
            <p14:xfrm>
              <a:off x="2421575" y="2777629"/>
              <a:ext cx="28440" cy="100080"/>
            </p14:xfrm>
          </p:contentPart>
        </mc:Choice>
        <mc:Fallback xmlns="">
          <p:pic>
            <p:nvPicPr>
              <p:cNvPr id="69" name="Ink 68">
                <a:extLst>
                  <a:ext uri="{FF2B5EF4-FFF2-40B4-BE49-F238E27FC236}">
                    <a16:creationId xmlns:a16="http://schemas.microsoft.com/office/drawing/2014/main" id="{63693025-18FC-3CEF-BD15-AFA49DEFA102}"/>
                  </a:ext>
                </a:extLst>
              </p:cNvPr>
              <p:cNvPicPr/>
              <p:nvPr/>
            </p:nvPicPr>
            <p:blipFill>
              <a:blip r:embed="rId69"/>
              <a:stretch>
                <a:fillRect/>
              </a:stretch>
            </p:blipFill>
            <p:spPr>
              <a:xfrm>
                <a:off x="2415455" y="2771509"/>
                <a:ext cx="40680" cy="11232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70" name="Ink 69">
                <a:extLst>
                  <a:ext uri="{FF2B5EF4-FFF2-40B4-BE49-F238E27FC236}">
                    <a16:creationId xmlns:a16="http://schemas.microsoft.com/office/drawing/2014/main" id="{B90FC0D5-7298-5805-F73A-9F3AB526980A}"/>
                  </a:ext>
                </a:extLst>
              </p14:cNvPr>
              <p14:cNvContentPartPr/>
              <p14:nvPr/>
            </p14:nvContentPartPr>
            <p14:xfrm>
              <a:off x="2742335" y="2755669"/>
              <a:ext cx="9000" cy="122760"/>
            </p14:xfrm>
          </p:contentPart>
        </mc:Choice>
        <mc:Fallback xmlns="">
          <p:pic>
            <p:nvPicPr>
              <p:cNvPr id="70" name="Ink 69">
                <a:extLst>
                  <a:ext uri="{FF2B5EF4-FFF2-40B4-BE49-F238E27FC236}">
                    <a16:creationId xmlns:a16="http://schemas.microsoft.com/office/drawing/2014/main" id="{B90FC0D5-7298-5805-F73A-9F3AB526980A}"/>
                  </a:ext>
                </a:extLst>
              </p:cNvPr>
              <p:cNvPicPr/>
              <p:nvPr/>
            </p:nvPicPr>
            <p:blipFill>
              <a:blip r:embed="rId71"/>
              <a:stretch>
                <a:fillRect/>
              </a:stretch>
            </p:blipFill>
            <p:spPr>
              <a:xfrm>
                <a:off x="2736215" y="2749549"/>
                <a:ext cx="21240" cy="13500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80" name="Ink 79">
                <a:extLst>
                  <a:ext uri="{FF2B5EF4-FFF2-40B4-BE49-F238E27FC236}">
                    <a16:creationId xmlns:a16="http://schemas.microsoft.com/office/drawing/2014/main" id="{EBA497BF-A1D4-54E0-516B-6366EA12DA19}"/>
                  </a:ext>
                </a:extLst>
              </p14:cNvPr>
              <p14:cNvContentPartPr/>
              <p14:nvPr/>
            </p14:nvContentPartPr>
            <p14:xfrm>
              <a:off x="2351015" y="2959069"/>
              <a:ext cx="135720" cy="178560"/>
            </p14:xfrm>
          </p:contentPart>
        </mc:Choice>
        <mc:Fallback xmlns="">
          <p:pic>
            <p:nvPicPr>
              <p:cNvPr id="80" name="Ink 79">
                <a:extLst>
                  <a:ext uri="{FF2B5EF4-FFF2-40B4-BE49-F238E27FC236}">
                    <a16:creationId xmlns:a16="http://schemas.microsoft.com/office/drawing/2014/main" id="{EBA497BF-A1D4-54E0-516B-6366EA12DA19}"/>
                  </a:ext>
                </a:extLst>
              </p:cNvPr>
              <p:cNvPicPr/>
              <p:nvPr/>
            </p:nvPicPr>
            <p:blipFill>
              <a:blip r:embed="rId73"/>
              <a:stretch>
                <a:fillRect/>
              </a:stretch>
            </p:blipFill>
            <p:spPr>
              <a:xfrm>
                <a:off x="2344895" y="2952949"/>
                <a:ext cx="147960" cy="190800"/>
              </a:xfrm>
              <a:prstGeom prst="rect">
                <a:avLst/>
              </a:prstGeom>
            </p:spPr>
          </p:pic>
        </mc:Fallback>
      </mc:AlternateContent>
      <p:grpSp>
        <p:nvGrpSpPr>
          <p:cNvPr id="82" name="Group 81">
            <a:extLst>
              <a:ext uri="{FF2B5EF4-FFF2-40B4-BE49-F238E27FC236}">
                <a16:creationId xmlns:a16="http://schemas.microsoft.com/office/drawing/2014/main" id="{7EA2F100-FE9D-B288-9A4A-6A74920CA74B}"/>
              </a:ext>
            </a:extLst>
          </p:cNvPr>
          <p:cNvGrpSpPr/>
          <p:nvPr/>
        </p:nvGrpSpPr>
        <p:grpSpPr>
          <a:xfrm>
            <a:off x="2672135" y="1860709"/>
            <a:ext cx="286920" cy="74880"/>
            <a:chOff x="2672135" y="1860709"/>
            <a:chExt cx="286920" cy="74880"/>
          </a:xfrm>
        </p:grpSpPr>
        <mc:AlternateContent xmlns:mc="http://schemas.openxmlformats.org/markup-compatibility/2006" xmlns:p14="http://schemas.microsoft.com/office/powerpoint/2010/main">
          <mc:Choice Requires="p14">
            <p:contentPart p14:bwMode="auto" r:id="rId74">
              <p14:nvContentPartPr>
                <p14:cNvPr id="67" name="Ink 66">
                  <a:extLst>
                    <a:ext uri="{FF2B5EF4-FFF2-40B4-BE49-F238E27FC236}">
                      <a16:creationId xmlns:a16="http://schemas.microsoft.com/office/drawing/2014/main" id="{1F75E4F7-B388-F40E-A9DC-7A74ECFEAF71}"/>
                    </a:ext>
                  </a:extLst>
                </p14:cNvPr>
                <p14:cNvContentPartPr/>
                <p14:nvPr/>
              </p14:nvContentPartPr>
              <p14:xfrm>
                <a:off x="2672135" y="1860709"/>
                <a:ext cx="57240" cy="64440"/>
              </p14:xfrm>
            </p:contentPart>
          </mc:Choice>
          <mc:Fallback xmlns="">
            <p:pic>
              <p:nvPicPr>
                <p:cNvPr id="67" name="Ink 66">
                  <a:extLst>
                    <a:ext uri="{FF2B5EF4-FFF2-40B4-BE49-F238E27FC236}">
                      <a16:creationId xmlns:a16="http://schemas.microsoft.com/office/drawing/2014/main" id="{1F75E4F7-B388-F40E-A9DC-7A74ECFEAF71}"/>
                    </a:ext>
                  </a:extLst>
                </p:cNvPr>
                <p:cNvPicPr/>
                <p:nvPr/>
              </p:nvPicPr>
              <p:blipFill>
                <a:blip r:embed="rId75"/>
                <a:stretch>
                  <a:fillRect/>
                </a:stretch>
              </p:blipFill>
              <p:spPr>
                <a:xfrm>
                  <a:off x="2666015" y="1854589"/>
                  <a:ext cx="69480" cy="7668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68" name="Ink 67">
                  <a:extLst>
                    <a:ext uri="{FF2B5EF4-FFF2-40B4-BE49-F238E27FC236}">
                      <a16:creationId xmlns:a16="http://schemas.microsoft.com/office/drawing/2014/main" id="{D4BBD30C-AFE8-F732-3128-EDF8BBD34238}"/>
                    </a:ext>
                  </a:extLst>
                </p14:cNvPr>
                <p14:cNvContentPartPr/>
                <p14:nvPr/>
              </p14:nvContentPartPr>
              <p14:xfrm>
                <a:off x="2885615" y="1880509"/>
                <a:ext cx="73440" cy="55080"/>
              </p14:xfrm>
            </p:contentPart>
          </mc:Choice>
          <mc:Fallback xmlns="">
            <p:pic>
              <p:nvPicPr>
                <p:cNvPr id="68" name="Ink 67">
                  <a:extLst>
                    <a:ext uri="{FF2B5EF4-FFF2-40B4-BE49-F238E27FC236}">
                      <a16:creationId xmlns:a16="http://schemas.microsoft.com/office/drawing/2014/main" id="{D4BBD30C-AFE8-F732-3128-EDF8BBD34238}"/>
                    </a:ext>
                  </a:extLst>
                </p:cNvPr>
                <p:cNvPicPr/>
                <p:nvPr/>
              </p:nvPicPr>
              <p:blipFill>
                <a:blip r:embed="rId77"/>
                <a:stretch>
                  <a:fillRect/>
                </a:stretch>
              </p:blipFill>
              <p:spPr>
                <a:xfrm>
                  <a:off x="2879495" y="1874389"/>
                  <a:ext cx="85680" cy="6732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81" name="Ink 80">
                  <a:extLst>
                    <a:ext uri="{FF2B5EF4-FFF2-40B4-BE49-F238E27FC236}">
                      <a16:creationId xmlns:a16="http://schemas.microsoft.com/office/drawing/2014/main" id="{D981454D-021A-5674-E54E-7D59F2D7E09F}"/>
                    </a:ext>
                  </a:extLst>
                </p14:cNvPr>
                <p14:cNvContentPartPr/>
                <p14:nvPr/>
              </p14:nvContentPartPr>
              <p14:xfrm>
                <a:off x="2793815" y="1885909"/>
                <a:ext cx="30600" cy="32760"/>
              </p14:xfrm>
            </p:contentPart>
          </mc:Choice>
          <mc:Fallback xmlns="">
            <p:pic>
              <p:nvPicPr>
                <p:cNvPr id="81" name="Ink 80">
                  <a:extLst>
                    <a:ext uri="{FF2B5EF4-FFF2-40B4-BE49-F238E27FC236}">
                      <a16:creationId xmlns:a16="http://schemas.microsoft.com/office/drawing/2014/main" id="{D981454D-021A-5674-E54E-7D59F2D7E09F}"/>
                    </a:ext>
                  </a:extLst>
                </p:cNvPr>
                <p:cNvPicPr/>
                <p:nvPr/>
              </p:nvPicPr>
              <p:blipFill>
                <a:blip r:embed="rId79"/>
                <a:stretch>
                  <a:fillRect/>
                </a:stretch>
              </p:blipFill>
              <p:spPr>
                <a:xfrm>
                  <a:off x="2787695" y="1879789"/>
                  <a:ext cx="42840" cy="45000"/>
                </a:xfrm>
                <a:prstGeom prst="rect">
                  <a:avLst/>
                </a:prstGeom>
              </p:spPr>
            </p:pic>
          </mc:Fallback>
        </mc:AlternateContent>
      </p:grpSp>
      <p:grpSp>
        <p:nvGrpSpPr>
          <p:cNvPr id="104" name="Group 103">
            <a:extLst>
              <a:ext uri="{FF2B5EF4-FFF2-40B4-BE49-F238E27FC236}">
                <a16:creationId xmlns:a16="http://schemas.microsoft.com/office/drawing/2014/main" id="{81B11B4B-F502-A148-562B-9568819163C2}"/>
              </a:ext>
            </a:extLst>
          </p:cNvPr>
          <p:cNvGrpSpPr/>
          <p:nvPr/>
        </p:nvGrpSpPr>
        <p:grpSpPr>
          <a:xfrm>
            <a:off x="2714615" y="2747749"/>
            <a:ext cx="453600" cy="808200"/>
            <a:chOff x="2714615" y="2747749"/>
            <a:chExt cx="453600" cy="808200"/>
          </a:xfrm>
        </p:grpSpPr>
        <mc:AlternateContent xmlns:mc="http://schemas.openxmlformats.org/markup-compatibility/2006" xmlns:p14="http://schemas.microsoft.com/office/powerpoint/2010/main">
          <mc:Choice Requires="p14">
            <p:contentPart p14:bwMode="auto" r:id="rId80">
              <p14:nvContentPartPr>
                <p14:cNvPr id="71" name="Ink 70">
                  <a:extLst>
                    <a:ext uri="{FF2B5EF4-FFF2-40B4-BE49-F238E27FC236}">
                      <a16:creationId xmlns:a16="http://schemas.microsoft.com/office/drawing/2014/main" id="{2C87C5E6-6023-8B12-F882-C98100F18E9A}"/>
                    </a:ext>
                  </a:extLst>
                </p14:cNvPr>
                <p14:cNvContentPartPr/>
                <p14:nvPr/>
              </p14:nvContentPartPr>
              <p14:xfrm>
                <a:off x="2994695" y="2747749"/>
                <a:ext cx="11880" cy="158040"/>
              </p14:xfrm>
            </p:contentPart>
          </mc:Choice>
          <mc:Fallback xmlns="">
            <p:pic>
              <p:nvPicPr>
                <p:cNvPr id="71" name="Ink 70">
                  <a:extLst>
                    <a:ext uri="{FF2B5EF4-FFF2-40B4-BE49-F238E27FC236}">
                      <a16:creationId xmlns:a16="http://schemas.microsoft.com/office/drawing/2014/main" id="{2C87C5E6-6023-8B12-F882-C98100F18E9A}"/>
                    </a:ext>
                  </a:extLst>
                </p:cNvPr>
                <p:cNvPicPr/>
                <p:nvPr/>
              </p:nvPicPr>
              <p:blipFill>
                <a:blip r:embed="rId81"/>
                <a:stretch>
                  <a:fillRect/>
                </a:stretch>
              </p:blipFill>
              <p:spPr>
                <a:xfrm>
                  <a:off x="2988575" y="2741629"/>
                  <a:ext cx="24120" cy="17028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72" name="Ink 71">
                  <a:extLst>
                    <a:ext uri="{FF2B5EF4-FFF2-40B4-BE49-F238E27FC236}">
                      <a16:creationId xmlns:a16="http://schemas.microsoft.com/office/drawing/2014/main" id="{F025DABC-27EB-D091-FC8C-C7451889DEE0}"/>
                    </a:ext>
                  </a:extLst>
                </p14:cNvPr>
                <p14:cNvContentPartPr/>
                <p14:nvPr/>
              </p14:nvContentPartPr>
              <p14:xfrm>
                <a:off x="2734055" y="2934229"/>
                <a:ext cx="14040" cy="133560"/>
              </p14:xfrm>
            </p:contentPart>
          </mc:Choice>
          <mc:Fallback xmlns="">
            <p:pic>
              <p:nvPicPr>
                <p:cNvPr id="72" name="Ink 71">
                  <a:extLst>
                    <a:ext uri="{FF2B5EF4-FFF2-40B4-BE49-F238E27FC236}">
                      <a16:creationId xmlns:a16="http://schemas.microsoft.com/office/drawing/2014/main" id="{F025DABC-27EB-D091-FC8C-C7451889DEE0}"/>
                    </a:ext>
                  </a:extLst>
                </p:cNvPr>
                <p:cNvPicPr/>
                <p:nvPr/>
              </p:nvPicPr>
              <p:blipFill>
                <a:blip r:embed="rId83"/>
                <a:stretch>
                  <a:fillRect/>
                </a:stretch>
              </p:blipFill>
              <p:spPr>
                <a:xfrm>
                  <a:off x="2727935" y="2928109"/>
                  <a:ext cx="26280" cy="14580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73" name="Ink 72">
                  <a:extLst>
                    <a:ext uri="{FF2B5EF4-FFF2-40B4-BE49-F238E27FC236}">
                      <a16:creationId xmlns:a16="http://schemas.microsoft.com/office/drawing/2014/main" id="{39FA6E86-18F4-9405-310C-A3D0D160C75E}"/>
                    </a:ext>
                  </a:extLst>
                </p14:cNvPr>
                <p14:cNvContentPartPr/>
                <p14:nvPr/>
              </p14:nvContentPartPr>
              <p14:xfrm>
                <a:off x="2714615" y="3021349"/>
                <a:ext cx="66600" cy="12600"/>
              </p14:xfrm>
            </p:contentPart>
          </mc:Choice>
          <mc:Fallback xmlns="">
            <p:pic>
              <p:nvPicPr>
                <p:cNvPr id="73" name="Ink 72">
                  <a:extLst>
                    <a:ext uri="{FF2B5EF4-FFF2-40B4-BE49-F238E27FC236}">
                      <a16:creationId xmlns:a16="http://schemas.microsoft.com/office/drawing/2014/main" id="{39FA6E86-18F4-9405-310C-A3D0D160C75E}"/>
                    </a:ext>
                  </a:extLst>
                </p:cNvPr>
                <p:cNvPicPr/>
                <p:nvPr/>
              </p:nvPicPr>
              <p:blipFill>
                <a:blip r:embed="rId85"/>
                <a:stretch>
                  <a:fillRect/>
                </a:stretch>
              </p:blipFill>
              <p:spPr>
                <a:xfrm>
                  <a:off x="2708495" y="3015229"/>
                  <a:ext cx="78840" cy="2484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74" name="Ink 73">
                  <a:extLst>
                    <a:ext uri="{FF2B5EF4-FFF2-40B4-BE49-F238E27FC236}">
                      <a16:creationId xmlns:a16="http://schemas.microsoft.com/office/drawing/2014/main" id="{C5F64825-8CA9-5A0D-C4CB-F4255F7333D2}"/>
                    </a:ext>
                  </a:extLst>
                </p14:cNvPr>
                <p14:cNvContentPartPr/>
                <p14:nvPr/>
              </p14:nvContentPartPr>
              <p14:xfrm>
                <a:off x="2789495" y="3060949"/>
                <a:ext cx="51480" cy="60840"/>
              </p14:xfrm>
            </p:contentPart>
          </mc:Choice>
          <mc:Fallback xmlns="">
            <p:pic>
              <p:nvPicPr>
                <p:cNvPr id="74" name="Ink 73">
                  <a:extLst>
                    <a:ext uri="{FF2B5EF4-FFF2-40B4-BE49-F238E27FC236}">
                      <a16:creationId xmlns:a16="http://schemas.microsoft.com/office/drawing/2014/main" id="{C5F64825-8CA9-5A0D-C4CB-F4255F7333D2}"/>
                    </a:ext>
                  </a:extLst>
                </p:cNvPr>
                <p:cNvPicPr/>
                <p:nvPr/>
              </p:nvPicPr>
              <p:blipFill>
                <a:blip r:embed="rId87"/>
                <a:stretch>
                  <a:fillRect/>
                </a:stretch>
              </p:blipFill>
              <p:spPr>
                <a:xfrm>
                  <a:off x="2783375" y="3054829"/>
                  <a:ext cx="6372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75" name="Ink 74">
                  <a:extLst>
                    <a:ext uri="{FF2B5EF4-FFF2-40B4-BE49-F238E27FC236}">
                      <a16:creationId xmlns:a16="http://schemas.microsoft.com/office/drawing/2014/main" id="{F914CC71-B8C9-EB33-4290-59A0EE55683C}"/>
                    </a:ext>
                  </a:extLst>
                </p14:cNvPr>
                <p14:cNvContentPartPr/>
                <p14:nvPr/>
              </p14:nvContentPartPr>
              <p14:xfrm>
                <a:off x="3003695" y="2955469"/>
                <a:ext cx="17280" cy="120240"/>
              </p14:xfrm>
            </p:contentPart>
          </mc:Choice>
          <mc:Fallback xmlns="">
            <p:pic>
              <p:nvPicPr>
                <p:cNvPr id="75" name="Ink 74">
                  <a:extLst>
                    <a:ext uri="{FF2B5EF4-FFF2-40B4-BE49-F238E27FC236}">
                      <a16:creationId xmlns:a16="http://schemas.microsoft.com/office/drawing/2014/main" id="{F914CC71-B8C9-EB33-4290-59A0EE55683C}"/>
                    </a:ext>
                  </a:extLst>
                </p:cNvPr>
                <p:cNvPicPr/>
                <p:nvPr/>
              </p:nvPicPr>
              <p:blipFill>
                <a:blip r:embed="rId89"/>
                <a:stretch>
                  <a:fillRect/>
                </a:stretch>
              </p:blipFill>
              <p:spPr>
                <a:xfrm>
                  <a:off x="2997575" y="2949349"/>
                  <a:ext cx="29520" cy="13248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76" name="Ink 75">
                  <a:extLst>
                    <a:ext uri="{FF2B5EF4-FFF2-40B4-BE49-F238E27FC236}">
                      <a16:creationId xmlns:a16="http://schemas.microsoft.com/office/drawing/2014/main" id="{679B1928-C121-8083-15D4-2BE148084B46}"/>
                    </a:ext>
                  </a:extLst>
                </p14:cNvPr>
                <p14:cNvContentPartPr/>
                <p14:nvPr/>
              </p14:nvContentPartPr>
              <p14:xfrm>
                <a:off x="2986055" y="3021709"/>
                <a:ext cx="57600" cy="7560"/>
              </p14:xfrm>
            </p:contentPart>
          </mc:Choice>
          <mc:Fallback xmlns="">
            <p:pic>
              <p:nvPicPr>
                <p:cNvPr id="76" name="Ink 75">
                  <a:extLst>
                    <a:ext uri="{FF2B5EF4-FFF2-40B4-BE49-F238E27FC236}">
                      <a16:creationId xmlns:a16="http://schemas.microsoft.com/office/drawing/2014/main" id="{679B1928-C121-8083-15D4-2BE148084B46}"/>
                    </a:ext>
                  </a:extLst>
                </p:cNvPr>
                <p:cNvPicPr/>
                <p:nvPr/>
              </p:nvPicPr>
              <p:blipFill>
                <a:blip r:embed="rId91"/>
                <a:stretch>
                  <a:fillRect/>
                </a:stretch>
              </p:blipFill>
              <p:spPr>
                <a:xfrm>
                  <a:off x="2979935" y="3015589"/>
                  <a:ext cx="6984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77" name="Ink 76">
                  <a:extLst>
                    <a:ext uri="{FF2B5EF4-FFF2-40B4-BE49-F238E27FC236}">
                      <a16:creationId xmlns:a16="http://schemas.microsoft.com/office/drawing/2014/main" id="{38929EA8-4066-7918-C602-791E7E74D810}"/>
                    </a:ext>
                  </a:extLst>
                </p14:cNvPr>
                <p14:cNvContentPartPr/>
                <p14:nvPr/>
              </p14:nvContentPartPr>
              <p14:xfrm>
                <a:off x="3084335" y="3049429"/>
                <a:ext cx="6840" cy="68760"/>
              </p14:xfrm>
            </p:contentPart>
          </mc:Choice>
          <mc:Fallback xmlns="">
            <p:pic>
              <p:nvPicPr>
                <p:cNvPr id="77" name="Ink 76">
                  <a:extLst>
                    <a:ext uri="{FF2B5EF4-FFF2-40B4-BE49-F238E27FC236}">
                      <a16:creationId xmlns:a16="http://schemas.microsoft.com/office/drawing/2014/main" id="{38929EA8-4066-7918-C602-791E7E74D810}"/>
                    </a:ext>
                  </a:extLst>
                </p:cNvPr>
                <p:cNvPicPr/>
                <p:nvPr/>
              </p:nvPicPr>
              <p:blipFill>
                <a:blip r:embed="rId93"/>
                <a:stretch>
                  <a:fillRect/>
                </a:stretch>
              </p:blipFill>
              <p:spPr>
                <a:xfrm>
                  <a:off x="3078215" y="3043309"/>
                  <a:ext cx="19080" cy="8100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83" name="Ink 82">
                  <a:extLst>
                    <a:ext uri="{FF2B5EF4-FFF2-40B4-BE49-F238E27FC236}">
                      <a16:creationId xmlns:a16="http://schemas.microsoft.com/office/drawing/2014/main" id="{D25514DF-F51A-5AD1-BE2F-3760FC1A1A43}"/>
                    </a:ext>
                  </a:extLst>
                </p14:cNvPr>
                <p14:cNvContentPartPr/>
                <p14:nvPr/>
              </p14:nvContentPartPr>
              <p14:xfrm>
                <a:off x="2861855" y="2771869"/>
                <a:ext cx="6840" cy="92880"/>
              </p14:xfrm>
            </p:contentPart>
          </mc:Choice>
          <mc:Fallback xmlns="">
            <p:pic>
              <p:nvPicPr>
                <p:cNvPr id="83" name="Ink 82">
                  <a:extLst>
                    <a:ext uri="{FF2B5EF4-FFF2-40B4-BE49-F238E27FC236}">
                      <a16:creationId xmlns:a16="http://schemas.microsoft.com/office/drawing/2014/main" id="{D25514DF-F51A-5AD1-BE2F-3760FC1A1A43}"/>
                    </a:ext>
                  </a:extLst>
                </p:cNvPr>
                <p:cNvPicPr/>
                <p:nvPr/>
              </p:nvPicPr>
              <p:blipFill>
                <a:blip r:embed="rId95"/>
                <a:stretch>
                  <a:fillRect/>
                </a:stretch>
              </p:blipFill>
              <p:spPr>
                <a:xfrm>
                  <a:off x="2855735" y="2765749"/>
                  <a:ext cx="19080" cy="10512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85" name="Ink 84">
                  <a:extLst>
                    <a:ext uri="{FF2B5EF4-FFF2-40B4-BE49-F238E27FC236}">
                      <a16:creationId xmlns:a16="http://schemas.microsoft.com/office/drawing/2014/main" id="{22529723-2080-AA96-D6E7-451BC081026A}"/>
                    </a:ext>
                  </a:extLst>
                </p14:cNvPr>
                <p14:cNvContentPartPr/>
                <p14:nvPr/>
              </p14:nvContentPartPr>
              <p14:xfrm>
                <a:off x="2887775" y="2938549"/>
                <a:ext cx="360" cy="360"/>
              </p14:xfrm>
            </p:contentPart>
          </mc:Choice>
          <mc:Fallback xmlns="">
            <p:pic>
              <p:nvPicPr>
                <p:cNvPr id="85" name="Ink 84">
                  <a:extLst>
                    <a:ext uri="{FF2B5EF4-FFF2-40B4-BE49-F238E27FC236}">
                      <a16:creationId xmlns:a16="http://schemas.microsoft.com/office/drawing/2014/main" id="{22529723-2080-AA96-D6E7-451BC081026A}"/>
                    </a:ext>
                  </a:extLst>
                </p:cNvPr>
                <p:cNvPicPr/>
                <p:nvPr/>
              </p:nvPicPr>
              <p:blipFill>
                <a:blip r:embed="rId97"/>
                <a:stretch>
                  <a:fillRect/>
                </a:stretch>
              </p:blipFill>
              <p:spPr>
                <a:xfrm>
                  <a:off x="2881655" y="2932429"/>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86" name="Ink 85">
                  <a:extLst>
                    <a:ext uri="{FF2B5EF4-FFF2-40B4-BE49-F238E27FC236}">
                      <a16:creationId xmlns:a16="http://schemas.microsoft.com/office/drawing/2014/main" id="{8ECF2703-BC45-DE95-DF96-9C4A72BB9697}"/>
                    </a:ext>
                  </a:extLst>
                </p14:cNvPr>
                <p14:cNvContentPartPr/>
                <p14:nvPr/>
              </p14:nvContentPartPr>
              <p14:xfrm>
                <a:off x="2887775" y="2938549"/>
                <a:ext cx="360" cy="360"/>
              </p14:xfrm>
            </p:contentPart>
          </mc:Choice>
          <mc:Fallback xmlns="">
            <p:pic>
              <p:nvPicPr>
                <p:cNvPr id="86" name="Ink 85">
                  <a:extLst>
                    <a:ext uri="{FF2B5EF4-FFF2-40B4-BE49-F238E27FC236}">
                      <a16:creationId xmlns:a16="http://schemas.microsoft.com/office/drawing/2014/main" id="{8ECF2703-BC45-DE95-DF96-9C4A72BB9697}"/>
                    </a:ext>
                  </a:extLst>
                </p:cNvPr>
                <p:cNvPicPr/>
                <p:nvPr/>
              </p:nvPicPr>
              <p:blipFill>
                <a:blip r:embed="rId97"/>
                <a:stretch>
                  <a:fillRect/>
                </a:stretch>
              </p:blipFill>
              <p:spPr>
                <a:xfrm>
                  <a:off x="2881655" y="2932429"/>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87" name="Ink 86">
                  <a:extLst>
                    <a:ext uri="{FF2B5EF4-FFF2-40B4-BE49-F238E27FC236}">
                      <a16:creationId xmlns:a16="http://schemas.microsoft.com/office/drawing/2014/main" id="{66EA5F49-9C0C-8EDA-ACFE-19E910F2C30A}"/>
                    </a:ext>
                  </a:extLst>
                </p14:cNvPr>
                <p14:cNvContentPartPr/>
                <p14:nvPr/>
              </p14:nvContentPartPr>
              <p14:xfrm>
                <a:off x="2878775" y="2919829"/>
                <a:ext cx="9360" cy="19080"/>
              </p14:xfrm>
            </p:contentPart>
          </mc:Choice>
          <mc:Fallback xmlns="">
            <p:pic>
              <p:nvPicPr>
                <p:cNvPr id="87" name="Ink 86">
                  <a:extLst>
                    <a:ext uri="{FF2B5EF4-FFF2-40B4-BE49-F238E27FC236}">
                      <a16:creationId xmlns:a16="http://schemas.microsoft.com/office/drawing/2014/main" id="{66EA5F49-9C0C-8EDA-ACFE-19E910F2C30A}"/>
                    </a:ext>
                  </a:extLst>
                </p:cNvPr>
                <p:cNvPicPr/>
                <p:nvPr/>
              </p:nvPicPr>
              <p:blipFill>
                <a:blip r:embed="rId100"/>
                <a:stretch>
                  <a:fillRect/>
                </a:stretch>
              </p:blipFill>
              <p:spPr>
                <a:xfrm>
                  <a:off x="2872655" y="2913709"/>
                  <a:ext cx="21600" cy="3132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88" name="Ink 87">
                  <a:extLst>
                    <a:ext uri="{FF2B5EF4-FFF2-40B4-BE49-F238E27FC236}">
                      <a16:creationId xmlns:a16="http://schemas.microsoft.com/office/drawing/2014/main" id="{9EEC7DFD-CF7C-B199-8258-B110A9F36860}"/>
                    </a:ext>
                  </a:extLst>
                </p14:cNvPr>
                <p14:cNvContentPartPr/>
                <p14:nvPr/>
              </p14:nvContentPartPr>
              <p14:xfrm>
                <a:off x="2879135" y="2974909"/>
                <a:ext cx="360" cy="2520"/>
              </p14:xfrm>
            </p:contentPart>
          </mc:Choice>
          <mc:Fallback xmlns="">
            <p:pic>
              <p:nvPicPr>
                <p:cNvPr id="88" name="Ink 87">
                  <a:extLst>
                    <a:ext uri="{FF2B5EF4-FFF2-40B4-BE49-F238E27FC236}">
                      <a16:creationId xmlns:a16="http://schemas.microsoft.com/office/drawing/2014/main" id="{9EEC7DFD-CF7C-B199-8258-B110A9F36860}"/>
                    </a:ext>
                  </a:extLst>
                </p:cNvPr>
                <p:cNvPicPr/>
                <p:nvPr/>
              </p:nvPicPr>
              <p:blipFill>
                <a:blip r:embed="rId97"/>
                <a:stretch>
                  <a:fillRect/>
                </a:stretch>
              </p:blipFill>
              <p:spPr>
                <a:xfrm>
                  <a:off x="2873015" y="2968789"/>
                  <a:ext cx="12600" cy="1476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89" name="Ink 88">
                  <a:extLst>
                    <a:ext uri="{FF2B5EF4-FFF2-40B4-BE49-F238E27FC236}">
                      <a16:creationId xmlns:a16="http://schemas.microsoft.com/office/drawing/2014/main" id="{C9A3AFCC-DA19-5B12-FC27-5A4B05BC95F0}"/>
                    </a:ext>
                  </a:extLst>
                </p14:cNvPr>
                <p14:cNvContentPartPr/>
                <p14:nvPr/>
              </p14:nvContentPartPr>
              <p14:xfrm>
                <a:off x="2879135" y="2974909"/>
                <a:ext cx="360" cy="360"/>
              </p14:xfrm>
            </p:contentPart>
          </mc:Choice>
          <mc:Fallback xmlns="">
            <p:pic>
              <p:nvPicPr>
                <p:cNvPr id="89" name="Ink 88">
                  <a:extLst>
                    <a:ext uri="{FF2B5EF4-FFF2-40B4-BE49-F238E27FC236}">
                      <a16:creationId xmlns:a16="http://schemas.microsoft.com/office/drawing/2014/main" id="{C9A3AFCC-DA19-5B12-FC27-5A4B05BC95F0}"/>
                    </a:ext>
                  </a:extLst>
                </p:cNvPr>
                <p:cNvPicPr/>
                <p:nvPr/>
              </p:nvPicPr>
              <p:blipFill>
                <a:blip r:embed="rId97"/>
                <a:stretch>
                  <a:fillRect/>
                </a:stretch>
              </p:blipFill>
              <p:spPr>
                <a:xfrm>
                  <a:off x="2873015" y="2968789"/>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90" name="Ink 89">
                  <a:extLst>
                    <a:ext uri="{FF2B5EF4-FFF2-40B4-BE49-F238E27FC236}">
                      <a16:creationId xmlns:a16="http://schemas.microsoft.com/office/drawing/2014/main" id="{A58241EB-BD73-F02A-0A15-09C6E63D634A}"/>
                    </a:ext>
                  </a:extLst>
                </p14:cNvPr>
                <p14:cNvContentPartPr/>
                <p14:nvPr/>
              </p14:nvContentPartPr>
              <p14:xfrm>
                <a:off x="2879135" y="2974909"/>
                <a:ext cx="9000" cy="74880"/>
              </p14:xfrm>
            </p:contentPart>
          </mc:Choice>
          <mc:Fallback xmlns="">
            <p:pic>
              <p:nvPicPr>
                <p:cNvPr id="90" name="Ink 89">
                  <a:extLst>
                    <a:ext uri="{FF2B5EF4-FFF2-40B4-BE49-F238E27FC236}">
                      <a16:creationId xmlns:a16="http://schemas.microsoft.com/office/drawing/2014/main" id="{A58241EB-BD73-F02A-0A15-09C6E63D634A}"/>
                    </a:ext>
                  </a:extLst>
                </p:cNvPr>
                <p:cNvPicPr/>
                <p:nvPr/>
              </p:nvPicPr>
              <p:blipFill>
                <a:blip r:embed="rId104"/>
                <a:stretch>
                  <a:fillRect/>
                </a:stretch>
              </p:blipFill>
              <p:spPr>
                <a:xfrm>
                  <a:off x="2873015" y="2968789"/>
                  <a:ext cx="21240" cy="8712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91" name="Ink 90">
                  <a:extLst>
                    <a:ext uri="{FF2B5EF4-FFF2-40B4-BE49-F238E27FC236}">
                      <a16:creationId xmlns:a16="http://schemas.microsoft.com/office/drawing/2014/main" id="{F53BA6BF-AA16-4BC9-4133-AFFF17F28509}"/>
                    </a:ext>
                  </a:extLst>
                </p14:cNvPr>
                <p14:cNvContentPartPr/>
                <p14:nvPr/>
              </p14:nvContentPartPr>
              <p14:xfrm>
                <a:off x="2892095" y="3097309"/>
                <a:ext cx="360" cy="10080"/>
              </p14:xfrm>
            </p:contentPart>
          </mc:Choice>
          <mc:Fallback xmlns="">
            <p:pic>
              <p:nvPicPr>
                <p:cNvPr id="91" name="Ink 90">
                  <a:extLst>
                    <a:ext uri="{FF2B5EF4-FFF2-40B4-BE49-F238E27FC236}">
                      <a16:creationId xmlns:a16="http://schemas.microsoft.com/office/drawing/2014/main" id="{F53BA6BF-AA16-4BC9-4133-AFFF17F28509}"/>
                    </a:ext>
                  </a:extLst>
                </p:cNvPr>
                <p:cNvPicPr/>
                <p:nvPr/>
              </p:nvPicPr>
              <p:blipFill>
                <a:blip r:embed="rId106"/>
                <a:stretch>
                  <a:fillRect/>
                </a:stretch>
              </p:blipFill>
              <p:spPr>
                <a:xfrm>
                  <a:off x="2885975" y="3091189"/>
                  <a:ext cx="1260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92" name="Ink 91">
                  <a:extLst>
                    <a:ext uri="{FF2B5EF4-FFF2-40B4-BE49-F238E27FC236}">
                      <a16:creationId xmlns:a16="http://schemas.microsoft.com/office/drawing/2014/main" id="{5ACD2039-8CAC-5006-CFF4-C1058543B253}"/>
                    </a:ext>
                  </a:extLst>
                </p14:cNvPr>
                <p14:cNvContentPartPr/>
                <p14:nvPr/>
              </p14:nvContentPartPr>
              <p14:xfrm>
                <a:off x="2892095" y="3097309"/>
                <a:ext cx="360" cy="360"/>
              </p14:xfrm>
            </p:contentPart>
          </mc:Choice>
          <mc:Fallback xmlns="">
            <p:pic>
              <p:nvPicPr>
                <p:cNvPr id="92" name="Ink 91">
                  <a:extLst>
                    <a:ext uri="{FF2B5EF4-FFF2-40B4-BE49-F238E27FC236}">
                      <a16:creationId xmlns:a16="http://schemas.microsoft.com/office/drawing/2014/main" id="{5ACD2039-8CAC-5006-CFF4-C1058543B253}"/>
                    </a:ext>
                  </a:extLst>
                </p:cNvPr>
                <p:cNvPicPr/>
                <p:nvPr/>
              </p:nvPicPr>
              <p:blipFill>
                <a:blip r:embed="rId97"/>
                <a:stretch>
                  <a:fillRect/>
                </a:stretch>
              </p:blipFill>
              <p:spPr>
                <a:xfrm>
                  <a:off x="2885975" y="3091189"/>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93" name="Ink 92">
                  <a:extLst>
                    <a:ext uri="{FF2B5EF4-FFF2-40B4-BE49-F238E27FC236}">
                      <a16:creationId xmlns:a16="http://schemas.microsoft.com/office/drawing/2014/main" id="{C4527D02-35D6-43F2-BCB1-42A7C2AD1A48}"/>
                    </a:ext>
                  </a:extLst>
                </p14:cNvPr>
                <p14:cNvContentPartPr/>
                <p14:nvPr/>
              </p14:nvContentPartPr>
              <p14:xfrm>
                <a:off x="2887775" y="3097309"/>
                <a:ext cx="6840" cy="82080"/>
              </p14:xfrm>
            </p:contentPart>
          </mc:Choice>
          <mc:Fallback xmlns="">
            <p:pic>
              <p:nvPicPr>
                <p:cNvPr id="93" name="Ink 92">
                  <a:extLst>
                    <a:ext uri="{FF2B5EF4-FFF2-40B4-BE49-F238E27FC236}">
                      <a16:creationId xmlns:a16="http://schemas.microsoft.com/office/drawing/2014/main" id="{C4527D02-35D6-43F2-BCB1-42A7C2AD1A48}"/>
                    </a:ext>
                  </a:extLst>
                </p:cNvPr>
                <p:cNvPicPr/>
                <p:nvPr/>
              </p:nvPicPr>
              <p:blipFill>
                <a:blip r:embed="rId109"/>
                <a:stretch>
                  <a:fillRect/>
                </a:stretch>
              </p:blipFill>
              <p:spPr>
                <a:xfrm>
                  <a:off x="2881655" y="3091189"/>
                  <a:ext cx="19080" cy="9432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94" name="Ink 93">
                  <a:extLst>
                    <a:ext uri="{FF2B5EF4-FFF2-40B4-BE49-F238E27FC236}">
                      <a16:creationId xmlns:a16="http://schemas.microsoft.com/office/drawing/2014/main" id="{8C1050F4-0585-B07C-1CD6-31DEEC107127}"/>
                    </a:ext>
                  </a:extLst>
                </p14:cNvPr>
                <p14:cNvContentPartPr/>
                <p14:nvPr/>
              </p14:nvContentPartPr>
              <p14:xfrm>
                <a:off x="2893895" y="3220789"/>
                <a:ext cx="5040" cy="23400"/>
              </p14:xfrm>
            </p:contentPart>
          </mc:Choice>
          <mc:Fallback xmlns="">
            <p:pic>
              <p:nvPicPr>
                <p:cNvPr id="94" name="Ink 93">
                  <a:extLst>
                    <a:ext uri="{FF2B5EF4-FFF2-40B4-BE49-F238E27FC236}">
                      <a16:creationId xmlns:a16="http://schemas.microsoft.com/office/drawing/2014/main" id="{8C1050F4-0585-B07C-1CD6-31DEEC107127}"/>
                    </a:ext>
                  </a:extLst>
                </p:cNvPr>
                <p:cNvPicPr/>
                <p:nvPr/>
              </p:nvPicPr>
              <p:blipFill>
                <a:blip r:embed="rId111"/>
                <a:stretch>
                  <a:fillRect/>
                </a:stretch>
              </p:blipFill>
              <p:spPr>
                <a:xfrm>
                  <a:off x="2887775" y="3214669"/>
                  <a:ext cx="17280" cy="3564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95" name="Ink 94">
                  <a:extLst>
                    <a:ext uri="{FF2B5EF4-FFF2-40B4-BE49-F238E27FC236}">
                      <a16:creationId xmlns:a16="http://schemas.microsoft.com/office/drawing/2014/main" id="{68B79787-FE09-67F1-D7E0-3299A9A7FDAA}"/>
                    </a:ext>
                  </a:extLst>
                </p14:cNvPr>
                <p14:cNvContentPartPr/>
                <p14:nvPr/>
              </p14:nvContentPartPr>
              <p14:xfrm>
                <a:off x="2898575" y="3220789"/>
                <a:ext cx="360" cy="360"/>
              </p14:xfrm>
            </p:contentPart>
          </mc:Choice>
          <mc:Fallback xmlns="">
            <p:pic>
              <p:nvPicPr>
                <p:cNvPr id="95" name="Ink 94">
                  <a:extLst>
                    <a:ext uri="{FF2B5EF4-FFF2-40B4-BE49-F238E27FC236}">
                      <a16:creationId xmlns:a16="http://schemas.microsoft.com/office/drawing/2014/main" id="{68B79787-FE09-67F1-D7E0-3299A9A7FDAA}"/>
                    </a:ext>
                  </a:extLst>
                </p:cNvPr>
                <p:cNvPicPr/>
                <p:nvPr/>
              </p:nvPicPr>
              <p:blipFill>
                <a:blip r:embed="rId97"/>
                <a:stretch>
                  <a:fillRect/>
                </a:stretch>
              </p:blipFill>
              <p:spPr>
                <a:xfrm>
                  <a:off x="2892455" y="3214669"/>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96" name="Ink 95">
                  <a:extLst>
                    <a:ext uri="{FF2B5EF4-FFF2-40B4-BE49-F238E27FC236}">
                      <a16:creationId xmlns:a16="http://schemas.microsoft.com/office/drawing/2014/main" id="{58468305-5238-46A3-4D94-549C6B7D50CB}"/>
                    </a:ext>
                  </a:extLst>
                </p14:cNvPr>
                <p14:cNvContentPartPr/>
                <p14:nvPr/>
              </p14:nvContentPartPr>
              <p14:xfrm>
                <a:off x="2889935" y="3220789"/>
                <a:ext cx="9000" cy="81360"/>
              </p14:xfrm>
            </p:contentPart>
          </mc:Choice>
          <mc:Fallback xmlns="">
            <p:pic>
              <p:nvPicPr>
                <p:cNvPr id="96" name="Ink 95">
                  <a:extLst>
                    <a:ext uri="{FF2B5EF4-FFF2-40B4-BE49-F238E27FC236}">
                      <a16:creationId xmlns:a16="http://schemas.microsoft.com/office/drawing/2014/main" id="{58468305-5238-46A3-4D94-549C6B7D50CB}"/>
                    </a:ext>
                  </a:extLst>
                </p:cNvPr>
                <p:cNvPicPr/>
                <p:nvPr/>
              </p:nvPicPr>
              <p:blipFill>
                <a:blip r:embed="rId114"/>
                <a:stretch>
                  <a:fillRect/>
                </a:stretch>
              </p:blipFill>
              <p:spPr>
                <a:xfrm>
                  <a:off x="2883815" y="3214669"/>
                  <a:ext cx="21240" cy="9360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98" name="Ink 97">
                  <a:extLst>
                    <a:ext uri="{FF2B5EF4-FFF2-40B4-BE49-F238E27FC236}">
                      <a16:creationId xmlns:a16="http://schemas.microsoft.com/office/drawing/2014/main" id="{C6C09E5A-5DE9-1C05-988C-68BD6E9AF7A7}"/>
                    </a:ext>
                  </a:extLst>
                </p14:cNvPr>
                <p14:cNvContentPartPr/>
                <p14:nvPr/>
              </p14:nvContentPartPr>
              <p14:xfrm>
                <a:off x="2877335" y="3328429"/>
                <a:ext cx="13320" cy="173160"/>
              </p14:xfrm>
            </p:contentPart>
          </mc:Choice>
          <mc:Fallback xmlns="">
            <p:pic>
              <p:nvPicPr>
                <p:cNvPr id="98" name="Ink 97">
                  <a:extLst>
                    <a:ext uri="{FF2B5EF4-FFF2-40B4-BE49-F238E27FC236}">
                      <a16:creationId xmlns:a16="http://schemas.microsoft.com/office/drawing/2014/main" id="{C6C09E5A-5DE9-1C05-988C-68BD6E9AF7A7}"/>
                    </a:ext>
                  </a:extLst>
                </p:cNvPr>
                <p:cNvPicPr/>
                <p:nvPr/>
              </p:nvPicPr>
              <p:blipFill>
                <a:blip r:embed="rId116"/>
                <a:stretch>
                  <a:fillRect/>
                </a:stretch>
              </p:blipFill>
              <p:spPr>
                <a:xfrm>
                  <a:off x="2871215" y="3322309"/>
                  <a:ext cx="25560" cy="18540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99" name="Ink 98">
                  <a:extLst>
                    <a:ext uri="{FF2B5EF4-FFF2-40B4-BE49-F238E27FC236}">
                      <a16:creationId xmlns:a16="http://schemas.microsoft.com/office/drawing/2014/main" id="{7A9EB03F-8DF2-2D09-C29C-593DF70D000A}"/>
                    </a:ext>
                  </a:extLst>
                </p14:cNvPr>
                <p14:cNvContentPartPr/>
                <p14:nvPr/>
              </p14:nvContentPartPr>
              <p14:xfrm>
                <a:off x="2843135" y="3412669"/>
                <a:ext cx="70560" cy="20880"/>
              </p14:xfrm>
            </p:contentPart>
          </mc:Choice>
          <mc:Fallback xmlns="">
            <p:pic>
              <p:nvPicPr>
                <p:cNvPr id="99" name="Ink 98">
                  <a:extLst>
                    <a:ext uri="{FF2B5EF4-FFF2-40B4-BE49-F238E27FC236}">
                      <a16:creationId xmlns:a16="http://schemas.microsoft.com/office/drawing/2014/main" id="{7A9EB03F-8DF2-2D09-C29C-593DF70D000A}"/>
                    </a:ext>
                  </a:extLst>
                </p:cNvPr>
                <p:cNvPicPr/>
                <p:nvPr/>
              </p:nvPicPr>
              <p:blipFill>
                <a:blip r:embed="rId118"/>
                <a:stretch>
                  <a:fillRect/>
                </a:stretch>
              </p:blipFill>
              <p:spPr>
                <a:xfrm>
                  <a:off x="2837015" y="3406549"/>
                  <a:ext cx="82800" cy="3312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100" name="Ink 99">
                  <a:extLst>
                    <a:ext uri="{FF2B5EF4-FFF2-40B4-BE49-F238E27FC236}">
                      <a16:creationId xmlns:a16="http://schemas.microsoft.com/office/drawing/2014/main" id="{46DBB7D9-B9DF-88B0-720A-A1B3B75A1D53}"/>
                    </a:ext>
                  </a:extLst>
                </p14:cNvPr>
                <p14:cNvContentPartPr/>
                <p14:nvPr/>
              </p14:nvContentPartPr>
              <p14:xfrm>
                <a:off x="2940695" y="3464149"/>
                <a:ext cx="63720" cy="91800"/>
              </p14:xfrm>
            </p:contentPart>
          </mc:Choice>
          <mc:Fallback xmlns="">
            <p:pic>
              <p:nvPicPr>
                <p:cNvPr id="100" name="Ink 99">
                  <a:extLst>
                    <a:ext uri="{FF2B5EF4-FFF2-40B4-BE49-F238E27FC236}">
                      <a16:creationId xmlns:a16="http://schemas.microsoft.com/office/drawing/2014/main" id="{46DBB7D9-B9DF-88B0-720A-A1B3B75A1D53}"/>
                    </a:ext>
                  </a:extLst>
                </p:cNvPr>
                <p:cNvPicPr/>
                <p:nvPr/>
              </p:nvPicPr>
              <p:blipFill>
                <a:blip r:embed="rId120"/>
                <a:stretch>
                  <a:fillRect/>
                </a:stretch>
              </p:blipFill>
              <p:spPr>
                <a:xfrm>
                  <a:off x="2934575" y="3458029"/>
                  <a:ext cx="75960" cy="10404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101" name="Ink 100">
                  <a:extLst>
                    <a:ext uri="{FF2B5EF4-FFF2-40B4-BE49-F238E27FC236}">
                      <a16:creationId xmlns:a16="http://schemas.microsoft.com/office/drawing/2014/main" id="{535020E1-48F3-03FC-FC6C-4C068DCAE2B6}"/>
                    </a:ext>
                  </a:extLst>
                </p14:cNvPr>
                <p14:cNvContentPartPr/>
                <p14:nvPr/>
              </p14:nvContentPartPr>
              <p14:xfrm>
                <a:off x="3014135" y="3476389"/>
                <a:ext cx="68760" cy="75960"/>
              </p14:xfrm>
            </p:contentPart>
          </mc:Choice>
          <mc:Fallback xmlns="">
            <p:pic>
              <p:nvPicPr>
                <p:cNvPr id="101" name="Ink 100">
                  <a:extLst>
                    <a:ext uri="{FF2B5EF4-FFF2-40B4-BE49-F238E27FC236}">
                      <a16:creationId xmlns:a16="http://schemas.microsoft.com/office/drawing/2014/main" id="{535020E1-48F3-03FC-FC6C-4C068DCAE2B6}"/>
                    </a:ext>
                  </a:extLst>
                </p:cNvPr>
                <p:cNvPicPr/>
                <p:nvPr/>
              </p:nvPicPr>
              <p:blipFill>
                <a:blip r:embed="rId122"/>
                <a:stretch>
                  <a:fillRect/>
                </a:stretch>
              </p:blipFill>
              <p:spPr>
                <a:xfrm>
                  <a:off x="3008015" y="3470269"/>
                  <a:ext cx="8100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102" name="Ink 101">
                  <a:extLst>
                    <a:ext uri="{FF2B5EF4-FFF2-40B4-BE49-F238E27FC236}">
                      <a16:creationId xmlns:a16="http://schemas.microsoft.com/office/drawing/2014/main" id="{DB952929-779A-7D9B-6545-55189F968802}"/>
                    </a:ext>
                  </a:extLst>
                </p14:cNvPr>
                <p14:cNvContentPartPr/>
                <p14:nvPr/>
              </p14:nvContentPartPr>
              <p14:xfrm>
                <a:off x="3099455" y="3446149"/>
                <a:ext cx="62280" cy="95760"/>
              </p14:xfrm>
            </p:contentPart>
          </mc:Choice>
          <mc:Fallback xmlns="">
            <p:pic>
              <p:nvPicPr>
                <p:cNvPr id="102" name="Ink 101">
                  <a:extLst>
                    <a:ext uri="{FF2B5EF4-FFF2-40B4-BE49-F238E27FC236}">
                      <a16:creationId xmlns:a16="http://schemas.microsoft.com/office/drawing/2014/main" id="{DB952929-779A-7D9B-6545-55189F968802}"/>
                    </a:ext>
                  </a:extLst>
                </p:cNvPr>
                <p:cNvPicPr/>
                <p:nvPr/>
              </p:nvPicPr>
              <p:blipFill>
                <a:blip r:embed="rId124"/>
                <a:stretch>
                  <a:fillRect/>
                </a:stretch>
              </p:blipFill>
              <p:spPr>
                <a:xfrm>
                  <a:off x="3093335" y="3440029"/>
                  <a:ext cx="74520" cy="10800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103" name="Ink 102">
                  <a:extLst>
                    <a:ext uri="{FF2B5EF4-FFF2-40B4-BE49-F238E27FC236}">
                      <a16:creationId xmlns:a16="http://schemas.microsoft.com/office/drawing/2014/main" id="{C80B6AA6-4501-0DD9-D1DC-6F9D94E3985D}"/>
                    </a:ext>
                  </a:extLst>
                </p14:cNvPr>
                <p14:cNvContentPartPr/>
                <p14:nvPr/>
              </p14:nvContentPartPr>
              <p14:xfrm>
                <a:off x="3099455" y="3481069"/>
                <a:ext cx="68760" cy="19800"/>
              </p14:xfrm>
            </p:contentPart>
          </mc:Choice>
          <mc:Fallback xmlns="">
            <p:pic>
              <p:nvPicPr>
                <p:cNvPr id="103" name="Ink 102">
                  <a:extLst>
                    <a:ext uri="{FF2B5EF4-FFF2-40B4-BE49-F238E27FC236}">
                      <a16:creationId xmlns:a16="http://schemas.microsoft.com/office/drawing/2014/main" id="{C80B6AA6-4501-0DD9-D1DC-6F9D94E3985D}"/>
                    </a:ext>
                  </a:extLst>
                </p:cNvPr>
                <p:cNvPicPr/>
                <p:nvPr/>
              </p:nvPicPr>
              <p:blipFill>
                <a:blip r:embed="rId126"/>
                <a:stretch>
                  <a:fillRect/>
                </a:stretch>
              </p:blipFill>
              <p:spPr>
                <a:xfrm>
                  <a:off x="3093335" y="3474949"/>
                  <a:ext cx="81000" cy="320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27">
            <p14:nvContentPartPr>
              <p14:cNvPr id="105" name="Ink 104">
                <a:extLst>
                  <a:ext uri="{FF2B5EF4-FFF2-40B4-BE49-F238E27FC236}">
                    <a16:creationId xmlns:a16="http://schemas.microsoft.com/office/drawing/2014/main" id="{0E2114C6-FEDD-4548-AE86-5FDEA9F224B7}"/>
                  </a:ext>
                </a:extLst>
              </p14:cNvPr>
              <p14:cNvContentPartPr/>
              <p14:nvPr/>
            </p14:nvContentPartPr>
            <p14:xfrm>
              <a:off x="2163893" y="1310269"/>
              <a:ext cx="1329840" cy="1156320"/>
            </p14:xfrm>
          </p:contentPart>
        </mc:Choice>
        <mc:Fallback xmlns="">
          <p:pic>
            <p:nvPicPr>
              <p:cNvPr id="105" name="Ink 104">
                <a:extLst>
                  <a:ext uri="{FF2B5EF4-FFF2-40B4-BE49-F238E27FC236}">
                    <a16:creationId xmlns:a16="http://schemas.microsoft.com/office/drawing/2014/main" id="{0E2114C6-FEDD-4548-AE86-5FDEA9F224B7}"/>
                  </a:ext>
                </a:extLst>
              </p:cNvPr>
              <p:cNvPicPr/>
              <p:nvPr/>
            </p:nvPicPr>
            <p:blipFill>
              <a:blip r:embed="rId51"/>
              <a:stretch>
                <a:fillRect/>
              </a:stretch>
            </p:blipFill>
            <p:spPr>
              <a:xfrm>
                <a:off x="2157773" y="1304149"/>
                <a:ext cx="1342080" cy="116856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106" name="Ink 105">
                <a:extLst>
                  <a:ext uri="{FF2B5EF4-FFF2-40B4-BE49-F238E27FC236}">
                    <a16:creationId xmlns:a16="http://schemas.microsoft.com/office/drawing/2014/main" id="{4E1E023D-1846-650C-28CA-E50275BB2D93}"/>
                  </a:ext>
                </a:extLst>
              </p14:cNvPr>
              <p14:cNvContentPartPr/>
              <p14:nvPr/>
            </p14:nvContentPartPr>
            <p14:xfrm>
              <a:off x="5571215" y="1071229"/>
              <a:ext cx="720" cy="1797840"/>
            </p14:xfrm>
          </p:contentPart>
        </mc:Choice>
        <mc:Fallback xmlns="">
          <p:pic>
            <p:nvPicPr>
              <p:cNvPr id="106" name="Ink 105">
                <a:extLst>
                  <a:ext uri="{FF2B5EF4-FFF2-40B4-BE49-F238E27FC236}">
                    <a16:creationId xmlns:a16="http://schemas.microsoft.com/office/drawing/2014/main" id="{4E1E023D-1846-650C-28CA-E50275BB2D93}"/>
                  </a:ext>
                </a:extLst>
              </p:cNvPr>
              <p:cNvPicPr/>
              <p:nvPr/>
            </p:nvPicPr>
            <p:blipFill>
              <a:blip r:embed="rId3"/>
              <a:stretch>
                <a:fillRect/>
              </a:stretch>
            </p:blipFill>
            <p:spPr>
              <a:xfrm>
                <a:off x="5558975" y="1065109"/>
                <a:ext cx="25200" cy="181008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107" name="Ink 106">
                <a:extLst>
                  <a:ext uri="{FF2B5EF4-FFF2-40B4-BE49-F238E27FC236}">
                    <a16:creationId xmlns:a16="http://schemas.microsoft.com/office/drawing/2014/main" id="{03A1146C-2D10-76BB-D21C-DB64A3A5958A}"/>
                  </a:ext>
                </a:extLst>
              </p14:cNvPr>
              <p14:cNvContentPartPr/>
              <p14:nvPr/>
            </p14:nvContentPartPr>
            <p14:xfrm>
              <a:off x="5515775" y="1073029"/>
              <a:ext cx="156240" cy="83880"/>
            </p14:xfrm>
          </p:contentPart>
        </mc:Choice>
        <mc:Fallback xmlns="">
          <p:pic>
            <p:nvPicPr>
              <p:cNvPr id="107" name="Ink 106">
                <a:extLst>
                  <a:ext uri="{FF2B5EF4-FFF2-40B4-BE49-F238E27FC236}">
                    <a16:creationId xmlns:a16="http://schemas.microsoft.com/office/drawing/2014/main" id="{03A1146C-2D10-76BB-D21C-DB64A3A5958A}"/>
                  </a:ext>
                </a:extLst>
              </p:cNvPr>
              <p:cNvPicPr/>
              <p:nvPr/>
            </p:nvPicPr>
            <p:blipFill>
              <a:blip r:embed="rId5"/>
              <a:stretch>
                <a:fillRect/>
              </a:stretch>
            </p:blipFill>
            <p:spPr>
              <a:xfrm>
                <a:off x="5509655" y="1066909"/>
                <a:ext cx="168480" cy="96120"/>
              </a:xfrm>
              <a:prstGeom prst="rect">
                <a:avLst/>
              </a:prstGeom>
            </p:spPr>
          </p:pic>
        </mc:Fallback>
      </mc:AlternateContent>
      <p:grpSp>
        <p:nvGrpSpPr>
          <p:cNvPr id="108" name="Group 107">
            <a:extLst>
              <a:ext uri="{FF2B5EF4-FFF2-40B4-BE49-F238E27FC236}">
                <a16:creationId xmlns:a16="http://schemas.microsoft.com/office/drawing/2014/main" id="{C2954317-F6F3-FB21-E28A-07D0249E4392}"/>
              </a:ext>
            </a:extLst>
          </p:cNvPr>
          <p:cNvGrpSpPr/>
          <p:nvPr/>
        </p:nvGrpSpPr>
        <p:grpSpPr>
          <a:xfrm>
            <a:off x="5105375" y="1032349"/>
            <a:ext cx="558360" cy="318240"/>
            <a:chOff x="750455" y="1035949"/>
            <a:chExt cx="558360" cy="318240"/>
          </a:xfrm>
        </p:grpSpPr>
        <mc:AlternateContent xmlns:mc="http://schemas.openxmlformats.org/markup-compatibility/2006" xmlns:p14="http://schemas.microsoft.com/office/powerpoint/2010/main">
          <mc:Choice Requires="p14">
            <p:contentPart p14:bwMode="auto" r:id="rId130">
              <p14:nvContentPartPr>
                <p14:cNvPr id="109" name="Ink 108">
                  <a:extLst>
                    <a:ext uri="{FF2B5EF4-FFF2-40B4-BE49-F238E27FC236}">
                      <a16:creationId xmlns:a16="http://schemas.microsoft.com/office/drawing/2014/main" id="{FA936F4E-8FDF-F3D8-4A29-1D62781EA1FE}"/>
                    </a:ext>
                  </a:extLst>
                </p14:cNvPr>
                <p14:cNvContentPartPr/>
                <p14:nvPr/>
              </p14:nvContentPartPr>
              <p14:xfrm>
                <a:off x="781775" y="1112269"/>
                <a:ext cx="86760" cy="149400"/>
              </p14:xfrm>
            </p:contentPart>
          </mc:Choice>
          <mc:Fallback xmlns="">
            <p:pic>
              <p:nvPicPr>
                <p:cNvPr id="109" name="Ink 108">
                  <a:extLst>
                    <a:ext uri="{FF2B5EF4-FFF2-40B4-BE49-F238E27FC236}">
                      <a16:creationId xmlns:a16="http://schemas.microsoft.com/office/drawing/2014/main" id="{FA936F4E-8FDF-F3D8-4A29-1D62781EA1FE}"/>
                    </a:ext>
                  </a:extLst>
                </p:cNvPr>
                <p:cNvPicPr/>
                <p:nvPr/>
              </p:nvPicPr>
              <p:blipFill>
                <a:blip r:embed="rId7"/>
                <a:stretch>
                  <a:fillRect/>
                </a:stretch>
              </p:blipFill>
              <p:spPr>
                <a:xfrm>
                  <a:off x="775655" y="1106149"/>
                  <a:ext cx="99000" cy="16164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110" name="Ink 109">
                  <a:extLst>
                    <a:ext uri="{FF2B5EF4-FFF2-40B4-BE49-F238E27FC236}">
                      <a16:creationId xmlns:a16="http://schemas.microsoft.com/office/drawing/2014/main" id="{815A35DB-D117-47E6-4B0E-D35A37C3F29D}"/>
                    </a:ext>
                  </a:extLst>
                </p14:cNvPr>
                <p14:cNvContentPartPr/>
                <p14:nvPr/>
              </p14:nvContentPartPr>
              <p14:xfrm>
                <a:off x="750455" y="1182469"/>
                <a:ext cx="135000" cy="11880"/>
              </p14:xfrm>
            </p:contentPart>
          </mc:Choice>
          <mc:Fallback xmlns="">
            <p:pic>
              <p:nvPicPr>
                <p:cNvPr id="110" name="Ink 109">
                  <a:extLst>
                    <a:ext uri="{FF2B5EF4-FFF2-40B4-BE49-F238E27FC236}">
                      <a16:creationId xmlns:a16="http://schemas.microsoft.com/office/drawing/2014/main" id="{815A35DB-D117-47E6-4B0E-D35A37C3F29D}"/>
                    </a:ext>
                  </a:extLst>
                </p:cNvPr>
                <p:cNvPicPr/>
                <p:nvPr/>
              </p:nvPicPr>
              <p:blipFill>
                <a:blip r:embed="rId9"/>
                <a:stretch>
                  <a:fillRect/>
                </a:stretch>
              </p:blipFill>
              <p:spPr>
                <a:xfrm>
                  <a:off x="744335" y="1176349"/>
                  <a:ext cx="147240" cy="2412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111" name="Ink 110">
                  <a:extLst>
                    <a:ext uri="{FF2B5EF4-FFF2-40B4-BE49-F238E27FC236}">
                      <a16:creationId xmlns:a16="http://schemas.microsoft.com/office/drawing/2014/main" id="{C8E87A22-FE0C-FDF9-5DB4-5D7974C23B59}"/>
                    </a:ext>
                  </a:extLst>
                </p14:cNvPr>
                <p14:cNvContentPartPr/>
                <p14:nvPr/>
              </p14:nvContentPartPr>
              <p14:xfrm>
                <a:off x="923255" y="1082029"/>
                <a:ext cx="62640" cy="191160"/>
              </p14:xfrm>
            </p:contentPart>
          </mc:Choice>
          <mc:Fallback xmlns="">
            <p:pic>
              <p:nvPicPr>
                <p:cNvPr id="111" name="Ink 110">
                  <a:extLst>
                    <a:ext uri="{FF2B5EF4-FFF2-40B4-BE49-F238E27FC236}">
                      <a16:creationId xmlns:a16="http://schemas.microsoft.com/office/drawing/2014/main" id="{C8E87A22-FE0C-FDF9-5DB4-5D7974C23B59}"/>
                    </a:ext>
                  </a:extLst>
                </p:cNvPr>
                <p:cNvPicPr/>
                <p:nvPr/>
              </p:nvPicPr>
              <p:blipFill>
                <a:blip r:embed="rId11"/>
                <a:stretch>
                  <a:fillRect/>
                </a:stretch>
              </p:blipFill>
              <p:spPr>
                <a:xfrm>
                  <a:off x="917135" y="1075909"/>
                  <a:ext cx="74880" cy="20340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112" name="Ink 111">
                  <a:extLst>
                    <a:ext uri="{FF2B5EF4-FFF2-40B4-BE49-F238E27FC236}">
                      <a16:creationId xmlns:a16="http://schemas.microsoft.com/office/drawing/2014/main" id="{1A938A07-00D4-9409-DE84-A21F17CA1931}"/>
                    </a:ext>
                  </a:extLst>
                </p14:cNvPr>
                <p14:cNvContentPartPr/>
                <p14:nvPr/>
              </p14:nvContentPartPr>
              <p14:xfrm>
                <a:off x="1043135" y="1060789"/>
                <a:ext cx="11160" cy="205200"/>
              </p14:xfrm>
            </p:contentPart>
          </mc:Choice>
          <mc:Fallback xmlns="">
            <p:pic>
              <p:nvPicPr>
                <p:cNvPr id="112" name="Ink 111">
                  <a:extLst>
                    <a:ext uri="{FF2B5EF4-FFF2-40B4-BE49-F238E27FC236}">
                      <a16:creationId xmlns:a16="http://schemas.microsoft.com/office/drawing/2014/main" id="{1A938A07-00D4-9409-DE84-A21F17CA1931}"/>
                    </a:ext>
                  </a:extLst>
                </p:cNvPr>
                <p:cNvPicPr/>
                <p:nvPr/>
              </p:nvPicPr>
              <p:blipFill>
                <a:blip r:embed="rId13"/>
                <a:stretch>
                  <a:fillRect/>
                </a:stretch>
              </p:blipFill>
              <p:spPr>
                <a:xfrm>
                  <a:off x="1037015" y="1054669"/>
                  <a:ext cx="23400" cy="21744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113" name="Ink 112">
                  <a:extLst>
                    <a:ext uri="{FF2B5EF4-FFF2-40B4-BE49-F238E27FC236}">
                      <a16:creationId xmlns:a16="http://schemas.microsoft.com/office/drawing/2014/main" id="{BDEA2665-4586-C33A-93A9-7EEC2613DBA7}"/>
                    </a:ext>
                  </a:extLst>
                </p14:cNvPr>
                <p14:cNvContentPartPr/>
                <p14:nvPr/>
              </p14:nvContentPartPr>
              <p14:xfrm>
                <a:off x="994175" y="1167349"/>
                <a:ext cx="92160" cy="24480"/>
              </p14:xfrm>
            </p:contentPart>
          </mc:Choice>
          <mc:Fallback xmlns="">
            <p:pic>
              <p:nvPicPr>
                <p:cNvPr id="113" name="Ink 112">
                  <a:extLst>
                    <a:ext uri="{FF2B5EF4-FFF2-40B4-BE49-F238E27FC236}">
                      <a16:creationId xmlns:a16="http://schemas.microsoft.com/office/drawing/2014/main" id="{BDEA2665-4586-C33A-93A9-7EEC2613DBA7}"/>
                    </a:ext>
                  </a:extLst>
                </p:cNvPr>
                <p:cNvPicPr/>
                <p:nvPr/>
              </p:nvPicPr>
              <p:blipFill>
                <a:blip r:embed="rId15"/>
                <a:stretch>
                  <a:fillRect/>
                </a:stretch>
              </p:blipFill>
              <p:spPr>
                <a:xfrm>
                  <a:off x="988055" y="1161229"/>
                  <a:ext cx="104400" cy="3672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114" name="Ink 113">
                  <a:extLst>
                    <a:ext uri="{FF2B5EF4-FFF2-40B4-BE49-F238E27FC236}">
                      <a16:creationId xmlns:a16="http://schemas.microsoft.com/office/drawing/2014/main" id="{EC1EBBEF-DE33-FC5F-276F-DF3C61FFB2B7}"/>
                    </a:ext>
                  </a:extLst>
                </p14:cNvPr>
                <p14:cNvContentPartPr/>
                <p14:nvPr/>
              </p14:nvContentPartPr>
              <p14:xfrm>
                <a:off x="1070855" y="1035949"/>
                <a:ext cx="99360" cy="233280"/>
              </p14:xfrm>
            </p:contentPart>
          </mc:Choice>
          <mc:Fallback xmlns="">
            <p:pic>
              <p:nvPicPr>
                <p:cNvPr id="114" name="Ink 113">
                  <a:extLst>
                    <a:ext uri="{FF2B5EF4-FFF2-40B4-BE49-F238E27FC236}">
                      <a16:creationId xmlns:a16="http://schemas.microsoft.com/office/drawing/2014/main" id="{EC1EBBEF-DE33-FC5F-276F-DF3C61FFB2B7}"/>
                    </a:ext>
                  </a:extLst>
                </p:cNvPr>
                <p:cNvPicPr/>
                <p:nvPr/>
              </p:nvPicPr>
              <p:blipFill>
                <a:blip r:embed="rId17"/>
                <a:stretch>
                  <a:fillRect/>
                </a:stretch>
              </p:blipFill>
              <p:spPr>
                <a:xfrm>
                  <a:off x="1064735" y="1029829"/>
                  <a:ext cx="111600" cy="24552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115" name="Ink 114">
                  <a:extLst>
                    <a:ext uri="{FF2B5EF4-FFF2-40B4-BE49-F238E27FC236}">
                      <a16:creationId xmlns:a16="http://schemas.microsoft.com/office/drawing/2014/main" id="{92EC0A95-8532-A5B5-6F4B-A4A21C1464FD}"/>
                    </a:ext>
                  </a:extLst>
                </p14:cNvPr>
                <p14:cNvContentPartPr/>
                <p14:nvPr/>
              </p14:nvContentPartPr>
              <p14:xfrm>
                <a:off x="1155095" y="1335109"/>
                <a:ext cx="153720" cy="19080"/>
              </p14:xfrm>
            </p:contentPart>
          </mc:Choice>
          <mc:Fallback xmlns="">
            <p:pic>
              <p:nvPicPr>
                <p:cNvPr id="115" name="Ink 114">
                  <a:extLst>
                    <a:ext uri="{FF2B5EF4-FFF2-40B4-BE49-F238E27FC236}">
                      <a16:creationId xmlns:a16="http://schemas.microsoft.com/office/drawing/2014/main" id="{92EC0A95-8532-A5B5-6F4B-A4A21C1464FD}"/>
                    </a:ext>
                  </a:extLst>
                </p:cNvPr>
                <p:cNvPicPr/>
                <p:nvPr/>
              </p:nvPicPr>
              <p:blipFill>
                <a:blip r:embed="rId19"/>
                <a:stretch>
                  <a:fillRect/>
                </a:stretch>
              </p:blipFill>
              <p:spPr>
                <a:xfrm>
                  <a:off x="1148975" y="1328989"/>
                  <a:ext cx="165960" cy="31320"/>
                </a:xfrm>
                <a:prstGeom prst="rect">
                  <a:avLst/>
                </a:prstGeom>
              </p:spPr>
            </p:pic>
          </mc:Fallback>
        </mc:AlternateContent>
      </p:grpSp>
      <p:grpSp>
        <p:nvGrpSpPr>
          <p:cNvPr id="116" name="Group 115">
            <a:extLst>
              <a:ext uri="{FF2B5EF4-FFF2-40B4-BE49-F238E27FC236}">
                <a16:creationId xmlns:a16="http://schemas.microsoft.com/office/drawing/2014/main" id="{7E066D93-5F4A-B7C4-8390-081ECA4F021B}"/>
              </a:ext>
            </a:extLst>
          </p:cNvPr>
          <p:cNvGrpSpPr/>
          <p:nvPr/>
        </p:nvGrpSpPr>
        <p:grpSpPr>
          <a:xfrm>
            <a:off x="5703695" y="1245469"/>
            <a:ext cx="141480" cy="226800"/>
            <a:chOff x="1348775" y="1249069"/>
            <a:chExt cx="141480" cy="226800"/>
          </a:xfrm>
        </p:grpSpPr>
        <mc:AlternateContent xmlns:mc="http://schemas.openxmlformats.org/markup-compatibility/2006" xmlns:p14="http://schemas.microsoft.com/office/powerpoint/2010/main">
          <mc:Choice Requires="p14">
            <p:contentPart p14:bwMode="auto" r:id="rId137">
              <p14:nvContentPartPr>
                <p14:cNvPr id="117" name="Ink 116">
                  <a:extLst>
                    <a:ext uri="{FF2B5EF4-FFF2-40B4-BE49-F238E27FC236}">
                      <a16:creationId xmlns:a16="http://schemas.microsoft.com/office/drawing/2014/main" id="{7B5C1654-5EB2-5477-29A1-A77E86B3673E}"/>
                    </a:ext>
                  </a:extLst>
                </p14:cNvPr>
                <p14:cNvContentPartPr/>
                <p14:nvPr/>
              </p14:nvContentPartPr>
              <p14:xfrm>
                <a:off x="1378655" y="1249069"/>
                <a:ext cx="94320" cy="202320"/>
              </p14:xfrm>
            </p:contentPart>
          </mc:Choice>
          <mc:Fallback xmlns="">
            <p:pic>
              <p:nvPicPr>
                <p:cNvPr id="117" name="Ink 116">
                  <a:extLst>
                    <a:ext uri="{FF2B5EF4-FFF2-40B4-BE49-F238E27FC236}">
                      <a16:creationId xmlns:a16="http://schemas.microsoft.com/office/drawing/2014/main" id="{7B5C1654-5EB2-5477-29A1-A77E86B3673E}"/>
                    </a:ext>
                  </a:extLst>
                </p:cNvPr>
                <p:cNvPicPr/>
                <p:nvPr/>
              </p:nvPicPr>
              <p:blipFill>
                <a:blip r:embed="rId21"/>
                <a:stretch>
                  <a:fillRect/>
                </a:stretch>
              </p:blipFill>
              <p:spPr>
                <a:xfrm>
                  <a:off x="1372535" y="1242949"/>
                  <a:ext cx="106560" cy="21456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118" name="Ink 117">
                  <a:extLst>
                    <a:ext uri="{FF2B5EF4-FFF2-40B4-BE49-F238E27FC236}">
                      <a16:creationId xmlns:a16="http://schemas.microsoft.com/office/drawing/2014/main" id="{1ACF2782-EF30-7E2C-3B3D-6B823ECFDDD3}"/>
                    </a:ext>
                  </a:extLst>
                </p14:cNvPr>
                <p14:cNvContentPartPr/>
                <p14:nvPr/>
              </p14:nvContentPartPr>
              <p14:xfrm>
                <a:off x="1348775" y="1359949"/>
                <a:ext cx="96480" cy="22320"/>
              </p14:xfrm>
            </p:contentPart>
          </mc:Choice>
          <mc:Fallback xmlns="">
            <p:pic>
              <p:nvPicPr>
                <p:cNvPr id="118" name="Ink 117">
                  <a:extLst>
                    <a:ext uri="{FF2B5EF4-FFF2-40B4-BE49-F238E27FC236}">
                      <a16:creationId xmlns:a16="http://schemas.microsoft.com/office/drawing/2014/main" id="{1ACF2782-EF30-7E2C-3B3D-6B823ECFDDD3}"/>
                    </a:ext>
                  </a:extLst>
                </p:cNvPr>
                <p:cNvPicPr/>
                <p:nvPr/>
              </p:nvPicPr>
              <p:blipFill>
                <a:blip r:embed="rId23"/>
                <a:stretch>
                  <a:fillRect/>
                </a:stretch>
              </p:blipFill>
              <p:spPr>
                <a:xfrm>
                  <a:off x="1342655" y="1353829"/>
                  <a:ext cx="108720" cy="3456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119" name="Ink 118">
                  <a:extLst>
                    <a:ext uri="{FF2B5EF4-FFF2-40B4-BE49-F238E27FC236}">
                      <a16:creationId xmlns:a16="http://schemas.microsoft.com/office/drawing/2014/main" id="{0AA43119-364D-86BA-F309-9BBD2DFD2B22}"/>
                    </a:ext>
                  </a:extLst>
                </p14:cNvPr>
                <p14:cNvContentPartPr/>
                <p14:nvPr/>
              </p14:nvContentPartPr>
              <p14:xfrm>
                <a:off x="1485575" y="1407109"/>
                <a:ext cx="4680" cy="68760"/>
              </p14:xfrm>
            </p:contentPart>
          </mc:Choice>
          <mc:Fallback xmlns="">
            <p:pic>
              <p:nvPicPr>
                <p:cNvPr id="119" name="Ink 118">
                  <a:extLst>
                    <a:ext uri="{FF2B5EF4-FFF2-40B4-BE49-F238E27FC236}">
                      <a16:creationId xmlns:a16="http://schemas.microsoft.com/office/drawing/2014/main" id="{0AA43119-364D-86BA-F309-9BBD2DFD2B22}"/>
                    </a:ext>
                  </a:extLst>
                </p:cNvPr>
                <p:cNvPicPr/>
                <p:nvPr/>
              </p:nvPicPr>
              <p:blipFill>
                <a:blip r:embed="rId25"/>
                <a:stretch>
                  <a:fillRect/>
                </a:stretch>
              </p:blipFill>
              <p:spPr>
                <a:xfrm>
                  <a:off x="1479455" y="1400989"/>
                  <a:ext cx="16920" cy="81000"/>
                </a:xfrm>
                <a:prstGeom prst="rect">
                  <a:avLst/>
                </a:prstGeom>
              </p:spPr>
            </p:pic>
          </mc:Fallback>
        </mc:AlternateContent>
      </p:grpSp>
      <p:grpSp>
        <p:nvGrpSpPr>
          <p:cNvPr id="120" name="Group 119">
            <a:extLst>
              <a:ext uri="{FF2B5EF4-FFF2-40B4-BE49-F238E27FC236}">
                <a16:creationId xmlns:a16="http://schemas.microsoft.com/office/drawing/2014/main" id="{0390CA02-5C2A-B453-596F-DF0672E558A5}"/>
              </a:ext>
            </a:extLst>
          </p:cNvPr>
          <p:cNvGrpSpPr/>
          <p:nvPr/>
        </p:nvGrpSpPr>
        <p:grpSpPr>
          <a:xfrm>
            <a:off x="5502815" y="2331229"/>
            <a:ext cx="395280" cy="212760"/>
            <a:chOff x="1147895" y="2334829"/>
            <a:chExt cx="395280" cy="212760"/>
          </a:xfrm>
        </p:grpSpPr>
        <mc:AlternateContent xmlns:mc="http://schemas.openxmlformats.org/markup-compatibility/2006" xmlns:p14="http://schemas.microsoft.com/office/powerpoint/2010/main">
          <mc:Choice Requires="p14">
            <p:contentPart p14:bwMode="auto" r:id="rId140">
              <p14:nvContentPartPr>
                <p14:cNvPr id="121" name="Ink 120">
                  <a:extLst>
                    <a:ext uri="{FF2B5EF4-FFF2-40B4-BE49-F238E27FC236}">
                      <a16:creationId xmlns:a16="http://schemas.microsoft.com/office/drawing/2014/main" id="{58D50E47-3428-13AE-94F9-C67B73F1F628}"/>
                    </a:ext>
                  </a:extLst>
                </p14:cNvPr>
                <p14:cNvContentPartPr/>
                <p14:nvPr/>
              </p14:nvContentPartPr>
              <p14:xfrm>
                <a:off x="1147895" y="2419069"/>
                <a:ext cx="169200" cy="20880"/>
              </p14:xfrm>
            </p:contentPart>
          </mc:Choice>
          <mc:Fallback xmlns="">
            <p:pic>
              <p:nvPicPr>
                <p:cNvPr id="121" name="Ink 120">
                  <a:extLst>
                    <a:ext uri="{FF2B5EF4-FFF2-40B4-BE49-F238E27FC236}">
                      <a16:creationId xmlns:a16="http://schemas.microsoft.com/office/drawing/2014/main" id="{58D50E47-3428-13AE-94F9-C67B73F1F628}"/>
                    </a:ext>
                  </a:extLst>
                </p:cNvPr>
                <p:cNvPicPr/>
                <p:nvPr/>
              </p:nvPicPr>
              <p:blipFill>
                <a:blip r:embed="rId27"/>
                <a:stretch>
                  <a:fillRect/>
                </a:stretch>
              </p:blipFill>
              <p:spPr>
                <a:xfrm>
                  <a:off x="1141775" y="2412949"/>
                  <a:ext cx="181440" cy="3312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122" name="Ink 121">
                  <a:extLst>
                    <a:ext uri="{FF2B5EF4-FFF2-40B4-BE49-F238E27FC236}">
                      <a16:creationId xmlns:a16="http://schemas.microsoft.com/office/drawing/2014/main" id="{B4DD9F85-9E9D-1110-0572-9DB21C93623F}"/>
                    </a:ext>
                  </a:extLst>
                </p14:cNvPr>
                <p14:cNvContentPartPr/>
                <p14:nvPr/>
              </p14:nvContentPartPr>
              <p14:xfrm>
                <a:off x="1378655" y="2334829"/>
                <a:ext cx="62640" cy="180000"/>
              </p14:xfrm>
            </p:contentPart>
          </mc:Choice>
          <mc:Fallback xmlns="">
            <p:pic>
              <p:nvPicPr>
                <p:cNvPr id="122" name="Ink 121">
                  <a:extLst>
                    <a:ext uri="{FF2B5EF4-FFF2-40B4-BE49-F238E27FC236}">
                      <a16:creationId xmlns:a16="http://schemas.microsoft.com/office/drawing/2014/main" id="{B4DD9F85-9E9D-1110-0572-9DB21C93623F}"/>
                    </a:ext>
                  </a:extLst>
                </p:cNvPr>
                <p:cNvPicPr/>
                <p:nvPr/>
              </p:nvPicPr>
              <p:blipFill>
                <a:blip r:embed="rId29"/>
                <a:stretch>
                  <a:fillRect/>
                </a:stretch>
              </p:blipFill>
              <p:spPr>
                <a:xfrm>
                  <a:off x="1372535" y="2328709"/>
                  <a:ext cx="74880" cy="19224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123" name="Ink 122">
                  <a:extLst>
                    <a:ext uri="{FF2B5EF4-FFF2-40B4-BE49-F238E27FC236}">
                      <a16:creationId xmlns:a16="http://schemas.microsoft.com/office/drawing/2014/main" id="{03D42FB4-CDB4-384D-20E4-B382022BF2DE}"/>
                    </a:ext>
                  </a:extLst>
                </p14:cNvPr>
                <p14:cNvContentPartPr/>
                <p14:nvPr/>
              </p14:nvContentPartPr>
              <p14:xfrm>
                <a:off x="1353095" y="2419789"/>
                <a:ext cx="106920" cy="30960"/>
              </p14:xfrm>
            </p:contentPart>
          </mc:Choice>
          <mc:Fallback xmlns="">
            <p:pic>
              <p:nvPicPr>
                <p:cNvPr id="123" name="Ink 122">
                  <a:extLst>
                    <a:ext uri="{FF2B5EF4-FFF2-40B4-BE49-F238E27FC236}">
                      <a16:creationId xmlns:a16="http://schemas.microsoft.com/office/drawing/2014/main" id="{03D42FB4-CDB4-384D-20E4-B382022BF2DE}"/>
                    </a:ext>
                  </a:extLst>
                </p:cNvPr>
                <p:cNvPicPr/>
                <p:nvPr/>
              </p:nvPicPr>
              <p:blipFill>
                <a:blip r:embed="rId31"/>
                <a:stretch>
                  <a:fillRect/>
                </a:stretch>
              </p:blipFill>
              <p:spPr>
                <a:xfrm>
                  <a:off x="1346975" y="2413669"/>
                  <a:ext cx="11916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124" name="Ink 123">
                  <a:extLst>
                    <a:ext uri="{FF2B5EF4-FFF2-40B4-BE49-F238E27FC236}">
                      <a16:creationId xmlns:a16="http://schemas.microsoft.com/office/drawing/2014/main" id="{724E72A9-67A9-70A7-C0E3-1885408BAADB}"/>
                    </a:ext>
                  </a:extLst>
                </p14:cNvPr>
                <p14:cNvContentPartPr/>
                <p14:nvPr/>
              </p14:nvContentPartPr>
              <p14:xfrm>
                <a:off x="1489895" y="2489269"/>
                <a:ext cx="53280" cy="58320"/>
              </p14:xfrm>
            </p:contentPart>
          </mc:Choice>
          <mc:Fallback xmlns="">
            <p:pic>
              <p:nvPicPr>
                <p:cNvPr id="124" name="Ink 123">
                  <a:extLst>
                    <a:ext uri="{FF2B5EF4-FFF2-40B4-BE49-F238E27FC236}">
                      <a16:creationId xmlns:a16="http://schemas.microsoft.com/office/drawing/2014/main" id="{724E72A9-67A9-70A7-C0E3-1885408BAADB}"/>
                    </a:ext>
                  </a:extLst>
                </p:cNvPr>
                <p:cNvPicPr/>
                <p:nvPr/>
              </p:nvPicPr>
              <p:blipFill>
                <a:blip r:embed="rId33"/>
                <a:stretch>
                  <a:fillRect/>
                </a:stretch>
              </p:blipFill>
              <p:spPr>
                <a:xfrm>
                  <a:off x="1483775" y="2483149"/>
                  <a:ext cx="65520" cy="70560"/>
                </a:xfrm>
                <a:prstGeom prst="rect">
                  <a:avLst/>
                </a:prstGeom>
              </p:spPr>
            </p:pic>
          </mc:Fallback>
        </mc:AlternateContent>
      </p:grpSp>
      <p:grpSp>
        <p:nvGrpSpPr>
          <p:cNvPr id="125" name="Group 124">
            <a:extLst>
              <a:ext uri="{FF2B5EF4-FFF2-40B4-BE49-F238E27FC236}">
                <a16:creationId xmlns:a16="http://schemas.microsoft.com/office/drawing/2014/main" id="{126258DE-A552-31A4-1BAA-74B6DCE6F3E0}"/>
              </a:ext>
            </a:extLst>
          </p:cNvPr>
          <p:cNvGrpSpPr/>
          <p:nvPr/>
        </p:nvGrpSpPr>
        <p:grpSpPr>
          <a:xfrm>
            <a:off x="5530535" y="1714909"/>
            <a:ext cx="346680" cy="264960"/>
            <a:chOff x="1175615" y="1718509"/>
            <a:chExt cx="346680" cy="264960"/>
          </a:xfrm>
        </p:grpSpPr>
        <mc:AlternateContent xmlns:mc="http://schemas.openxmlformats.org/markup-compatibility/2006" xmlns:p14="http://schemas.microsoft.com/office/powerpoint/2010/main">
          <mc:Choice Requires="p14">
            <p:contentPart p14:bwMode="auto" r:id="rId144">
              <p14:nvContentPartPr>
                <p14:cNvPr id="126" name="Ink 125">
                  <a:extLst>
                    <a:ext uri="{FF2B5EF4-FFF2-40B4-BE49-F238E27FC236}">
                      <a16:creationId xmlns:a16="http://schemas.microsoft.com/office/drawing/2014/main" id="{98737EAF-9A84-94D2-BF26-A11A8813EFA1}"/>
                    </a:ext>
                  </a:extLst>
                </p14:cNvPr>
                <p14:cNvContentPartPr/>
                <p14:nvPr/>
              </p14:nvContentPartPr>
              <p14:xfrm>
                <a:off x="1175615" y="1839469"/>
                <a:ext cx="107640" cy="17280"/>
              </p14:xfrm>
            </p:contentPart>
          </mc:Choice>
          <mc:Fallback xmlns="">
            <p:pic>
              <p:nvPicPr>
                <p:cNvPr id="126" name="Ink 125">
                  <a:extLst>
                    <a:ext uri="{FF2B5EF4-FFF2-40B4-BE49-F238E27FC236}">
                      <a16:creationId xmlns:a16="http://schemas.microsoft.com/office/drawing/2014/main" id="{98737EAF-9A84-94D2-BF26-A11A8813EFA1}"/>
                    </a:ext>
                  </a:extLst>
                </p:cNvPr>
                <p:cNvPicPr/>
                <p:nvPr/>
              </p:nvPicPr>
              <p:blipFill>
                <a:blip r:embed="rId35"/>
                <a:stretch>
                  <a:fillRect/>
                </a:stretch>
              </p:blipFill>
              <p:spPr>
                <a:xfrm>
                  <a:off x="1169495" y="1833349"/>
                  <a:ext cx="119880" cy="2952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127" name="Ink 126">
                  <a:extLst>
                    <a:ext uri="{FF2B5EF4-FFF2-40B4-BE49-F238E27FC236}">
                      <a16:creationId xmlns:a16="http://schemas.microsoft.com/office/drawing/2014/main" id="{64C9713F-EA03-B924-5306-588AD8BB94B4}"/>
                    </a:ext>
                  </a:extLst>
                </p14:cNvPr>
                <p14:cNvContentPartPr/>
                <p14:nvPr/>
              </p14:nvContentPartPr>
              <p14:xfrm>
                <a:off x="1367495" y="1718509"/>
                <a:ext cx="92880" cy="230040"/>
              </p14:xfrm>
            </p:contentPart>
          </mc:Choice>
          <mc:Fallback xmlns="">
            <p:pic>
              <p:nvPicPr>
                <p:cNvPr id="127" name="Ink 126">
                  <a:extLst>
                    <a:ext uri="{FF2B5EF4-FFF2-40B4-BE49-F238E27FC236}">
                      <a16:creationId xmlns:a16="http://schemas.microsoft.com/office/drawing/2014/main" id="{64C9713F-EA03-B924-5306-588AD8BB94B4}"/>
                    </a:ext>
                  </a:extLst>
                </p:cNvPr>
                <p:cNvPicPr/>
                <p:nvPr/>
              </p:nvPicPr>
              <p:blipFill>
                <a:blip r:embed="rId37"/>
                <a:stretch>
                  <a:fillRect/>
                </a:stretch>
              </p:blipFill>
              <p:spPr>
                <a:xfrm>
                  <a:off x="1361375" y="1712389"/>
                  <a:ext cx="105120" cy="24228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128" name="Ink 127">
                  <a:extLst>
                    <a:ext uri="{FF2B5EF4-FFF2-40B4-BE49-F238E27FC236}">
                      <a16:creationId xmlns:a16="http://schemas.microsoft.com/office/drawing/2014/main" id="{DE8E4D9E-F8B0-50B9-4794-E49CE3827F90}"/>
                    </a:ext>
                  </a:extLst>
                </p14:cNvPr>
                <p14:cNvContentPartPr/>
                <p14:nvPr/>
              </p14:nvContentPartPr>
              <p14:xfrm>
                <a:off x="1342655" y="1843789"/>
                <a:ext cx="85320" cy="15480"/>
              </p14:xfrm>
            </p:contentPart>
          </mc:Choice>
          <mc:Fallback xmlns="">
            <p:pic>
              <p:nvPicPr>
                <p:cNvPr id="128" name="Ink 127">
                  <a:extLst>
                    <a:ext uri="{FF2B5EF4-FFF2-40B4-BE49-F238E27FC236}">
                      <a16:creationId xmlns:a16="http://schemas.microsoft.com/office/drawing/2014/main" id="{DE8E4D9E-F8B0-50B9-4794-E49CE3827F90}"/>
                    </a:ext>
                  </a:extLst>
                </p:cNvPr>
                <p:cNvPicPr/>
                <p:nvPr/>
              </p:nvPicPr>
              <p:blipFill>
                <a:blip r:embed="rId39"/>
                <a:stretch>
                  <a:fillRect/>
                </a:stretch>
              </p:blipFill>
              <p:spPr>
                <a:xfrm>
                  <a:off x="1336535" y="1837669"/>
                  <a:ext cx="97560" cy="2772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129" name="Ink 128">
                  <a:extLst>
                    <a:ext uri="{FF2B5EF4-FFF2-40B4-BE49-F238E27FC236}">
                      <a16:creationId xmlns:a16="http://schemas.microsoft.com/office/drawing/2014/main" id="{AF55F0C6-0474-119F-5E67-FFB50DC573E7}"/>
                    </a:ext>
                  </a:extLst>
                </p14:cNvPr>
                <p14:cNvContentPartPr/>
                <p14:nvPr/>
              </p14:nvContentPartPr>
              <p14:xfrm>
                <a:off x="1455335" y="1908589"/>
                <a:ext cx="66960" cy="74880"/>
              </p14:xfrm>
            </p:contentPart>
          </mc:Choice>
          <mc:Fallback xmlns="">
            <p:pic>
              <p:nvPicPr>
                <p:cNvPr id="129" name="Ink 128">
                  <a:extLst>
                    <a:ext uri="{FF2B5EF4-FFF2-40B4-BE49-F238E27FC236}">
                      <a16:creationId xmlns:a16="http://schemas.microsoft.com/office/drawing/2014/main" id="{AF55F0C6-0474-119F-5E67-FFB50DC573E7}"/>
                    </a:ext>
                  </a:extLst>
                </p:cNvPr>
                <p:cNvPicPr/>
                <p:nvPr/>
              </p:nvPicPr>
              <p:blipFill>
                <a:blip r:embed="rId41"/>
                <a:stretch>
                  <a:fillRect/>
                </a:stretch>
              </p:blipFill>
              <p:spPr>
                <a:xfrm>
                  <a:off x="1449215" y="1902469"/>
                  <a:ext cx="79200" cy="871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48">
            <p14:nvContentPartPr>
              <p14:cNvPr id="130" name="Ink 129">
                <a:extLst>
                  <a:ext uri="{FF2B5EF4-FFF2-40B4-BE49-F238E27FC236}">
                    <a16:creationId xmlns:a16="http://schemas.microsoft.com/office/drawing/2014/main" id="{61DA249A-9776-01C3-5FC5-D3B6063E454A}"/>
                  </a:ext>
                </a:extLst>
              </p14:cNvPr>
              <p14:cNvContentPartPr/>
              <p14:nvPr/>
            </p14:nvContentPartPr>
            <p14:xfrm>
              <a:off x="5479415" y="2807869"/>
              <a:ext cx="3165840" cy="33120"/>
            </p14:xfrm>
          </p:contentPart>
        </mc:Choice>
        <mc:Fallback xmlns="">
          <p:pic>
            <p:nvPicPr>
              <p:cNvPr id="130" name="Ink 129">
                <a:extLst>
                  <a:ext uri="{FF2B5EF4-FFF2-40B4-BE49-F238E27FC236}">
                    <a16:creationId xmlns:a16="http://schemas.microsoft.com/office/drawing/2014/main" id="{61DA249A-9776-01C3-5FC5-D3B6063E454A}"/>
                  </a:ext>
                </a:extLst>
              </p:cNvPr>
              <p:cNvPicPr/>
              <p:nvPr/>
            </p:nvPicPr>
            <p:blipFill>
              <a:blip r:embed="rId43"/>
              <a:stretch>
                <a:fillRect/>
              </a:stretch>
            </p:blipFill>
            <p:spPr>
              <a:xfrm>
                <a:off x="5473295" y="2801749"/>
                <a:ext cx="3178080" cy="45360"/>
              </a:xfrm>
              <a:prstGeom prst="rect">
                <a:avLst/>
              </a:prstGeom>
            </p:spPr>
          </p:pic>
        </mc:Fallback>
      </mc:AlternateContent>
      <p:grpSp>
        <p:nvGrpSpPr>
          <p:cNvPr id="131" name="Group 130">
            <a:extLst>
              <a:ext uri="{FF2B5EF4-FFF2-40B4-BE49-F238E27FC236}">
                <a16:creationId xmlns:a16="http://schemas.microsoft.com/office/drawing/2014/main" id="{42610652-5EFD-05BA-AE3B-DA4B3C455B58}"/>
              </a:ext>
            </a:extLst>
          </p:cNvPr>
          <p:cNvGrpSpPr/>
          <p:nvPr/>
        </p:nvGrpSpPr>
        <p:grpSpPr>
          <a:xfrm>
            <a:off x="8574335" y="2719309"/>
            <a:ext cx="273960" cy="175320"/>
            <a:chOff x="4219415" y="2722909"/>
            <a:chExt cx="273960" cy="175320"/>
          </a:xfrm>
        </p:grpSpPr>
        <mc:AlternateContent xmlns:mc="http://schemas.openxmlformats.org/markup-compatibility/2006" xmlns:p14="http://schemas.microsoft.com/office/powerpoint/2010/main">
          <mc:Choice Requires="p14">
            <p:contentPart p14:bwMode="auto" r:id="rId149">
              <p14:nvContentPartPr>
                <p14:cNvPr id="132" name="Ink 131">
                  <a:extLst>
                    <a:ext uri="{FF2B5EF4-FFF2-40B4-BE49-F238E27FC236}">
                      <a16:creationId xmlns:a16="http://schemas.microsoft.com/office/drawing/2014/main" id="{04F56800-0ED0-169D-3537-DFDEE797F8F8}"/>
                    </a:ext>
                  </a:extLst>
                </p14:cNvPr>
                <p14:cNvContentPartPr/>
                <p14:nvPr/>
              </p14:nvContentPartPr>
              <p14:xfrm>
                <a:off x="4219415" y="2740549"/>
                <a:ext cx="66600" cy="150120"/>
              </p14:xfrm>
            </p:contentPart>
          </mc:Choice>
          <mc:Fallback xmlns="">
            <p:pic>
              <p:nvPicPr>
                <p:cNvPr id="132" name="Ink 131">
                  <a:extLst>
                    <a:ext uri="{FF2B5EF4-FFF2-40B4-BE49-F238E27FC236}">
                      <a16:creationId xmlns:a16="http://schemas.microsoft.com/office/drawing/2014/main" id="{04F56800-0ED0-169D-3537-DFDEE797F8F8}"/>
                    </a:ext>
                  </a:extLst>
                </p:cNvPr>
                <p:cNvPicPr/>
                <p:nvPr/>
              </p:nvPicPr>
              <p:blipFill>
                <a:blip r:embed="rId45"/>
                <a:stretch>
                  <a:fillRect/>
                </a:stretch>
              </p:blipFill>
              <p:spPr>
                <a:xfrm>
                  <a:off x="4213295" y="2734429"/>
                  <a:ext cx="78840" cy="16236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133" name="Ink 132">
                  <a:extLst>
                    <a:ext uri="{FF2B5EF4-FFF2-40B4-BE49-F238E27FC236}">
                      <a16:creationId xmlns:a16="http://schemas.microsoft.com/office/drawing/2014/main" id="{DA7CDB41-7390-C5B3-57DD-71E27E8720FB}"/>
                    </a:ext>
                  </a:extLst>
                </p14:cNvPr>
                <p14:cNvContentPartPr/>
                <p14:nvPr/>
              </p14:nvContentPartPr>
              <p14:xfrm>
                <a:off x="4441895" y="2722909"/>
                <a:ext cx="13320" cy="175320"/>
              </p14:xfrm>
            </p:contentPart>
          </mc:Choice>
          <mc:Fallback xmlns="">
            <p:pic>
              <p:nvPicPr>
                <p:cNvPr id="133" name="Ink 132">
                  <a:extLst>
                    <a:ext uri="{FF2B5EF4-FFF2-40B4-BE49-F238E27FC236}">
                      <a16:creationId xmlns:a16="http://schemas.microsoft.com/office/drawing/2014/main" id="{DA7CDB41-7390-C5B3-57DD-71E27E8720FB}"/>
                    </a:ext>
                  </a:extLst>
                </p:cNvPr>
                <p:cNvPicPr/>
                <p:nvPr/>
              </p:nvPicPr>
              <p:blipFill>
                <a:blip r:embed="rId47"/>
                <a:stretch>
                  <a:fillRect/>
                </a:stretch>
              </p:blipFill>
              <p:spPr>
                <a:xfrm>
                  <a:off x="4435775" y="2716789"/>
                  <a:ext cx="25560" cy="18756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134" name="Ink 133">
                  <a:extLst>
                    <a:ext uri="{FF2B5EF4-FFF2-40B4-BE49-F238E27FC236}">
                      <a16:creationId xmlns:a16="http://schemas.microsoft.com/office/drawing/2014/main" id="{1D3A1B73-6E85-EAED-942E-09673E4B3F96}"/>
                    </a:ext>
                  </a:extLst>
                </p14:cNvPr>
                <p14:cNvContentPartPr/>
                <p14:nvPr/>
              </p14:nvContentPartPr>
              <p14:xfrm>
                <a:off x="4407695" y="2813269"/>
                <a:ext cx="85680" cy="11160"/>
              </p14:xfrm>
            </p:contentPart>
          </mc:Choice>
          <mc:Fallback xmlns="">
            <p:pic>
              <p:nvPicPr>
                <p:cNvPr id="134" name="Ink 133">
                  <a:extLst>
                    <a:ext uri="{FF2B5EF4-FFF2-40B4-BE49-F238E27FC236}">
                      <a16:creationId xmlns:a16="http://schemas.microsoft.com/office/drawing/2014/main" id="{1D3A1B73-6E85-EAED-942E-09673E4B3F96}"/>
                    </a:ext>
                  </a:extLst>
                </p:cNvPr>
                <p:cNvPicPr/>
                <p:nvPr/>
              </p:nvPicPr>
              <p:blipFill>
                <a:blip r:embed="rId49"/>
                <a:stretch>
                  <a:fillRect/>
                </a:stretch>
              </p:blipFill>
              <p:spPr>
                <a:xfrm>
                  <a:off x="4401575" y="2807149"/>
                  <a:ext cx="97920" cy="234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52">
            <p14:nvContentPartPr>
              <p14:cNvPr id="135" name="Ink 134">
                <a:extLst>
                  <a:ext uri="{FF2B5EF4-FFF2-40B4-BE49-F238E27FC236}">
                    <a16:creationId xmlns:a16="http://schemas.microsoft.com/office/drawing/2014/main" id="{C35628D6-AA64-6C2C-139F-374E1ACED787}"/>
                  </a:ext>
                </a:extLst>
              </p14:cNvPr>
              <p14:cNvContentPartPr/>
              <p14:nvPr/>
            </p14:nvContentPartPr>
            <p14:xfrm>
              <a:off x="6139655" y="1286149"/>
              <a:ext cx="1329840" cy="1156320"/>
            </p14:xfrm>
          </p:contentPart>
        </mc:Choice>
        <mc:Fallback xmlns="">
          <p:pic>
            <p:nvPicPr>
              <p:cNvPr id="135" name="Ink 134">
                <a:extLst>
                  <a:ext uri="{FF2B5EF4-FFF2-40B4-BE49-F238E27FC236}">
                    <a16:creationId xmlns:a16="http://schemas.microsoft.com/office/drawing/2014/main" id="{C35628D6-AA64-6C2C-139F-374E1ACED787}"/>
                  </a:ext>
                </a:extLst>
              </p:cNvPr>
              <p:cNvPicPr/>
              <p:nvPr/>
            </p:nvPicPr>
            <p:blipFill>
              <a:blip r:embed="rId51"/>
              <a:stretch>
                <a:fillRect/>
              </a:stretch>
            </p:blipFill>
            <p:spPr>
              <a:xfrm>
                <a:off x="6133535" y="1280029"/>
                <a:ext cx="1342080" cy="1168560"/>
              </a:xfrm>
              <a:prstGeom prst="rect">
                <a:avLst/>
              </a:prstGeom>
            </p:spPr>
          </p:pic>
        </mc:Fallback>
      </mc:AlternateContent>
      <p:grpSp>
        <p:nvGrpSpPr>
          <p:cNvPr id="136" name="Group 135">
            <a:extLst>
              <a:ext uri="{FF2B5EF4-FFF2-40B4-BE49-F238E27FC236}">
                <a16:creationId xmlns:a16="http://schemas.microsoft.com/office/drawing/2014/main" id="{9910D5CF-928F-2987-4F60-FA0465B2E588}"/>
              </a:ext>
            </a:extLst>
          </p:cNvPr>
          <p:cNvGrpSpPr/>
          <p:nvPr/>
        </p:nvGrpSpPr>
        <p:grpSpPr>
          <a:xfrm>
            <a:off x="6541775" y="1610149"/>
            <a:ext cx="372240" cy="343080"/>
            <a:chOff x="2186855" y="1613749"/>
            <a:chExt cx="372240" cy="343080"/>
          </a:xfrm>
        </p:grpSpPr>
        <mc:AlternateContent xmlns:mc="http://schemas.openxmlformats.org/markup-compatibility/2006" xmlns:p14="http://schemas.microsoft.com/office/powerpoint/2010/main">
          <mc:Choice Requires="p14">
            <p:contentPart p14:bwMode="auto" r:id="rId153">
              <p14:nvContentPartPr>
                <p14:cNvPr id="137" name="Ink 136">
                  <a:extLst>
                    <a:ext uri="{FF2B5EF4-FFF2-40B4-BE49-F238E27FC236}">
                      <a16:creationId xmlns:a16="http://schemas.microsoft.com/office/drawing/2014/main" id="{6C2AA4B4-F463-5228-5693-E1A2FDC530B4}"/>
                    </a:ext>
                  </a:extLst>
                </p14:cNvPr>
                <p14:cNvContentPartPr/>
                <p14:nvPr/>
              </p14:nvContentPartPr>
              <p14:xfrm>
                <a:off x="2331935" y="1773229"/>
                <a:ext cx="227160" cy="183600"/>
              </p14:xfrm>
            </p:contentPart>
          </mc:Choice>
          <mc:Fallback xmlns="">
            <p:pic>
              <p:nvPicPr>
                <p:cNvPr id="137" name="Ink 136">
                  <a:extLst>
                    <a:ext uri="{FF2B5EF4-FFF2-40B4-BE49-F238E27FC236}">
                      <a16:creationId xmlns:a16="http://schemas.microsoft.com/office/drawing/2014/main" id="{6C2AA4B4-F463-5228-5693-E1A2FDC530B4}"/>
                    </a:ext>
                  </a:extLst>
                </p:cNvPr>
                <p:cNvPicPr/>
                <p:nvPr/>
              </p:nvPicPr>
              <p:blipFill>
                <a:blip r:embed="rId53"/>
                <a:stretch>
                  <a:fillRect/>
                </a:stretch>
              </p:blipFill>
              <p:spPr>
                <a:xfrm>
                  <a:off x="2325815" y="1767109"/>
                  <a:ext cx="239400" cy="19584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138" name="Ink 137">
                  <a:extLst>
                    <a:ext uri="{FF2B5EF4-FFF2-40B4-BE49-F238E27FC236}">
                      <a16:creationId xmlns:a16="http://schemas.microsoft.com/office/drawing/2014/main" id="{D651CE8A-1971-667E-B0A6-5A75045F6441}"/>
                    </a:ext>
                  </a:extLst>
                </p14:cNvPr>
                <p14:cNvContentPartPr/>
                <p14:nvPr/>
              </p14:nvContentPartPr>
              <p14:xfrm>
                <a:off x="2186855" y="1647589"/>
                <a:ext cx="17280" cy="142560"/>
              </p14:xfrm>
            </p:contentPart>
          </mc:Choice>
          <mc:Fallback xmlns="">
            <p:pic>
              <p:nvPicPr>
                <p:cNvPr id="138" name="Ink 137">
                  <a:extLst>
                    <a:ext uri="{FF2B5EF4-FFF2-40B4-BE49-F238E27FC236}">
                      <a16:creationId xmlns:a16="http://schemas.microsoft.com/office/drawing/2014/main" id="{D651CE8A-1971-667E-B0A6-5A75045F6441}"/>
                    </a:ext>
                  </a:extLst>
                </p:cNvPr>
                <p:cNvPicPr/>
                <p:nvPr/>
              </p:nvPicPr>
              <p:blipFill>
                <a:blip r:embed="rId55"/>
                <a:stretch>
                  <a:fillRect/>
                </a:stretch>
              </p:blipFill>
              <p:spPr>
                <a:xfrm>
                  <a:off x="2180735" y="1641469"/>
                  <a:ext cx="2952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139" name="Ink 138">
                  <a:extLst>
                    <a:ext uri="{FF2B5EF4-FFF2-40B4-BE49-F238E27FC236}">
                      <a16:creationId xmlns:a16="http://schemas.microsoft.com/office/drawing/2014/main" id="{3647CD63-5B76-EEFF-4DD9-6E5CFAE5C129}"/>
                    </a:ext>
                  </a:extLst>
                </p14:cNvPr>
                <p14:cNvContentPartPr/>
                <p14:nvPr/>
              </p14:nvContentPartPr>
              <p14:xfrm>
                <a:off x="2212415" y="1613749"/>
                <a:ext cx="79560" cy="104040"/>
              </p14:xfrm>
            </p:contentPart>
          </mc:Choice>
          <mc:Fallback xmlns="">
            <p:pic>
              <p:nvPicPr>
                <p:cNvPr id="139" name="Ink 138">
                  <a:extLst>
                    <a:ext uri="{FF2B5EF4-FFF2-40B4-BE49-F238E27FC236}">
                      <a16:creationId xmlns:a16="http://schemas.microsoft.com/office/drawing/2014/main" id="{3647CD63-5B76-EEFF-4DD9-6E5CFAE5C129}"/>
                    </a:ext>
                  </a:extLst>
                </p:cNvPr>
                <p:cNvPicPr/>
                <p:nvPr/>
              </p:nvPicPr>
              <p:blipFill>
                <a:blip r:embed="rId57"/>
                <a:stretch>
                  <a:fillRect/>
                </a:stretch>
              </p:blipFill>
              <p:spPr>
                <a:xfrm>
                  <a:off x="2206295" y="1607629"/>
                  <a:ext cx="91800" cy="11628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140" name="Ink 139">
                  <a:extLst>
                    <a:ext uri="{FF2B5EF4-FFF2-40B4-BE49-F238E27FC236}">
                      <a16:creationId xmlns:a16="http://schemas.microsoft.com/office/drawing/2014/main" id="{441408F9-2AB1-F65F-F9FD-915D6BB65BD8}"/>
                    </a:ext>
                  </a:extLst>
                </p14:cNvPr>
                <p14:cNvContentPartPr/>
                <p14:nvPr/>
              </p14:nvContentPartPr>
              <p14:xfrm>
                <a:off x="2223215" y="1712389"/>
                <a:ext cx="45360" cy="74160"/>
              </p14:xfrm>
            </p:contentPart>
          </mc:Choice>
          <mc:Fallback xmlns="">
            <p:pic>
              <p:nvPicPr>
                <p:cNvPr id="140" name="Ink 139">
                  <a:extLst>
                    <a:ext uri="{FF2B5EF4-FFF2-40B4-BE49-F238E27FC236}">
                      <a16:creationId xmlns:a16="http://schemas.microsoft.com/office/drawing/2014/main" id="{441408F9-2AB1-F65F-F9FD-915D6BB65BD8}"/>
                    </a:ext>
                  </a:extLst>
                </p:cNvPr>
                <p:cNvPicPr/>
                <p:nvPr/>
              </p:nvPicPr>
              <p:blipFill>
                <a:blip r:embed="rId59"/>
                <a:stretch>
                  <a:fillRect/>
                </a:stretch>
              </p:blipFill>
              <p:spPr>
                <a:xfrm>
                  <a:off x="2217095" y="1706269"/>
                  <a:ext cx="57600" cy="8640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141" name="Ink 140">
                  <a:extLst>
                    <a:ext uri="{FF2B5EF4-FFF2-40B4-BE49-F238E27FC236}">
                      <a16:creationId xmlns:a16="http://schemas.microsoft.com/office/drawing/2014/main" id="{088F3D0B-5181-A113-3042-C7490229CAE2}"/>
                    </a:ext>
                  </a:extLst>
                </p14:cNvPr>
                <p14:cNvContentPartPr/>
                <p14:nvPr/>
              </p14:nvContentPartPr>
              <p14:xfrm>
                <a:off x="2302055" y="1733989"/>
                <a:ext cx="56520" cy="66600"/>
              </p14:xfrm>
            </p:contentPart>
          </mc:Choice>
          <mc:Fallback xmlns="">
            <p:pic>
              <p:nvPicPr>
                <p:cNvPr id="141" name="Ink 140">
                  <a:extLst>
                    <a:ext uri="{FF2B5EF4-FFF2-40B4-BE49-F238E27FC236}">
                      <a16:creationId xmlns:a16="http://schemas.microsoft.com/office/drawing/2014/main" id="{088F3D0B-5181-A113-3042-C7490229CAE2}"/>
                    </a:ext>
                  </a:extLst>
                </p:cNvPr>
                <p:cNvPicPr/>
                <p:nvPr/>
              </p:nvPicPr>
              <p:blipFill>
                <a:blip r:embed="rId61"/>
                <a:stretch>
                  <a:fillRect/>
                </a:stretch>
              </p:blipFill>
              <p:spPr>
                <a:xfrm>
                  <a:off x="2295935" y="1727869"/>
                  <a:ext cx="68760" cy="788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58">
            <p14:nvContentPartPr>
              <p14:cNvPr id="142" name="Ink 141">
                <a:extLst>
                  <a:ext uri="{FF2B5EF4-FFF2-40B4-BE49-F238E27FC236}">
                    <a16:creationId xmlns:a16="http://schemas.microsoft.com/office/drawing/2014/main" id="{535F6736-CE72-546C-53B4-92CDAF3BED19}"/>
                  </a:ext>
                </a:extLst>
              </p14:cNvPr>
              <p14:cNvContentPartPr/>
              <p14:nvPr/>
            </p14:nvContentPartPr>
            <p14:xfrm>
              <a:off x="6408215" y="1300189"/>
              <a:ext cx="1329840" cy="1156320"/>
            </p14:xfrm>
          </p:contentPart>
        </mc:Choice>
        <mc:Fallback xmlns="">
          <p:pic>
            <p:nvPicPr>
              <p:cNvPr id="142" name="Ink 141">
                <a:extLst>
                  <a:ext uri="{FF2B5EF4-FFF2-40B4-BE49-F238E27FC236}">
                    <a16:creationId xmlns:a16="http://schemas.microsoft.com/office/drawing/2014/main" id="{535F6736-CE72-546C-53B4-92CDAF3BED19}"/>
                  </a:ext>
                </a:extLst>
              </p:cNvPr>
              <p:cNvPicPr/>
              <p:nvPr/>
            </p:nvPicPr>
            <p:blipFill>
              <a:blip r:embed="rId51"/>
              <a:stretch>
                <a:fillRect/>
              </a:stretch>
            </p:blipFill>
            <p:spPr>
              <a:xfrm>
                <a:off x="6402095" y="1294069"/>
                <a:ext cx="1342080" cy="116856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143" name="Ink 142">
                <a:extLst>
                  <a:ext uri="{FF2B5EF4-FFF2-40B4-BE49-F238E27FC236}">
                    <a16:creationId xmlns:a16="http://schemas.microsoft.com/office/drawing/2014/main" id="{DC7BEA2E-210A-D712-C64D-0745FE5AC05B}"/>
                  </a:ext>
                </a:extLst>
              </p14:cNvPr>
              <p14:cNvContentPartPr/>
              <p14:nvPr/>
            </p14:nvContentPartPr>
            <p14:xfrm>
              <a:off x="6611255" y="1317181"/>
              <a:ext cx="1329840" cy="1156320"/>
            </p14:xfrm>
          </p:contentPart>
        </mc:Choice>
        <mc:Fallback xmlns="">
          <p:pic>
            <p:nvPicPr>
              <p:cNvPr id="143" name="Ink 142">
                <a:extLst>
                  <a:ext uri="{FF2B5EF4-FFF2-40B4-BE49-F238E27FC236}">
                    <a16:creationId xmlns:a16="http://schemas.microsoft.com/office/drawing/2014/main" id="{DC7BEA2E-210A-D712-C64D-0745FE5AC05B}"/>
                  </a:ext>
                </a:extLst>
              </p:cNvPr>
              <p:cNvPicPr/>
              <p:nvPr/>
            </p:nvPicPr>
            <p:blipFill>
              <a:blip r:embed="rId51"/>
              <a:stretch>
                <a:fillRect/>
              </a:stretch>
            </p:blipFill>
            <p:spPr>
              <a:xfrm>
                <a:off x="6605135" y="1311061"/>
                <a:ext cx="1342080" cy="116856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144" name="Ink 143">
                <a:extLst>
                  <a:ext uri="{FF2B5EF4-FFF2-40B4-BE49-F238E27FC236}">
                    <a16:creationId xmlns:a16="http://schemas.microsoft.com/office/drawing/2014/main" id="{CEF110B5-5179-6FF6-C845-CD33BE316126}"/>
                  </a:ext>
                </a:extLst>
              </p14:cNvPr>
              <p14:cNvContentPartPr/>
              <p14:nvPr/>
            </p14:nvContentPartPr>
            <p14:xfrm>
              <a:off x="6798095" y="1883749"/>
              <a:ext cx="360" cy="2160"/>
            </p14:xfrm>
          </p:contentPart>
        </mc:Choice>
        <mc:Fallback xmlns="">
          <p:pic>
            <p:nvPicPr>
              <p:cNvPr id="144" name="Ink 143">
                <a:extLst>
                  <a:ext uri="{FF2B5EF4-FFF2-40B4-BE49-F238E27FC236}">
                    <a16:creationId xmlns:a16="http://schemas.microsoft.com/office/drawing/2014/main" id="{CEF110B5-5179-6FF6-C845-CD33BE316126}"/>
                  </a:ext>
                </a:extLst>
              </p:cNvPr>
              <p:cNvPicPr/>
              <p:nvPr/>
            </p:nvPicPr>
            <p:blipFill>
              <a:blip r:embed="rId65"/>
              <a:stretch>
                <a:fillRect/>
              </a:stretch>
            </p:blipFill>
            <p:spPr>
              <a:xfrm>
                <a:off x="6791975" y="1877629"/>
                <a:ext cx="12600" cy="1440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145" name="Ink 144">
                <a:extLst>
                  <a:ext uri="{FF2B5EF4-FFF2-40B4-BE49-F238E27FC236}">
                    <a16:creationId xmlns:a16="http://schemas.microsoft.com/office/drawing/2014/main" id="{C9F4D162-36D0-BCB3-17ED-EFE476B8E145}"/>
                  </a:ext>
                </a:extLst>
              </p14:cNvPr>
              <p14:cNvContentPartPr/>
              <p14:nvPr/>
            </p14:nvContentPartPr>
            <p14:xfrm>
              <a:off x="6759575" y="1852429"/>
              <a:ext cx="64800" cy="48600"/>
            </p14:xfrm>
          </p:contentPart>
        </mc:Choice>
        <mc:Fallback xmlns="">
          <p:pic>
            <p:nvPicPr>
              <p:cNvPr id="145" name="Ink 144">
                <a:extLst>
                  <a:ext uri="{FF2B5EF4-FFF2-40B4-BE49-F238E27FC236}">
                    <a16:creationId xmlns:a16="http://schemas.microsoft.com/office/drawing/2014/main" id="{C9F4D162-36D0-BCB3-17ED-EFE476B8E145}"/>
                  </a:ext>
                </a:extLst>
              </p:cNvPr>
              <p:cNvPicPr/>
              <p:nvPr/>
            </p:nvPicPr>
            <p:blipFill>
              <a:blip r:embed="rId67"/>
              <a:stretch>
                <a:fillRect/>
              </a:stretch>
            </p:blipFill>
            <p:spPr>
              <a:xfrm>
                <a:off x="6753455" y="1846309"/>
                <a:ext cx="77040" cy="6084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146" name="Ink 145">
                <a:extLst>
                  <a:ext uri="{FF2B5EF4-FFF2-40B4-BE49-F238E27FC236}">
                    <a16:creationId xmlns:a16="http://schemas.microsoft.com/office/drawing/2014/main" id="{25CF07AB-657C-0E2B-FAED-F30A0394500D}"/>
                  </a:ext>
                </a:extLst>
              </p14:cNvPr>
              <p14:cNvContentPartPr/>
              <p14:nvPr/>
            </p14:nvContentPartPr>
            <p14:xfrm>
              <a:off x="6776495" y="2774029"/>
              <a:ext cx="28440" cy="100080"/>
            </p14:xfrm>
          </p:contentPart>
        </mc:Choice>
        <mc:Fallback xmlns="">
          <p:pic>
            <p:nvPicPr>
              <p:cNvPr id="146" name="Ink 145">
                <a:extLst>
                  <a:ext uri="{FF2B5EF4-FFF2-40B4-BE49-F238E27FC236}">
                    <a16:creationId xmlns:a16="http://schemas.microsoft.com/office/drawing/2014/main" id="{25CF07AB-657C-0E2B-FAED-F30A0394500D}"/>
                  </a:ext>
                </a:extLst>
              </p:cNvPr>
              <p:cNvPicPr/>
              <p:nvPr/>
            </p:nvPicPr>
            <p:blipFill>
              <a:blip r:embed="rId69"/>
              <a:stretch>
                <a:fillRect/>
              </a:stretch>
            </p:blipFill>
            <p:spPr>
              <a:xfrm>
                <a:off x="6770375" y="2767909"/>
                <a:ext cx="40680" cy="112320"/>
              </a:xfrm>
              <a:prstGeom prst="rect">
                <a:avLst/>
              </a:prstGeom>
            </p:spPr>
          </p:pic>
        </mc:Fallback>
      </mc:AlternateContent>
      <mc:AlternateContent xmlns:mc="http://schemas.openxmlformats.org/markup-compatibility/2006" xmlns:p14="http://schemas.microsoft.com/office/powerpoint/2010/main">
        <mc:Choice Requires="p14">
          <p:contentPart p14:bwMode="auto" r:id="rId163">
            <p14:nvContentPartPr>
              <p14:cNvPr id="147" name="Ink 146">
                <a:extLst>
                  <a:ext uri="{FF2B5EF4-FFF2-40B4-BE49-F238E27FC236}">
                    <a16:creationId xmlns:a16="http://schemas.microsoft.com/office/drawing/2014/main" id="{A772B83D-85BE-5994-DF99-B2DDC561F4AA}"/>
                  </a:ext>
                </a:extLst>
              </p14:cNvPr>
              <p14:cNvContentPartPr/>
              <p14:nvPr/>
            </p14:nvContentPartPr>
            <p14:xfrm>
              <a:off x="7097255" y="2752069"/>
              <a:ext cx="9000" cy="122760"/>
            </p14:xfrm>
          </p:contentPart>
        </mc:Choice>
        <mc:Fallback xmlns="">
          <p:pic>
            <p:nvPicPr>
              <p:cNvPr id="147" name="Ink 146">
                <a:extLst>
                  <a:ext uri="{FF2B5EF4-FFF2-40B4-BE49-F238E27FC236}">
                    <a16:creationId xmlns:a16="http://schemas.microsoft.com/office/drawing/2014/main" id="{A772B83D-85BE-5994-DF99-B2DDC561F4AA}"/>
                  </a:ext>
                </a:extLst>
              </p:cNvPr>
              <p:cNvPicPr/>
              <p:nvPr/>
            </p:nvPicPr>
            <p:blipFill>
              <a:blip r:embed="rId71"/>
              <a:stretch>
                <a:fillRect/>
              </a:stretch>
            </p:blipFill>
            <p:spPr>
              <a:xfrm>
                <a:off x="7091135" y="2745949"/>
                <a:ext cx="21240" cy="13500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148" name="Ink 147">
                <a:extLst>
                  <a:ext uri="{FF2B5EF4-FFF2-40B4-BE49-F238E27FC236}">
                    <a16:creationId xmlns:a16="http://schemas.microsoft.com/office/drawing/2014/main" id="{90367F38-6A71-F372-1483-AA5619A51633}"/>
                  </a:ext>
                </a:extLst>
              </p14:cNvPr>
              <p14:cNvContentPartPr/>
              <p14:nvPr/>
            </p14:nvContentPartPr>
            <p14:xfrm>
              <a:off x="6705935" y="2955469"/>
              <a:ext cx="135720" cy="178560"/>
            </p14:xfrm>
          </p:contentPart>
        </mc:Choice>
        <mc:Fallback xmlns="">
          <p:pic>
            <p:nvPicPr>
              <p:cNvPr id="148" name="Ink 147">
                <a:extLst>
                  <a:ext uri="{FF2B5EF4-FFF2-40B4-BE49-F238E27FC236}">
                    <a16:creationId xmlns:a16="http://schemas.microsoft.com/office/drawing/2014/main" id="{90367F38-6A71-F372-1483-AA5619A51633}"/>
                  </a:ext>
                </a:extLst>
              </p:cNvPr>
              <p:cNvPicPr/>
              <p:nvPr/>
            </p:nvPicPr>
            <p:blipFill>
              <a:blip r:embed="rId73"/>
              <a:stretch>
                <a:fillRect/>
              </a:stretch>
            </p:blipFill>
            <p:spPr>
              <a:xfrm>
                <a:off x="6699815" y="2949349"/>
                <a:ext cx="147960" cy="190800"/>
              </a:xfrm>
              <a:prstGeom prst="rect">
                <a:avLst/>
              </a:prstGeom>
            </p:spPr>
          </p:pic>
        </mc:Fallback>
      </mc:AlternateContent>
      <p:grpSp>
        <p:nvGrpSpPr>
          <p:cNvPr id="149" name="Group 148">
            <a:extLst>
              <a:ext uri="{FF2B5EF4-FFF2-40B4-BE49-F238E27FC236}">
                <a16:creationId xmlns:a16="http://schemas.microsoft.com/office/drawing/2014/main" id="{817B877D-FC1C-ACC2-61BD-47ABB264F425}"/>
              </a:ext>
            </a:extLst>
          </p:cNvPr>
          <p:cNvGrpSpPr/>
          <p:nvPr/>
        </p:nvGrpSpPr>
        <p:grpSpPr>
          <a:xfrm>
            <a:off x="7027055" y="1857109"/>
            <a:ext cx="286920" cy="74880"/>
            <a:chOff x="2672135" y="1860709"/>
            <a:chExt cx="286920" cy="74880"/>
          </a:xfrm>
        </p:grpSpPr>
        <mc:AlternateContent xmlns:mc="http://schemas.openxmlformats.org/markup-compatibility/2006" xmlns:p14="http://schemas.microsoft.com/office/powerpoint/2010/main">
          <mc:Choice Requires="p14">
            <p:contentPart p14:bwMode="auto" r:id="rId165">
              <p14:nvContentPartPr>
                <p14:cNvPr id="150" name="Ink 149">
                  <a:extLst>
                    <a:ext uri="{FF2B5EF4-FFF2-40B4-BE49-F238E27FC236}">
                      <a16:creationId xmlns:a16="http://schemas.microsoft.com/office/drawing/2014/main" id="{8738F21B-BF93-DEA8-DB27-141C0AD063A7}"/>
                    </a:ext>
                  </a:extLst>
                </p14:cNvPr>
                <p14:cNvContentPartPr/>
                <p14:nvPr/>
              </p14:nvContentPartPr>
              <p14:xfrm>
                <a:off x="2672135" y="1860709"/>
                <a:ext cx="57240" cy="64440"/>
              </p14:xfrm>
            </p:contentPart>
          </mc:Choice>
          <mc:Fallback xmlns="">
            <p:pic>
              <p:nvPicPr>
                <p:cNvPr id="150" name="Ink 149">
                  <a:extLst>
                    <a:ext uri="{FF2B5EF4-FFF2-40B4-BE49-F238E27FC236}">
                      <a16:creationId xmlns:a16="http://schemas.microsoft.com/office/drawing/2014/main" id="{8738F21B-BF93-DEA8-DB27-141C0AD063A7}"/>
                    </a:ext>
                  </a:extLst>
                </p:cNvPr>
                <p:cNvPicPr/>
                <p:nvPr/>
              </p:nvPicPr>
              <p:blipFill>
                <a:blip r:embed="rId75"/>
                <a:stretch>
                  <a:fillRect/>
                </a:stretch>
              </p:blipFill>
              <p:spPr>
                <a:xfrm>
                  <a:off x="2666015" y="1854589"/>
                  <a:ext cx="69480" cy="7668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151" name="Ink 150">
                  <a:extLst>
                    <a:ext uri="{FF2B5EF4-FFF2-40B4-BE49-F238E27FC236}">
                      <a16:creationId xmlns:a16="http://schemas.microsoft.com/office/drawing/2014/main" id="{0D7DD54D-7CC3-ED29-B52F-BFAADCE8F9FE}"/>
                    </a:ext>
                  </a:extLst>
                </p14:cNvPr>
                <p14:cNvContentPartPr/>
                <p14:nvPr/>
              </p14:nvContentPartPr>
              <p14:xfrm>
                <a:off x="2885615" y="1880509"/>
                <a:ext cx="73440" cy="55080"/>
              </p14:xfrm>
            </p:contentPart>
          </mc:Choice>
          <mc:Fallback xmlns="">
            <p:pic>
              <p:nvPicPr>
                <p:cNvPr id="151" name="Ink 150">
                  <a:extLst>
                    <a:ext uri="{FF2B5EF4-FFF2-40B4-BE49-F238E27FC236}">
                      <a16:creationId xmlns:a16="http://schemas.microsoft.com/office/drawing/2014/main" id="{0D7DD54D-7CC3-ED29-B52F-BFAADCE8F9FE}"/>
                    </a:ext>
                  </a:extLst>
                </p:cNvPr>
                <p:cNvPicPr/>
                <p:nvPr/>
              </p:nvPicPr>
              <p:blipFill>
                <a:blip r:embed="rId77"/>
                <a:stretch>
                  <a:fillRect/>
                </a:stretch>
              </p:blipFill>
              <p:spPr>
                <a:xfrm>
                  <a:off x="2879495" y="1874389"/>
                  <a:ext cx="85680" cy="6732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152" name="Ink 151">
                  <a:extLst>
                    <a:ext uri="{FF2B5EF4-FFF2-40B4-BE49-F238E27FC236}">
                      <a16:creationId xmlns:a16="http://schemas.microsoft.com/office/drawing/2014/main" id="{BD5C5D11-20AF-2ACD-C949-80735BA26A76}"/>
                    </a:ext>
                  </a:extLst>
                </p14:cNvPr>
                <p14:cNvContentPartPr/>
                <p14:nvPr/>
              </p14:nvContentPartPr>
              <p14:xfrm>
                <a:off x="2793815" y="1885909"/>
                <a:ext cx="30600" cy="32760"/>
              </p14:xfrm>
            </p:contentPart>
          </mc:Choice>
          <mc:Fallback xmlns="">
            <p:pic>
              <p:nvPicPr>
                <p:cNvPr id="152" name="Ink 151">
                  <a:extLst>
                    <a:ext uri="{FF2B5EF4-FFF2-40B4-BE49-F238E27FC236}">
                      <a16:creationId xmlns:a16="http://schemas.microsoft.com/office/drawing/2014/main" id="{BD5C5D11-20AF-2ACD-C949-80735BA26A76}"/>
                    </a:ext>
                  </a:extLst>
                </p:cNvPr>
                <p:cNvPicPr/>
                <p:nvPr/>
              </p:nvPicPr>
              <p:blipFill>
                <a:blip r:embed="rId79"/>
                <a:stretch>
                  <a:fillRect/>
                </a:stretch>
              </p:blipFill>
              <p:spPr>
                <a:xfrm>
                  <a:off x="2787695" y="1879789"/>
                  <a:ext cx="42840" cy="45000"/>
                </a:xfrm>
                <a:prstGeom prst="rect">
                  <a:avLst/>
                </a:prstGeom>
              </p:spPr>
            </p:pic>
          </mc:Fallback>
        </mc:AlternateContent>
      </p:grpSp>
      <p:grpSp>
        <p:nvGrpSpPr>
          <p:cNvPr id="153" name="Group 152">
            <a:extLst>
              <a:ext uri="{FF2B5EF4-FFF2-40B4-BE49-F238E27FC236}">
                <a16:creationId xmlns:a16="http://schemas.microsoft.com/office/drawing/2014/main" id="{A063FCDB-18C0-F246-DC62-A351771F8E24}"/>
              </a:ext>
            </a:extLst>
          </p:cNvPr>
          <p:cNvGrpSpPr/>
          <p:nvPr/>
        </p:nvGrpSpPr>
        <p:grpSpPr>
          <a:xfrm>
            <a:off x="7069535" y="2744149"/>
            <a:ext cx="453600" cy="808200"/>
            <a:chOff x="2714615" y="2747749"/>
            <a:chExt cx="453600" cy="808200"/>
          </a:xfrm>
        </p:grpSpPr>
        <mc:AlternateContent xmlns:mc="http://schemas.openxmlformats.org/markup-compatibility/2006" xmlns:p14="http://schemas.microsoft.com/office/powerpoint/2010/main">
          <mc:Choice Requires="p14">
            <p:contentPart p14:bwMode="auto" r:id="rId168">
              <p14:nvContentPartPr>
                <p14:cNvPr id="154" name="Ink 153">
                  <a:extLst>
                    <a:ext uri="{FF2B5EF4-FFF2-40B4-BE49-F238E27FC236}">
                      <a16:creationId xmlns:a16="http://schemas.microsoft.com/office/drawing/2014/main" id="{2BA514C0-9611-6B1F-AF08-9DF2DB8D4729}"/>
                    </a:ext>
                  </a:extLst>
                </p14:cNvPr>
                <p14:cNvContentPartPr/>
                <p14:nvPr/>
              </p14:nvContentPartPr>
              <p14:xfrm>
                <a:off x="2994695" y="2747749"/>
                <a:ext cx="11880" cy="158040"/>
              </p14:xfrm>
            </p:contentPart>
          </mc:Choice>
          <mc:Fallback xmlns="">
            <p:pic>
              <p:nvPicPr>
                <p:cNvPr id="154" name="Ink 153">
                  <a:extLst>
                    <a:ext uri="{FF2B5EF4-FFF2-40B4-BE49-F238E27FC236}">
                      <a16:creationId xmlns:a16="http://schemas.microsoft.com/office/drawing/2014/main" id="{2BA514C0-9611-6B1F-AF08-9DF2DB8D4729}"/>
                    </a:ext>
                  </a:extLst>
                </p:cNvPr>
                <p:cNvPicPr/>
                <p:nvPr/>
              </p:nvPicPr>
              <p:blipFill>
                <a:blip r:embed="rId81"/>
                <a:stretch>
                  <a:fillRect/>
                </a:stretch>
              </p:blipFill>
              <p:spPr>
                <a:xfrm>
                  <a:off x="2988575" y="2741629"/>
                  <a:ext cx="24120" cy="17028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155" name="Ink 154">
                  <a:extLst>
                    <a:ext uri="{FF2B5EF4-FFF2-40B4-BE49-F238E27FC236}">
                      <a16:creationId xmlns:a16="http://schemas.microsoft.com/office/drawing/2014/main" id="{E70AB2FA-CE03-1789-1496-F3C763F3A2CB}"/>
                    </a:ext>
                  </a:extLst>
                </p14:cNvPr>
                <p14:cNvContentPartPr/>
                <p14:nvPr/>
              </p14:nvContentPartPr>
              <p14:xfrm>
                <a:off x="2734055" y="2934229"/>
                <a:ext cx="14040" cy="133560"/>
              </p14:xfrm>
            </p:contentPart>
          </mc:Choice>
          <mc:Fallback xmlns="">
            <p:pic>
              <p:nvPicPr>
                <p:cNvPr id="155" name="Ink 154">
                  <a:extLst>
                    <a:ext uri="{FF2B5EF4-FFF2-40B4-BE49-F238E27FC236}">
                      <a16:creationId xmlns:a16="http://schemas.microsoft.com/office/drawing/2014/main" id="{E70AB2FA-CE03-1789-1496-F3C763F3A2CB}"/>
                    </a:ext>
                  </a:extLst>
                </p:cNvPr>
                <p:cNvPicPr/>
                <p:nvPr/>
              </p:nvPicPr>
              <p:blipFill>
                <a:blip r:embed="rId83"/>
                <a:stretch>
                  <a:fillRect/>
                </a:stretch>
              </p:blipFill>
              <p:spPr>
                <a:xfrm>
                  <a:off x="2727935" y="2928109"/>
                  <a:ext cx="26280" cy="14580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156" name="Ink 155">
                  <a:extLst>
                    <a:ext uri="{FF2B5EF4-FFF2-40B4-BE49-F238E27FC236}">
                      <a16:creationId xmlns:a16="http://schemas.microsoft.com/office/drawing/2014/main" id="{E899AB65-EE78-05F4-3099-FCF581DEBC03}"/>
                    </a:ext>
                  </a:extLst>
                </p14:cNvPr>
                <p14:cNvContentPartPr/>
                <p14:nvPr/>
              </p14:nvContentPartPr>
              <p14:xfrm>
                <a:off x="2714615" y="3021349"/>
                <a:ext cx="66600" cy="12600"/>
              </p14:xfrm>
            </p:contentPart>
          </mc:Choice>
          <mc:Fallback xmlns="">
            <p:pic>
              <p:nvPicPr>
                <p:cNvPr id="156" name="Ink 155">
                  <a:extLst>
                    <a:ext uri="{FF2B5EF4-FFF2-40B4-BE49-F238E27FC236}">
                      <a16:creationId xmlns:a16="http://schemas.microsoft.com/office/drawing/2014/main" id="{E899AB65-EE78-05F4-3099-FCF581DEBC03}"/>
                    </a:ext>
                  </a:extLst>
                </p:cNvPr>
                <p:cNvPicPr/>
                <p:nvPr/>
              </p:nvPicPr>
              <p:blipFill>
                <a:blip r:embed="rId85"/>
                <a:stretch>
                  <a:fillRect/>
                </a:stretch>
              </p:blipFill>
              <p:spPr>
                <a:xfrm>
                  <a:off x="2708495" y="3015229"/>
                  <a:ext cx="78840" cy="2484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157" name="Ink 156">
                  <a:extLst>
                    <a:ext uri="{FF2B5EF4-FFF2-40B4-BE49-F238E27FC236}">
                      <a16:creationId xmlns:a16="http://schemas.microsoft.com/office/drawing/2014/main" id="{04D934B3-BEEB-8C68-CEF1-D9D7DDA2E995}"/>
                    </a:ext>
                  </a:extLst>
                </p14:cNvPr>
                <p14:cNvContentPartPr/>
                <p14:nvPr/>
              </p14:nvContentPartPr>
              <p14:xfrm>
                <a:off x="2789495" y="3060949"/>
                <a:ext cx="51480" cy="60840"/>
              </p14:xfrm>
            </p:contentPart>
          </mc:Choice>
          <mc:Fallback xmlns="">
            <p:pic>
              <p:nvPicPr>
                <p:cNvPr id="157" name="Ink 156">
                  <a:extLst>
                    <a:ext uri="{FF2B5EF4-FFF2-40B4-BE49-F238E27FC236}">
                      <a16:creationId xmlns:a16="http://schemas.microsoft.com/office/drawing/2014/main" id="{04D934B3-BEEB-8C68-CEF1-D9D7DDA2E995}"/>
                    </a:ext>
                  </a:extLst>
                </p:cNvPr>
                <p:cNvPicPr/>
                <p:nvPr/>
              </p:nvPicPr>
              <p:blipFill>
                <a:blip r:embed="rId87"/>
                <a:stretch>
                  <a:fillRect/>
                </a:stretch>
              </p:blipFill>
              <p:spPr>
                <a:xfrm>
                  <a:off x="2783375" y="3054829"/>
                  <a:ext cx="6372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158" name="Ink 157">
                  <a:extLst>
                    <a:ext uri="{FF2B5EF4-FFF2-40B4-BE49-F238E27FC236}">
                      <a16:creationId xmlns:a16="http://schemas.microsoft.com/office/drawing/2014/main" id="{4A6B0CF1-2412-FF22-11C1-05261EDAD88C}"/>
                    </a:ext>
                  </a:extLst>
                </p14:cNvPr>
                <p14:cNvContentPartPr/>
                <p14:nvPr/>
              </p14:nvContentPartPr>
              <p14:xfrm>
                <a:off x="3003695" y="2955469"/>
                <a:ext cx="17280" cy="120240"/>
              </p14:xfrm>
            </p:contentPart>
          </mc:Choice>
          <mc:Fallback xmlns="">
            <p:pic>
              <p:nvPicPr>
                <p:cNvPr id="158" name="Ink 157">
                  <a:extLst>
                    <a:ext uri="{FF2B5EF4-FFF2-40B4-BE49-F238E27FC236}">
                      <a16:creationId xmlns:a16="http://schemas.microsoft.com/office/drawing/2014/main" id="{4A6B0CF1-2412-FF22-11C1-05261EDAD88C}"/>
                    </a:ext>
                  </a:extLst>
                </p:cNvPr>
                <p:cNvPicPr/>
                <p:nvPr/>
              </p:nvPicPr>
              <p:blipFill>
                <a:blip r:embed="rId89"/>
                <a:stretch>
                  <a:fillRect/>
                </a:stretch>
              </p:blipFill>
              <p:spPr>
                <a:xfrm>
                  <a:off x="2997575" y="2949349"/>
                  <a:ext cx="29520" cy="13248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159" name="Ink 158">
                  <a:extLst>
                    <a:ext uri="{FF2B5EF4-FFF2-40B4-BE49-F238E27FC236}">
                      <a16:creationId xmlns:a16="http://schemas.microsoft.com/office/drawing/2014/main" id="{24A1FD1E-C674-D9DF-0B5D-B5330046545E}"/>
                    </a:ext>
                  </a:extLst>
                </p14:cNvPr>
                <p14:cNvContentPartPr/>
                <p14:nvPr/>
              </p14:nvContentPartPr>
              <p14:xfrm>
                <a:off x="2986055" y="3021709"/>
                <a:ext cx="57600" cy="7560"/>
              </p14:xfrm>
            </p:contentPart>
          </mc:Choice>
          <mc:Fallback xmlns="">
            <p:pic>
              <p:nvPicPr>
                <p:cNvPr id="159" name="Ink 158">
                  <a:extLst>
                    <a:ext uri="{FF2B5EF4-FFF2-40B4-BE49-F238E27FC236}">
                      <a16:creationId xmlns:a16="http://schemas.microsoft.com/office/drawing/2014/main" id="{24A1FD1E-C674-D9DF-0B5D-B5330046545E}"/>
                    </a:ext>
                  </a:extLst>
                </p:cNvPr>
                <p:cNvPicPr/>
                <p:nvPr/>
              </p:nvPicPr>
              <p:blipFill>
                <a:blip r:embed="rId91"/>
                <a:stretch>
                  <a:fillRect/>
                </a:stretch>
              </p:blipFill>
              <p:spPr>
                <a:xfrm>
                  <a:off x="2979935" y="3015589"/>
                  <a:ext cx="6984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160" name="Ink 159">
                  <a:extLst>
                    <a:ext uri="{FF2B5EF4-FFF2-40B4-BE49-F238E27FC236}">
                      <a16:creationId xmlns:a16="http://schemas.microsoft.com/office/drawing/2014/main" id="{FD44B199-24DC-EB5D-A665-FAE374F3565A}"/>
                    </a:ext>
                  </a:extLst>
                </p14:cNvPr>
                <p14:cNvContentPartPr/>
                <p14:nvPr/>
              </p14:nvContentPartPr>
              <p14:xfrm>
                <a:off x="3084335" y="3049429"/>
                <a:ext cx="6840" cy="68760"/>
              </p14:xfrm>
            </p:contentPart>
          </mc:Choice>
          <mc:Fallback xmlns="">
            <p:pic>
              <p:nvPicPr>
                <p:cNvPr id="160" name="Ink 159">
                  <a:extLst>
                    <a:ext uri="{FF2B5EF4-FFF2-40B4-BE49-F238E27FC236}">
                      <a16:creationId xmlns:a16="http://schemas.microsoft.com/office/drawing/2014/main" id="{FD44B199-24DC-EB5D-A665-FAE374F3565A}"/>
                    </a:ext>
                  </a:extLst>
                </p:cNvPr>
                <p:cNvPicPr/>
                <p:nvPr/>
              </p:nvPicPr>
              <p:blipFill>
                <a:blip r:embed="rId93"/>
                <a:stretch>
                  <a:fillRect/>
                </a:stretch>
              </p:blipFill>
              <p:spPr>
                <a:xfrm>
                  <a:off x="3078215" y="3043309"/>
                  <a:ext cx="19080" cy="8100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161" name="Ink 160">
                  <a:extLst>
                    <a:ext uri="{FF2B5EF4-FFF2-40B4-BE49-F238E27FC236}">
                      <a16:creationId xmlns:a16="http://schemas.microsoft.com/office/drawing/2014/main" id="{392F7ED0-7DC9-B72D-5D01-5C847A2DE51B}"/>
                    </a:ext>
                  </a:extLst>
                </p14:cNvPr>
                <p14:cNvContentPartPr/>
                <p14:nvPr/>
              </p14:nvContentPartPr>
              <p14:xfrm>
                <a:off x="2861855" y="2771869"/>
                <a:ext cx="6840" cy="92880"/>
              </p14:xfrm>
            </p:contentPart>
          </mc:Choice>
          <mc:Fallback xmlns="">
            <p:pic>
              <p:nvPicPr>
                <p:cNvPr id="161" name="Ink 160">
                  <a:extLst>
                    <a:ext uri="{FF2B5EF4-FFF2-40B4-BE49-F238E27FC236}">
                      <a16:creationId xmlns:a16="http://schemas.microsoft.com/office/drawing/2014/main" id="{392F7ED0-7DC9-B72D-5D01-5C847A2DE51B}"/>
                    </a:ext>
                  </a:extLst>
                </p:cNvPr>
                <p:cNvPicPr/>
                <p:nvPr/>
              </p:nvPicPr>
              <p:blipFill>
                <a:blip r:embed="rId95"/>
                <a:stretch>
                  <a:fillRect/>
                </a:stretch>
              </p:blipFill>
              <p:spPr>
                <a:xfrm>
                  <a:off x="2855735" y="2765749"/>
                  <a:ext cx="19080" cy="10512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162" name="Ink 161">
                  <a:extLst>
                    <a:ext uri="{FF2B5EF4-FFF2-40B4-BE49-F238E27FC236}">
                      <a16:creationId xmlns:a16="http://schemas.microsoft.com/office/drawing/2014/main" id="{C4AB2BEE-3C6D-8810-45C0-F6A34950F052}"/>
                    </a:ext>
                  </a:extLst>
                </p14:cNvPr>
                <p14:cNvContentPartPr/>
                <p14:nvPr/>
              </p14:nvContentPartPr>
              <p14:xfrm>
                <a:off x="2887775" y="2938549"/>
                <a:ext cx="360" cy="360"/>
              </p14:xfrm>
            </p:contentPart>
          </mc:Choice>
          <mc:Fallback xmlns="">
            <p:pic>
              <p:nvPicPr>
                <p:cNvPr id="162" name="Ink 161">
                  <a:extLst>
                    <a:ext uri="{FF2B5EF4-FFF2-40B4-BE49-F238E27FC236}">
                      <a16:creationId xmlns:a16="http://schemas.microsoft.com/office/drawing/2014/main" id="{C4AB2BEE-3C6D-8810-45C0-F6A34950F052}"/>
                    </a:ext>
                  </a:extLst>
                </p:cNvPr>
                <p:cNvPicPr/>
                <p:nvPr/>
              </p:nvPicPr>
              <p:blipFill>
                <a:blip r:embed="rId97"/>
                <a:stretch>
                  <a:fillRect/>
                </a:stretch>
              </p:blipFill>
              <p:spPr>
                <a:xfrm>
                  <a:off x="2881655" y="2932429"/>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163" name="Ink 162">
                  <a:extLst>
                    <a:ext uri="{FF2B5EF4-FFF2-40B4-BE49-F238E27FC236}">
                      <a16:creationId xmlns:a16="http://schemas.microsoft.com/office/drawing/2014/main" id="{2A7246F1-69ED-9A9D-B9CA-AB597F393C55}"/>
                    </a:ext>
                  </a:extLst>
                </p14:cNvPr>
                <p14:cNvContentPartPr/>
                <p14:nvPr/>
              </p14:nvContentPartPr>
              <p14:xfrm>
                <a:off x="2887775" y="2938549"/>
                <a:ext cx="360" cy="360"/>
              </p14:xfrm>
            </p:contentPart>
          </mc:Choice>
          <mc:Fallback xmlns="">
            <p:pic>
              <p:nvPicPr>
                <p:cNvPr id="163" name="Ink 162">
                  <a:extLst>
                    <a:ext uri="{FF2B5EF4-FFF2-40B4-BE49-F238E27FC236}">
                      <a16:creationId xmlns:a16="http://schemas.microsoft.com/office/drawing/2014/main" id="{2A7246F1-69ED-9A9D-B9CA-AB597F393C55}"/>
                    </a:ext>
                  </a:extLst>
                </p:cNvPr>
                <p:cNvPicPr/>
                <p:nvPr/>
              </p:nvPicPr>
              <p:blipFill>
                <a:blip r:embed="rId97"/>
                <a:stretch>
                  <a:fillRect/>
                </a:stretch>
              </p:blipFill>
              <p:spPr>
                <a:xfrm>
                  <a:off x="2881655" y="2932429"/>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164" name="Ink 163">
                  <a:extLst>
                    <a:ext uri="{FF2B5EF4-FFF2-40B4-BE49-F238E27FC236}">
                      <a16:creationId xmlns:a16="http://schemas.microsoft.com/office/drawing/2014/main" id="{E170F974-EA71-304C-AD04-C109FE27AD8E}"/>
                    </a:ext>
                  </a:extLst>
                </p14:cNvPr>
                <p14:cNvContentPartPr/>
                <p14:nvPr/>
              </p14:nvContentPartPr>
              <p14:xfrm>
                <a:off x="2878775" y="2919829"/>
                <a:ext cx="9360" cy="19080"/>
              </p14:xfrm>
            </p:contentPart>
          </mc:Choice>
          <mc:Fallback xmlns="">
            <p:pic>
              <p:nvPicPr>
                <p:cNvPr id="164" name="Ink 163">
                  <a:extLst>
                    <a:ext uri="{FF2B5EF4-FFF2-40B4-BE49-F238E27FC236}">
                      <a16:creationId xmlns:a16="http://schemas.microsoft.com/office/drawing/2014/main" id="{E170F974-EA71-304C-AD04-C109FE27AD8E}"/>
                    </a:ext>
                  </a:extLst>
                </p:cNvPr>
                <p:cNvPicPr/>
                <p:nvPr/>
              </p:nvPicPr>
              <p:blipFill>
                <a:blip r:embed="rId100"/>
                <a:stretch>
                  <a:fillRect/>
                </a:stretch>
              </p:blipFill>
              <p:spPr>
                <a:xfrm>
                  <a:off x="2872655" y="2913709"/>
                  <a:ext cx="21600" cy="3132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165" name="Ink 164">
                  <a:extLst>
                    <a:ext uri="{FF2B5EF4-FFF2-40B4-BE49-F238E27FC236}">
                      <a16:creationId xmlns:a16="http://schemas.microsoft.com/office/drawing/2014/main" id="{593AAF86-E1F0-EB3C-21F0-BCE43B55831B}"/>
                    </a:ext>
                  </a:extLst>
                </p14:cNvPr>
                <p14:cNvContentPartPr/>
                <p14:nvPr/>
              </p14:nvContentPartPr>
              <p14:xfrm>
                <a:off x="2879135" y="2974909"/>
                <a:ext cx="360" cy="2520"/>
              </p14:xfrm>
            </p:contentPart>
          </mc:Choice>
          <mc:Fallback xmlns="">
            <p:pic>
              <p:nvPicPr>
                <p:cNvPr id="165" name="Ink 164">
                  <a:extLst>
                    <a:ext uri="{FF2B5EF4-FFF2-40B4-BE49-F238E27FC236}">
                      <a16:creationId xmlns:a16="http://schemas.microsoft.com/office/drawing/2014/main" id="{593AAF86-E1F0-EB3C-21F0-BCE43B55831B}"/>
                    </a:ext>
                  </a:extLst>
                </p:cNvPr>
                <p:cNvPicPr/>
                <p:nvPr/>
              </p:nvPicPr>
              <p:blipFill>
                <a:blip r:embed="rId97"/>
                <a:stretch>
                  <a:fillRect/>
                </a:stretch>
              </p:blipFill>
              <p:spPr>
                <a:xfrm>
                  <a:off x="2873015" y="2968789"/>
                  <a:ext cx="12600" cy="1476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166" name="Ink 165">
                  <a:extLst>
                    <a:ext uri="{FF2B5EF4-FFF2-40B4-BE49-F238E27FC236}">
                      <a16:creationId xmlns:a16="http://schemas.microsoft.com/office/drawing/2014/main" id="{4B3755A2-432E-5CA7-C762-3E6470944D33}"/>
                    </a:ext>
                  </a:extLst>
                </p14:cNvPr>
                <p14:cNvContentPartPr/>
                <p14:nvPr/>
              </p14:nvContentPartPr>
              <p14:xfrm>
                <a:off x="2879135" y="2974909"/>
                <a:ext cx="360" cy="360"/>
              </p14:xfrm>
            </p:contentPart>
          </mc:Choice>
          <mc:Fallback xmlns="">
            <p:pic>
              <p:nvPicPr>
                <p:cNvPr id="166" name="Ink 165">
                  <a:extLst>
                    <a:ext uri="{FF2B5EF4-FFF2-40B4-BE49-F238E27FC236}">
                      <a16:creationId xmlns:a16="http://schemas.microsoft.com/office/drawing/2014/main" id="{4B3755A2-432E-5CA7-C762-3E6470944D33}"/>
                    </a:ext>
                  </a:extLst>
                </p:cNvPr>
                <p:cNvPicPr/>
                <p:nvPr/>
              </p:nvPicPr>
              <p:blipFill>
                <a:blip r:embed="rId97"/>
                <a:stretch>
                  <a:fillRect/>
                </a:stretch>
              </p:blipFill>
              <p:spPr>
                <a:xfrm>
                  <a:off x="2873015" y="2968789"/>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167" name="Ink 166">
                  <a:extLst>
                    <a:ext uri="{FF2B5EF4-FFF2-40B4-BE49-F238E27FC236}">
                      <a16:creationId xmlns:a16="http://schemas.microsoft.com/office/drawing/2014/main" id="{9F823940-E11C-B44D-7ED9-B6703124C0AA}"/>
                    </a:ext>
                  </a:extLst>
                </p14:cNvPr>
                <p14:cNvContentPartPr/>
                <p14:nvPr/>
              </p14:nvContentPartPr>
              <p14:xfrm>
                <a:off x="2879135" y="2974909"/>
                <a:ext cx="9000" cy="74880"/>
              </p14:xfrm>
            </p:contentPart>
          </mc:Choice>
          <mc:Fallback xmlns="">
            <p:pic>
              <p:nvPicPr>
                <p:cNvPr id="167" name="Ink 166">
                  <a:extLst>
                    <a:ext uri="{FF2B5EF4-FFF2-40B4-BE49-F238E27FC236}">
                      <a16:creationId xmlns:a16="http://schemas.microsoft.com/office/drawing/2014/main" id="{9F823940-E11C-B44D-7ED9-B6703124C0AA}"/>
                    </a:ext>
                  </a:extLst>
                </p:cNvPr>
                <p:cNvPicPr/>
                <p:nvPr/>
              </p:nvPicPr>
              <p:blipFill>
                <a:blip r:embed="rId104"/>
                <a:stretch>
                  <a:fillRect/>
                </a:stretch>
              </p:blipFill>
              <p:spPr>
                <a:xfrm>
                  <a:off x="2873015" y="2968789"/>
                  <a:ext cx="21240" cy="8712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168" name="Ink 167">
                  <a:extLst>
                    <a:ext uri="{FF2B5EF4-FFF2-40B4-BE49-F238E27FC236}">
                      <a16:creationId xmlns:a16="http://schemas.microsoft.com/office/drawing/2014/main" id="{D92CBC76-D331-3F5D-AE02-E882FF438222}"/>
                    </a:ext>
                  </a:extLst>
                </p14:cNvPr>
                <p14:cNvContentPartPr/>
                <p14:nvPr/>
              </p14:nvContentPartPr>
              <p14:xfrm>
                <a:off x="2892095" y="3097309"/>
                <a:ext cx="360" cy="10080"/>
              </p14:xfrm>
            </p:contentPart>
          </mc:Choice>
          <mc:Fallback xmlns="">
            <p:pic>
              <p:nvPicPr>
                <p:cNvPr id="168" name="Ink 167">
                  <a:extLst>
                    <a:ext uri="{FF2B5EF4-FFF2-40B4-BE49-F238E27FC236}">
                      <a16:creationId xmlns:a16="http://schemas.microsoft.com/office/drawing/2014/main" id="{D92CBC76-D331-3F5D-AE02-E882FF438222}"/>
                    </a:ext>
                  </a:extLst>
                </p:cNvPr>
                <p:cNvPicPr/>
                <p:nvPr/>
              </p:nvPicPr>
              <p:blipFill>
                <a:blip r:embed="rId106"/>
                <a:stretch>
                  <a:fillRect/>
                </a:stretch>
              </p:blipFill>
              <p:spPr>
                <a:xfrm>
                  <a:off x="2885975" y="3091189"/>
                  <a:ext cx="1260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169" name="Ink 168">
                  <a:extLst>
                    <a:ext uri="{FF2B5EF4-FFF2-40B4-BE49-F238E27FC236}">
                      <a16:creationId xmlns:a16="http://schemas.microsoft.com/office/drawing/2014/main" id="{3F50CC2E-B5DB-05AA-022E-11D064959674}"/>
                    </a:ext>
                  </a:extLst>
                </p14:cNvPr>
                <p14:cNvContentPartPr/>
                <p14:nvPr/>
              </p14:nvContentPartPr>
              <p14:xfrm>
                <a:off x="2892095" y="3097309"/>
                <a:ext cx="360" cy="360"/>
              </p14:xfrm>
            </p:contentPart>
          </mc:Choice>
          <mc:Fallback xmlns="">
            <p:pic>
              <p:nvPicPr>
                <p:cNvPr id="169" name="Ink 168">
                  <a:extLst>
                    <a:ext uri="{FF2B5EF4-FFF2-40B4-BE49-F238E27FC236}">
                      <a16:creationId xmlns:a16="http://schemas.microsoft.com/office/drawing/2014/main" id="{3F50CC2E-B5DB-05AA-022E-11D064959674}"/>
                    </a:ext>
                  </a:extLst>
                </p:cNvPr>
                <p:cNvPicPr/>
                <p:nvPr/>
              </p:nvPicPr>
              <p:blipFill>
                <a:blip r:embed="rId97"/>
                <a:stretch>
                  <a:fillRect/>
                </a:stretch>
              </p:blipFill>
              <p:spPr>
                <a:xfrm>
                  <a:off x="2885975" y="3091189"/>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84">
              <p14:nvContentPartPr>
                <p14:cNvPr id="170" name="Ink 169">
                  <a:extLst>
                    <a:ext uri="{FF2B5EF4-FFF2-40B4-BE49-F238E27FC236}">
                      <a16:creationId xmlns:a16="http://schemas.microsoft.com/office/drawing/2014/main" id="{A3D6786F-E7B3-24CE-1DC3-91C3F9B3E9F8}"/>
                    </a:ext>
                  </a:extLst>
                </p14:cNvPr>
                <p14:cNvContentPartPr/>
                <p14:nvPr/>
              </p14:nvContentPartPr>
              <p14:xfrm>
                <a:off x="2887775" y="3097309"/>
                <a:ext cx="6840" cy="82080"/>
              </p14:xfrm>
            </p:contentPart>
          </mc:Choice>
          <mc:Fallback xmlns="">
            <p:pic>
              <p:nvPicPr>
                <p:cNvPr id="170" name="Ink 169">
                  <a:extLst>
                    <a:ext uri="{FF2B5EF4-FFF2-40B4-BE49-F238E27FC236}">
                      <a16:creationId xmlns:a16="http://schemas.microsoft.com/office/drawing/2014/main" id="{A3D6786F-E7B3-24CE-1DC3-91C3F9B3E9F8}"/>
                    </a:ext>
                  </a:extLst>
                </p:cNvPr>
                <p:cNvPicPr/>
                <p:nvPr/>
              </p:nvPicPr>
              <p:blipFill>
                <a:blip r:embed="rId109"/>
                <a:stretch>
                  <a:fillRect/>
                </a:stretch>
              </p:blipFill>
              <p:spPr>
                <a:xfrm>
                  <a:off x="2881655" y="3091189"/>
                  <a:ext cx="19080" cy="9432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171" name="Ink 170">
                  <a:extLst>
                    <a:ext uri="{FF2B5EF4-FFF2-40B4-BE49-F238E27FC236}">
                      <a16:creationId xmlns:a16="http://schemas.microsoft.com/office/drawing/2014/main" id="{A8E3A450-1F0B-A4DD-0D9C-98203814FAF7}"/>
                    </a:ext>
                  </a:extLst>
                </p14:cNvPr>
                <p14:cNvContentPartPr/>
                <p14:nvPr/>
              </p14:nvContentPartPr>
              <p14:xfrm>
                <a:off x="2893895" y="3220789"/>
                <a:ext cx="5040" cy="23400"/>
              </p14:xfrm>
            </p:contentPart>
          </mc:Choice>
          <mc:Fallback xmlns="">
            <p:pic>
              <p:nvPicPr>
                <p:cNvPr id="171" name="Ink 170">
                  <a:extLst>
                    <a:ext uri="{FF2B5EF4-FFF2-40B4-BE49-F238E27FC236}">
                      <a16:creationId xmlns:a16="http://schemas.microsoft.com/office/drawing/2014/main" id="{A8E3A450-1F0B-A4DD-0D9C-98203814FAF7}"/>
                    </a:ext>
                  </a:extLst>
                </p:cNvPr>
                <p:cNvPicPr/>
                <p:nvPr/>
              </p:nvPicPr>
              <p:blipFill>
                <a:blip r:embed="rId111"/>
                <a:stretch>
                  <a:fillRect/>
                </a:stretch>
              </p:blipFill>
              <p:spPr>
                <a:xfrm>
                  <a:off x="2887775" y="3214669"/>
                  <a:ext cx="17280" cy="35640"/>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172" name="Ink 171">
                  <a:extLst>
                    <a:ext uri="{FF2B5EF4-FFF2-40B4-BE49-F238E27FC236}">
                      <a16:creationId xmlns:a16="http://schemas.microsoft.com/office/drawing/2014/main" id="{480FDE2F-802F-ABB3-0023-87256F163667}"/>
                    </a:ext>
                  </a:extLst>
                </p14:cNvPr>
                <p14:cNvContentPartPr/>
                <p14:nvPr/>
              </p14:nvContentPartPr>
              <p14:xfrm>
                <a:off x="2898575" y="3220789"/>
                <a:ext cx="360" cy="360"/>
              </p14:xfrm>
            </p:contentPart>
          </mc:Choice>
          <mc:Fallback xmlns="">
            <p:pic>
              <p:nvPicPr>
                <p:cNvPr id="172" name="Ink 171">
                  <a:extLst>
                    <a:ext uri="{FF2B5EF4-FFF2-40B4-BE49-F238E27FC236}">
                      <a16:creationId xmlns:a16="http://schemas.microsoft.com/office/drawing/2014/main" id="{480FDE2F-802F-ABB3-0023-87256F163667}"/>
                    </a:ext>
                  </a:extLst>
                </p:cNvPr>
                <p:cNvPicPr/>
                <p:nvPr/>
              </p:nvPicPr>
              <p:blipFill>
                <a:blip r:embed="rId97"/>
                <a:stretch>
                  <a:fillRect/>
                </a:stretch>
              </p:blipFill>
              <p:spPr>
                <a:xfrm>
                  <a:off x="2892455" y="3214669"/>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173" name="Ink 172">
                  <a:extLst>
                    <a:ext uri="{FF2B5EF4-FFF2-40B4-BE49-F238E27FC236}">
                      <a16:creationId xmlns:a16="http://schemas.microsoft.com/office/drawing/2014/main" id="{837D096A-786E-6BC8-1826-6F4897C2D2EC}"/>
                    </a:ext>
                  </a:extLst>
                </p14:cNvPr>
                <p14:cNvContentPartPr/>
                <p14:nvPr/>
              </p14:nvContentPartPr>
              <p14:xfrm>
                <a:off x="2889935" y="3220789"/>
                <a:ext cx="9000" cy="81360"/>
              </p14:xfrm>
            </p:contentPart>
          </mc:Choice>
          <mc:Fallback xmlns="">
            <p:pic>
              <p:nvPicPr>
                <p:cNvPr id="173" name="Ink 172">
                  <a:extLst>
                    <a:ext uri="{FF2B5EF4-FFF2-40B4-BE49-F238E27FC236}">
                      <a16:creationId xmlns:a16="http://schemas.microsoft.com/office/drawing/2014/main" id="{837D096A-786E-6BC8-1826-6F4897C2D2EC}"/>
                    </a:ext>
                  </a:extLst>
                </p:cNvPr>
                <p:cNvPicPr/>
                <p:nvPr/>
              </p:nvPicPr>
              <p:blipFill>
                <a:blip r:embed="rId114"/>
                <a:stretch>
                  <a:fillRect/>
                </a:stretch>
              </p:blipFill>
              <p:spPr>
                <a:xfrm>
                  <a:off x="2883815" y="3214669"/>
                  <a:ext cx="21240" cy="93600"/>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174" name="Ink 173">
                  <a:extLst>
                    <a:ext uri="{FF2B5EF4-FFF2-40B4-BE49-F238E27FC236}">
                      <a16:creationId xmlns:a16="http://schemas.microsoft.com/office/drawing/2014/main" id="{4D9578B8-9364-F35A-7713-0787184BBFD9}"/>
                    </a:ext>
                  </a:extLst>
                </p14:cNvPr>
                <p14:cNvContentPartPr/>
                <p14:nvPr/>
              </p14:nvContentPartPr>
              <p14:xfrm>
                <a:off x="2877335" y="3328429"/>
                <a:ext cx="13320" cy="173160"/>
              </p14:xfrm>
            </p:contentPart>
          </mc:Choice>
          <mc:Fallback xmlns="">
            <p:pic>
              <p:nvPicPr>
                <p:cNvPr id="174" name="Ink 173">
                  <a:extLst>
                    <a:ext uri="{FF2B5EF4-FFF2-40B4-BE49-F238E27FC236}">
                      <a16:creationId xmlns:a16="http://schemas.microsoft.com/office/drawing/2014/main" id="{4D9578B8-9364-F35A-7713-0787184BBFD9}"/>
                    </a:ext>
                  </a:extLst>
                </p:cNvPr>
                <p:cNvPicPr/>
                <p:nvPr/>
              </p:nvPicPr>
              <p:blipFill>
                <a:blip r:embed="rId116"/>
                <a:stretch>
                  <a:fillRect/>
                </a:stretch>
              </p:blipFill>
              <p:spPr>
                <a:xfrm>
                  <a:off x="2871215" y="3322309"/>
                  <a:ext cx="25560" cy="185400"/>
                </a:xfrm>
                <a:prstGeom prst="rect">
                  <a:avLst/>
                </a:prstGeom>
              </p:spPr>
            </p:pic>
          </mc:Fallback>
        </mc:AlternateContent>
        <mc:AlternateContent xmlns:mc="http://schemas.openxmlformats.org/markup-compatibility/2006" xmlns:p14="http://schemas.microsoft.com/office/powerpoint/2010/main">
          <mc:Choice Requires="p14">
            <p:contentPart p14:bwMode="auto" r:id="rId189">
              <p14:nvContentPartPr>
                <p14:cNvPr id="175" name="Ink 174">
                  <a:extLst>
                    <a:ext uri="{FF2B5EF4-FFF2-40B4-BE49-F238E27FC236}">
                      <a16:creationId xmlns:a16="http://schemas.microsoft.com/office/drawing/2014/main" id="{8197C75D-C355-D59D-EBE4-CAB4B602B981}"/>
                    </a:ext>
                  </a:extLst>
                </p14:cNvPr>
                <p14:cNvContentPartPr/>
                <p14:nvPr/>
              </p14:nvContentPartPr>
              <p14:xfrm>
                <a:off x="2843135" y="3412669"/>
                <a:ext cx="70560" cy="20880"/>
              </p14:xfrm>
            </p:contentPart>
          </mc:Choice>
          <mc:Fallback xmlns="">
            <p:pic>
              <p:nvPicPr>
                <p:cNvPr id="175" name="Ink 174">
                  <a:extLst>
                    <a:ext uri="{FF2B5EF4-FFF2-40B4-BE49-F238E27FC236}">
                      <a16:creationId xmlns:a16="http://schemas.microsoft.com/office/drawing/2014/main" id="{8197C75D-C355-D59D-EBE4-CAB4B602B981}"/>
                    </a:ext>
                  </a:extLst>
                </p:cNvPr>
                <p:cNvPicPr/>
                <p:nvPr/>
              </p:nvPicPr>
              <p:blipFill>
                <a:blip r:embed="rId118"/>
                <a:stretch>
                  <a:fillRect/>
                </a:stretch>
              </p:blipFill>
              <p:spPr>
                <a:xfrm>
                  <a:off x="2837015" y="3406549"/>
                  <a:ext cx="82800" cy="3312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176" name="Ink 175">
                  <a:extLst>
                    <a:ext uri="{FF2B5EF4-FFF2-40B4-BE49-F238E27FC236}">
                      <a16:creationId xmlns:a16="http://schemas.microsoft.com/office/drawing/2014/main" id="{26079C46-52A0-20E3-A258-E3B0F3275350}"/>
                    </a:ext>
                  </a:extLst>
                </p14:cNvPr>
                <p14:cNvContentPartPr/>
                <p14:nvPr/>
              </p14:nvContentPartPr>
              <p14:xfrm>
                <a:off x="2940695" y="3464149"/>
                <a:ext cx="63720" cy="91800"/>
              </p14:xfrm>
            </p:contentPart>
          </mc:Choice>
          <mc:Fallback xmlns="">
            <p:pic>
              <p:nvPicPr>
                <p:cNvPr id="176" name="Ink 175">
                  <a:extLst>
                    <a:ext uri="{FF2B5EF4-FFF2-40B4-BE49-F238E27FC236}">
                      <a16:creationId xmlns:a16="http://schemas.microsoft.com/office/drawing/2014/main" id="{26079C46-52A0-20E3-A258-E3B0F3275350}"/>
                    </a:ext>
                  </a:extLst>
                </p:cNvPr>
                <p:cNvPicPr/>
                <p:nvPr/>
              </p:nvPicPr>
              <p:blipFill>
                <a:blip r:embed="rId120"/>
                <a:stretch>
                  <a:fillRect/>
                </a:stretch>
              </p:blipFill>
              <p:spPr>
                <a:xfrm>
                  <a:off x="2934575" y="3458029"/>
                  <a:ext cx="75960" cy="104040"/>
                </a:xfrm>
                <a:prstGeom prst="rect">
                  <a:avLst/>
                </a:prstGeom>
              </p:spPr>
            </p:pic>
          </mc:Fallback>
        </mc:AlternateContent>
        <mc:AlternateContent xmlns:mc="http://schemas.openxmlformats.org/markup-compatibility/2006" xmlns:p14="http://schemas.microsoft.com/office/powerpoint/2010/main">
          <mc:Choice Requires="p14">
            <p:contentPart p14:bwMode="auto" r:id="rId191">
              <p14:nvContentPartPr>
                <p14:cNvPr id="177" name="Ink 176">
                  <a:extLst>
                    <a:ext uri="{FF2B5EF4-FFF2-40B4-BE49-F238E27FC236}">
                      <a16:creationId xmlns:a16="http://schemas.microsoft.com/office/drawing/2014/main" id="{B430A608-BAD1-8D19-9EB2-3325AD7F37F3}"/>
                    </a:ext>
                  </a:extLst>
                </p14:cNvPr>
                <p14:cNvContentPartPr/>
                <p14:nvPr/>
              </p14:nvContentPartPr>
              <p14:xfrm>
                <a:off x="3014135" y="3476389"/>
                <a:ext cx="68760" cy="75960"/>
              </p14:xfrm>
            </p:contentPart>
          </mc:Choice>
          <mc:Fallback xmlns="">
            <p:pic>
              <p:nvPicPr>
                <p:cNvPr id="177" name="Ink 176">
                  <a:extLst>
                    <a:ext uri="{FF2B5EF4-FFF2-40B4-BE49-F238E27FC236}">
                      <a16:creationId xmlns:a16="http://schemas.microsoft.com/office/drawing/2014/main" id="{B430A608-BAD1-8D19-9EB2-3325AD7F37F3}"/>
                    </a:ext>
                  </a:extLst>
                </p:cNvPr>
                <p:cNvPicPr/>
                <p:nvPr/>
              </p:nvPicPr>
              <p:blipFill>
                <a:blip r:embed="rId122"/>
                <a:stretch>
                  <a:fillRect/>
                </a:stretch>
              </p:blipFill>
              <p:spPr>
                <a:xfrm>
                  <a:off x="3008015" y="3470269"/>
                  <a:ext cx="8100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178" name="Ink 177">
                  <a:extLst>
                    <a:ext uri="{FF2B5EF4-FFF2-40B4-BE49-F238E27FC236}">
                      <a16:creationId xmlns:a16="http://schemas.microsoft.com/office/drawing/2014/main" id="{4F2C8466-0E87-C18F-6710-723A1A5D467A}"/>
                    </a:ext>
                  </a:extLst>
                </p14:cNvPr>
                <p14:cNvContentPartPr/>
                <p14:nvPr/>
              </p14:nvContentPartPr>
              <p14:xfrm>
                <a:off x="3099455" y="3446149"/>
                <a:ext cx="62280" cy="95760"/>
              </p14:xfrm>
            </p:contentPart>
          </mc:Choice>
          <mc:Fallback xmlns="">
            <p:pic>
              <p:nvPicPr>
                <p:cNvPr id="178" name="Ink 177">
                  <a:extLst>
                    <a:ext uri="{FF2B5EF4-FFF2-40B4-BE49-F238E27FC236}">
                      <a16:creationId xmlns:a16="http://schemas.microsoft.com/office/drawing/2014/main" id="{4F2C8466-0E87-C18F-6710-723A1A5D467A}"/>
                    </a:ext>
                  </a:extLst>
                </p:cNvPr>
                <p:cNvPicPr/>
                <p:nvPr/>
              </p:nvPicPr>
              <p:blipFill>
                <a:blip r:embed="rId124"/>
                <a:stretch>
                  <a:fillRect/>
                </a:stretch>
              </p:blipFill>
              <p:spPr>
                <a:xfrm>
                  <a:off x="3093335" y="3440029"/>
                  <a:ext cx="74520" cy="108000"/>
                </a:xfrm>
                <a:prstGeom prst="rect">
                  <a:avLst/>
                </a:prstGeom>
              </p:spPr>
            </p:pic>
          </mc:Fallback>
        </mc:AlternateContent>
        <mc:AlternateContent xmlns:mc="http://schemas.openxmlformats.org/markup-compatibility/2006" xmlns:p14="http://schemas.microsoft.com/office/powerpoint/2010/main">
          <mc:Choice Requires="p14">
            <p:contentPart p14:bwMode="auto" r:id="rId193">
              <p14:nvContentPartPr>
                <p14:cNvPr id="179" name="Ink 178">
                  <a:extLst>
                    <a:ext uri="{FF2B5EF4-FFF2-40B4-BE49-F238E27FC236}">
                      <a16:creationId xmlns:a16="http://schemas.microsoft.com/office/drawing/2014/main" id="{2F05F572-BA2E-CAF5-B317-438C150EEFA1}"/>
                    </a:ext>
                  </a:extLst>
                </p14:cNvPr>
                <p14:cNvContentPartPr/>
                <p14:nvPr/>
              </p14:nvContentPartPr>
              <p14:xfrm>
                <a:off x="3099455" y="3481069"/>
                <a:ext cx="68760" cy="19800"/>
              </p14:xfrm>
            </p:contentPart>
          </mc:Choice>
          <mc:Fallback xmlns="">
            <p:pic>
              <p:nvPicPr>
                <p:cNvPr id="179" name="Ink 178">
                  <a:extLst>
                    <a:ext uri="{FF2B5EF4-FFF2-40B4-BE49-F238E27FC236}">
                      <a16:creationId xmlns:a16="http://schemas.microsoft.com/office/drawing/2014/main" id="{2F05F572-BA2E-CAF5-B317-438C150EEFA1}"/>
                    </a:ext>
                  </a:extLst>
                </p:cNvPr>
                <p:cNvPicPr/>
                <p:nvPr/>
              </p:nvPicPr>
              <p:blipFill>
                <a:blip r:embed="rId126"/>
                <a:stretch>
                  <a:fillRect/>
                </a:stretch>
              </p:blipFill>
              <p:spPr>
                <a:xfrm>
                  <a:off x="3093335" y="3474949"/>
                  <a:ext cx="81000" cy="320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94">
            <p14:nvContentPartPr>
              <p14:cNvPr id="180" name="Ink 179">
                <a:extLst>
                  <a:ext uri="{FF2B5EF4-FFF2-40B4-BE49-F238E27FC236}">
                    <a16:creationId xmlns:a16="http://schemas.microsoft.com/office/drawing/2014/main" id="{4DFC195E-AB7C-7679-B953-7BBA1A11E7CD}"/>
                  </a:ext>
                </a:extLst>
              </p14:cNvPr>
              <p14:cNvContentPartPr/>
              <p14:nvPr/>
            </p14:nvContentPartPr>
            <p14:xfrm>
              <a:off x="6518813" y="1306669"/>
              <a:ext cx="1329840" cy="1156320"/>
            </p14:xfrm>
          </p:contentPart>
        </mc:Choice>
        <mc:Fallback xmlns="">
          <p:pic>
            <p:nvPicPr>
              <p:cNvPr id="180" name="Ink 179">
                <a:extLst>
                  <a:ext uri="{FF2B5EF4-FFF2-40B4-BE49-F238E27FC236}">
                    <a16:creationId xmlns:a16="http://schemas.microsoft.com/office/drawing/2014/main" id="{4DFC195E-AB7C-7679-B953-7BBA1A11E7CD}"/>
                  </a:ext>
                </a:extLst>
              </p:cNvPr>
              <p:cNvPicPr/>
              <p:nvPr/>
            </p:nvPicPr>
            <p:blipFill>
              <a:blip r:embed="rId51"/>
              <a:stretch>
                <a:fillRect/>
              </a:stretch>
            </p:blipFill>
            <p:spPr>
              <a:xfrm>
                <a:off x="6512693" y="1300549"/>
                <a:ext cx="1342080" cy="1168560"/>
              </a:xfrm>
              <a:prstGeom prst="rect">
                <a:avLst/>
              </a:prstGeom>
            </p:spPr>
          </p:pic>
        </mc:Fallback>
      </mc:AlternateContent>
      <p:grpSp>
        <p:nvGrpSpPr>
          <p:cNvPr id="199" name="Group 198">
            <a:extLst>
              <a:ext uri="{FF2B5EF4-FFF2-40B4-BE49-F238E27FC236}">
                <a16:creationId xmlns:a16="http://schemas.microsoft.com/office/drawing/2014/main" id="{F73FDCA6-8F4D-C1E9-DAD3-749183CACA9D}"/>
              </a:ext>
            </a:extLst>
          </p:cNvPr>
          <p:cNvGrpSpPr/>
          <p:nvPr/>
        </p:nvGrpSpPr>
        <p:grpSpPr>
          <a:xfrm>
            <a:off x="6412535" y="1289029"/>
            <a:ext cx="1533240" cy="1199880"/>
            <a:chOff x="6412535" y="1289029"/>
            <a:chExt cx="1533240" cy="1199880"/>
          </a:xfrm>
        </p:grpSpPr>
        <mc:AlternateContent xmlns:mc="http://schemas.openxmlformats.org/markup-compatibility/2006" xmlns:p14="http://schemas.microsoft.com/office/powerpoint/2010/main">
          <mc:Choice Requires="p14">
            <p:contentPart p14:bwMode="auto" r:id="rId195">
              <p14:nvContentPartPr>
                <p14:cNvPr id="181" name="Ink 180">
                  <a:extLst>
                    <a:ext uri="{FF2B5EF4-FFF2-40B4-BE49-F238E27FC236}">
                      <a16:creationId xmlns:a16="http://schemas.microsoft.com/office/drawing/2014/main" id="{9F881377-D4ED-CC50-1CD4-32887247FC93}"/>
                    </a:ext>
                  </a:extLst>
                </p14:cNvPr>
                <p14:cNvContentPartPr/>
                <p14:nvPr/>
              </p14:nvContentPartPr>
              <p14:xfrm>
                <a:off x="6412535" y="2435989"/>
                <a:ext cx="236520" cy="52920"/>
              </p14:xfrm>
            </p:contentPart>
          </mc:Choice>
          <mc:Fallback xmlns="">
            <p:pic>
              <p:nvPicPr>
                <p:cNvPr id="181" name="Ink 180">
                  <a:extLst>
                    <a:ext uri="{FF2B5EF4-FFF2-40B4-BE49-F238E27FC236}">
                      <a16:creationId xmlns:a16="http://schemas.microsoft.com/office/drawing/2014/main" id="{9F881377-D4ED-CC50-1CD4-32887247FC93}"/>
                    </a:ext>
                  </a:extLst>
                </p:cNvPr>
                <p:cNvPicPr/>
                <p:nvPr/>
              </p:nvPicPr>
              <p:blipFill>
                <a:blip r:embed="rId196"/>
                <a:stretch>
                  <a:fillRect/>
                </a:stretch>
              </p:blipFill>
              <p:spPr>
                <a:xfrm>
                  <a:off x="6406415" y="2429869"/>
                  <a:ext cx="248760" cy="6516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182" name="Ink 181">
                  <a:extLst>
                    <a:ext uri="{FF2B5EF4-FFF2-40B4-BE49-F238E27FC236}">
                      <a16:creationId xmlns:a16="http://schemas.microsoft.com/office/drawing/2014/main" id="{B0BDA56A-7C59-0AE3-642B-7CBF47657904}"/>
                    </a:ext>
                  </a:extLst>
                </p14:cNvPr>
                <p14:cNvContentPartPr/>
                <p14:nvPr/>
              </p14:nvContentPartPr>
              <p14:xfrm>
                <a:off x="7737695" y="1301269"/>
                <a:ext cx="208080" cy="9360"/>
              </p14:xfrm>
            </p:contentPart>
          </mc:Choice>
          <mc:Fallback xmlns="">
            <p:pic>
              <p:nvPicPr>
                <p:cNvPr id="182" name="Ink 181">
                  <a:extLst>
                    <a:ext uri="{FF2B5EF4-FFF2-40B4-BE49-F238E27FC236}">
                      <a16:creationId xmlns:a16="http://schemas.microsoft.com/office/drawing/2014/main" id="{B0BDA56A-7C59-0AE3-642B-7CBF47657904}"/>
                    </a:ext>
                  </a:extLst>
                </p:cNvPr>
                <p:cNvPicPr/>
                <p:nvPr/>
              </p:nvPicPr>
              <p:blipFill>
                <a:blip r:embed="rId198"/>
                <a:stretch>
                  <a:fillRect/>
                </a:stretch>
              </p:blipFill>
              <p:spPr>
                <a:xfrm>
                  <a:off x="7731575" y="1295149"/>
                  <a:ext cx="220320" cy="21600"/>
                </a:xfrm>
                <a:prstGeom prst="rect">
                  <a:avLst/>
                </a:prstGeom>
              </p:spPr>
            </p:pic>
          </mc:Fallback>
        </mc:AlternateContent>
        <mc:AlternateContent xmlns:mc="http://schemas.openxmlformats.org/markup-compatibility/2006" xmlns:p14="http://schemas.microsoft.com/office/powerpoint/2010/main">
          <mc:Choice Requires="p14">
            <p:contentPart p14:bwMode="auto" r:id="rId199">
              <p14:nvContentPartPr>
                <p14:cNvPr id="183" name="Ink 182">
                  <a:extLst>
                    <a:ext uri="{FF2B5EF4-FFF2-40B4-BE49-F238E27FC236}">
                      <a16:creationId xmlns:a16="http://schemas.microsoft.com/office/drawing/2014/main" id="{9BE8E404-9E51-DE0A-F7C1-5423C9EDAF28}"/>
                    </a:ext>
                  </a:extLst>
                </p14:cNvPr>
                <p14:cNvContentPartPr/>
                <p14:nvPr/>
              </p14:nvContentPartPr>
              <p14:xfrm>
                <a:off x="6517295" y="2371189"/>
                <a:ext cx="72720" cy="103320"/>
              </p14:xfrm>
            </p:contentPart>
          </mc:Choice>
          <mc:Fallback xmlns="">
            <p:pic>
              <p:nvPicPr>
                <p:cNvPr id="183" name="Ink 182">
                  <a:extLst>
                    <a:ext uri="{FF2B5EF4-FFF2-40B4-BE49-F238E27FC236}">
                      <a16:creationId xmlns:a16="http://schemas.microsoft.com/office/drawing/2014/main" id="{9BE8E404-9E51-DE0A-F7C1-5423C9EDAF28}"/>
                    </a:ext>
                  </a:extLst>
                </p:cNvPr>
                <p:cNvPicPr/>
                <p:nvPr/>
              </p:nvPicPr>
              <p:blipFill>
                <a:blip r:embed="rId200"/>
                <a:stretch>
                  <a:fillRect/>
                </a:stretch>
              </p:blipFill>
              <p:spPr>
                <a:xfrm>
                  <a:off x="6511175" y="2365069"/>
                  <a:ext cx="84960" cy="115560"/>
                </a:xfrm>
                <a:prstGeom prst="rect">
                  <a:avLst/>
                </a:prstGeom>
              </p:spPr>
            </p:pic>
          </mc:Fallback>
        </mc:AlternateContent>
        <mc:AlternateContent xmlns:mc="http://schemas.openxmlformats.org/markup-compatibility/2006" xmlns:p14="http://schemas.microsoft.com/office/powerpoint/2010/main">
          <mc:Choice Requires="p14">
            <p:contentPart p14:bwMode="auto" r:id="rId201">
              <p14:nvContentPartPr>
                <p14:cNvPr id="184" name="Ink 183">
                  <a:extLst>
                    <a:ext uri="{FF2B5EF4-FFF2-40B4-BE49-F238E27FC236}">
                      <a16:creationId xmlns:a16="http://schemas.microsoft.com/office/drawing/2014/main" id="{4AC0C5A1-9A55-63C2-8DCE-5242861164C6}"/>
                    </a:ext>
                  </a:extLst>
                </p14:cNvPr>
                <p14:cNvContentPartPr/>
                <p14:nvPr/>
              </p14:nvContentPartPr>
              <p14:xfrm>
                <a:off x="6611255" y="2264629"/>
                <a:ext cx="64440" cy="142560"/>
              </p14:xfrm>
            </p:contentPart>
          </mc:Choice>
          <mc:Fallback xmlns="">
            <p:pic>
              <p:nvPicPr>
                <p:cNvPr id="184" name="Ink 183">
                  <a:extLst>
                    <a:ext uri="{FF2B5EF4-FFF2-40B4-BE49-F238E27FC236}">
                      <a16:creationId xmlns:a16="http://schemas.microsoft.com/office/drawing/2014/main" id="{4AC0C5A1-9A55-63C2-8DCE-5242861164C6}"/>
                    </a:ext>
                  </a:extLst>
                </p:cNvPr>
                <p:cNvPicPr/>
                <p:nvPr/>
              </p:nvPicPr>
              <p:blipFill>
                <a:blip r:embed="rId202"/>
                <a:stretch>
                  <a:fillRect/>
                </a:stretch>
              </p:blipFill>
              <p:spPr>
                <a:xfrm>
                  <a:off x="6605135" y="2258509"/>
                  <a:ext cx="7668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203">
              <p14:nvContentPartPr>
                <p14:cNvPr id="185" name="Ink 184">
                  <a:extLst>
                    <a:ext uri="{FF2B5EF4-FFF2-40B4-BE49-F238E27FC236}">
                      <a16:creationId xmlns:a16="http://schemas.microsoft.com/office/drawing/2014/main" id="{803120EC-009B-DF65-5981-9FBB268FADA0}"/>
                    </a:ext>
                  </a:extLst>
                </p14:cNvPr>
                <p14:cNvContentPartPr/>
                <p14:nvPr/>
              </p14:nvContentPartPr>
              <p14:xfrm>
                <a:off x="6703055" y="2179309"/>
                <a:ext cx="57960" cy="125640"/>
              </p14:xfrm>
            </p:contentPart>
          </mc:Choice>
          <mc:Fallback xmlns="">
            <p:pic>
              <p:nvPicPr>
                <p:cNvPr id="185" name="Ink 184">
                  <a:extLst>
                    <a:ext uri="{FF2B5EF4-FFF2-40B4-BE49-F238E27FC236}">
                      <a16:creationId xmlns:a16="http://schemas.microsoft.com/office/drawing/2014/main" id="{803120EC-009B-DF65-5981-9FBB268FADA0}"/>
                    </a:ext>
                  </a:extLst>
                </p:cNvPr>
                <p:cNvPicPr/>
                <p:nvPr/>
              </p:nvPicPr>
              <p:blipFill>
                <a:blip r:embed="rId204"/>
                <a:stretch>
                  <a:fillRect/>
                </a:stretch>
              </p:blipFill>
              <p:spPr>
                <a:xfrm>
                  <a:off x="6696935" y="2173189"/>
                  <a:ext cx="70200" cy="137880"/>
                </a:xfrm>
                <a:prstGeom prst="rect">
                  <a:avLst/>
                </a:prstGeom>
              </p:spPr>
            </p:pic>
          </mc:Fallback>
        </mc:AlternateContent>
        <mc:AlternateContent xmlns:mc="http://schemas.openxmlformats.org/markup-compatibility/2006" xmlns:p14="http://schemas.microsoft.com/office/powerpoint/2010/main">
          <mc:Choice Requires="p14">
            <p:contentPart p14:bwMode="auto" r:id="rId205">
              <p14:nvContentPartPr>
                <p14:cNvPr id="186" name="Ink 185">
                  <a:extLst>
                    <a:ext uri="{FF2B5EF4-FFF2-40B4-BE49-F238E27FC236}">
                      <a16:creationId xmlns:a16="http://schemas.microsoft.com/office/drawing/2014/main" id="{93880983-46AC-0507-9662-9E027FEC3244}"/>
                    </a:ext>
                  </a:extLst>
                </p14:cNvPr>
                <p14:cNvContentPartPr/>
                <p14:nvPr/>
              </p14:nvContentPartPr>
              <p14:xfrm>
                <a:off x="6825095" y="2128909"/>
                <a:ext cx="47520" cy="106560"/>
              </p14:xfrm>
            </p:contentPart>
          </mc:Choice>
          <mc:Fallback xmlns="">
            <p:pic>
              <p:nvPicPr>
                <p:cNvPr id="186" name="Ink 185">
                  <a:extLst>
                    <a:ext uri="{FF2B5EF4-FFF2-40B4-BE49-F238E27FC236}">
                      <a16:creationId xmlns:a16="http://schemas.microsoft.com/office/drawing/2014/main" id="{93880983-46AC-0507-9662-9E027FEC3244}"/>
                    </a:ext>
                  </a:extLst>
                </p:cNvPr>
                <p:cNvPicPr/>
                <p:nvPr/>
              </p:nvPicPr>
              <p:blipFill>
                <a:blip r:embed="rId206"/>
                <a:stretch>
                  <a:fillRect/>
                </a:stretch>
              </p:blipFill>
              <p:spPr>
                <a:xfrm>
                  <a:off x="6818975" y="2122789"/>
                  <a:ext cx="5976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207">
              <p14:nvContentPartPr>
                <p14:cNvPr id="187" name="Ink 186">
                  <a:extLst>
                    <a:ext uri="{FF2B5EF4-FFF2-40B4-BE49-F238E27FC236}">
                      <a16:creationId xmlns:a16="http://schemas.microsoft.com/office/drawing/2014/main" id="{20068FA5-4A48-AF33-0F12-B824BE3D8B7C}"/>
                    </a:ext>
                  </a:extLst>
                </p14:cNvPr>
                <p14:cNvContentPartPr/>
                <p14:nvPr/>
              </p14:nvContentPartPr>
              <p14:xfrm>
                <a:off x="6906095" y="2054389"/>
                <a:ext cx="55800" cy="116640"/>
              </p14:xfrm>
            </p:contentPart>
          </mc:Choice>
          <mc:Fallback xmlns="">
            <p:pic>
              <p:nvPicPr>
                <p:cNvPr id="187" name="Ink 186">
                  <a:extLst>
                    <a:ext uri="{FF2B5EF4-FFF2-40B4-BE49-F238E27FC236}">
                      <a16:creationId xmlns:a16="http://schemas.microsoft.com/office/drawing/2014/main" id="{20068FA5-4A48-AF33-0F12-B824BE3D8B7C}"/>
                    </a:ext>
                  </a:extLst>
                </p:cNvPr>
                <p:cNvPicPr/>
                <p:nvPr/>
              </p:nvPicPr>
              <p:blipFill>
                <a:blip r:embed="rId208"/>
                <a:stretch>
                  <a:fillRect/>
                </a:stretch>
              </p:blipFill>
              <p:spPr>
                <a:xfrm>
                  <a:off x="6899975" y="2048269"/>
                  <a:ext cx="68040" cy="128880"/>
                </a:xfrm>
                <a:prstGeom prst="rect">
                  <a:avLst/>
                </a:prstGeom>
              </p:spPr>
            </p:pic>
          </mc:Fallback>
        </mc:AlternateContent>
        <mc:AlternateContent xmlns:mc="http://schemas.openxmlformats.org/markup-compatibility/2006" xmlns:p14="http://schemas.microsoft.com/office/powerpoint/2010/main">
          <mc:Choice Requires="p14">
            <p:contentPart p14:bwMode="auto" r:id="rId209">
              <p14:nvContentPartPr>
                <p14:cNvPr id="188" name="Ink 187">
                  <a:extLst>
                    <a:ext uri="{FF2B5EF4-FFF2-40B4-BE49-F238E27FC236}">
                      <a16:creationId xmlns:a16="http://schemas.microsoft.com/office/drawing/2014/main" id="{08DCEE34-86A8-AF83-2ECF-070B92BA45E3}"/>
                    </a:ext>
                  </a:extLst>
                </p14:cNvPr>
                <p14:cNvContentPartPr/>
                <p14:nvPr/>
              </p14:nvContentPartPr>
              <p14:xfrm>
                <a:off x="6989615" y="1945309"/>
                <a:ext cx="62280" cy="132120"/>
              </p14:xfrm>
            </p:contentPart>
          </mc:Choice>
          <mc:Fallback xmlns="">
            <p:pic>
              <p:nvPicPr>
                <p:cNvPr id="188" name="Ink 187">
                  <a:extLst>
                    <a:ext uri="{FF2B5EF4-FFF2-40B4-BE49-F238E27FC236}">
                      <a16:creationId xmlns:a16="http://schemas.microsoft.com/office/drawing/2014/main" id="{08DCEE34-86A8-AF83-2ECF-070B92BA45E3}"/>
                    </a:ext>
                  </a:extLst>
                </p:cNvPr>
                <p:cNvPicPr/>
                <p:nvPr/>
              </p:nvPicPr>
              <p:blipFill>
                <a:blip r:embed="rId210"/>
                <a:stretch>
                  <a:fillRect/>
                </a:stretch>
              </p:blipFill>
              <p:spPr>
                <a:xfrm>
                  <a:off x="6983495" y="1939189"/>
                  <a:ext cx="74520" cy="144360"/>
                </a:xfrm>
                <a:prstGeom prst="rect">
                  <a:avLst/>
                </a:prstGeom>
              </p:spPr>
            </p:pic>
          </mc:Fallback>
        </mc:AlternateContent>
        <mc:AlternateContent xmlns:mc="http://schemas.openxmlformats.org/markup-compatibility/2006" xmlns:p14="http://schemas.microsoft.com/office/powerpoint/2010/main">
          <mc:Choice Requires="p14">
            <p:contentPart p14:bwMode="auto" r:id="rId211">
              <p14:nvContentPartPr>
                <p14:cNvPr id="189" name="Ink 188">
                  <a:extLst>
                    <a:ext uri="{FF2B5EF4-FFF2-40B4-BE49-F238E27FC236}">
                      <a16:creationId xmlns:a16="http://schemas.microsoft.com/office/drawing/2014/main" id="{2B0C05EF-47DA-43E6-5398-71F498B057E5}"/>
                    </a:ext>
                  </a:extLst>
                </p14:cNvPr>
                <p14:cNvContentPartPr/>
                <p14:nvPr/>
              </p14:nvContentPartPr>
              <p14:xfrm>
                <a:off x="7130735" y="1858909"/>
                <a:ext cx="53640" cy="122040"/>
              </p14:xfrm>
            </p:contentPart>
          </mc:Choice>
          <mc:Fallback xmlns="">
            <p:pic>
              <p:nvPicPr>
                <p:cNvPr id="189" name="Ink 188">
                  <a:extLst>
                    <a:ext uri="{FF2B5EF4-FFF2-40B4-BE49-F238E27FC236}">
                      <a16:creationId xmlns:a16="http://schemas.microsoft.com/office/drawing/2014/main" id="{2B0C05EF-47DA-43E6-5398-71F498B057E5}"/>
                    </a:ext>
                  </a:extLst>
                </p:cNvPr>
                <p:cNvPicPr/>
                <p:nvPr/>
              </p:nvPicPr>
              <p:blipFill>
                <a:blip r:embed="rId212"/>
                <a:stretch>
                  <a:fillRect/>
                </a:stretch>
              </p:blipFill>
              <p:spPr>
                <a:xfrm>
                  <a:off x="7124615" y="1852789"/>
                  <a:ext cx="65880" cy="134280"/>
                </a:xfrm>
                <a:prstGeom prst="rect">
                  <a:avLst/>
                </a:prstGeom>
              </p:spPr>
            </p:pic>
          </mc:Fallback>
        </mc:AlternateContent>
        <mc:AlternateContent xmlns:mc="http://schemas.openxmlformats.org/markup-compatibility/2006" xmlns:p14="http://schemas.microsoft.com/office/powerpoint/2010/main">
          <mc:Choice Requires="p14">
            <p:contentPart p14:bwMode="auto" r:id="rId213">
              <p14:nvContentPartPr>
                <p14:cNvPr id="190" name="Ink 189">
                  <a:extLst>
                    <a:ext uri="{FF2B5EF4-FFF2-40B4-BE49-F238E27FC236}">
                      <a16:creationId xmlns:a16="http://schemas.microsoft.com/office/drawing/2014/main" id="{6E4FF91A-9F1F-5DB3-59A9-DFBAF53E58D8}"/>
                    </a:ext>
                  </a:extLst>
                </p14:cNvPr>
                <p14:cNvContentPartPr/>
                <p14:nvPr/>
              </p14:nvContentPartPr>
              <p14:xfrm>
                <a:off x="7241975" y="1761349"/>
                <a:ext cx="32760" cy="108720"/>
              </p14:xfrm>
            </p:contentPart>
          </mc:Choice>
          <mc:Fallback xmlns="">
            <p:pic>
              <p:nvPicPr>
                <p:cNvPr id="190" name="Ink 189">
                  <a:extLst>
                    <a:ext uri="{FF2B5EF4-FFF2-40B4-BE49-F238E27FC236}">
                      <a16:creationId xmlns:a16="http://schemas.microsoft.com/office/drawing/2014/main" id="{6E4FF91A-9F1F-5DB3-59A9-DFBAF53E58D8}"/>
                    </a:ext>
                  </a:extLst>
                </p:cNvPr>
                <p:cNvPicPr/>
                <p:nvPr/>
              </p:nvPicPr>
              <p:blipFill>
                <a:blip r:embed="rId214"/>
                <a:stretch>
                  <a:fillRect/>
                </a:stretch>
              </p:blipFill>
              <p:spPr>
                <a:xfrm>
                  <a:off x="7235855" y="1755229"/>
                  <a:ext cx="45000" cy="120960"/>
                </a:xfrm>
                <a:prstGeom prst="rect">
                  <a:avLst/>
                </a:prstGeom>
              </p:spPr>
            </p:pic>
          </mc:Fallback>
        </mc:AlternateContent>
        <mc:AlternateContent xmlns:mc="http://schemas.openxmlformats.org/markup-compatibility/2006" xmlns:p14="http://schemas.microsoft.com/office/powerpoint/2010/main">
          <mc:Choice Requires="p14">
            <p:contentPart p14:bwMode="auto" r:id="rId215">
              <p14:nvContentPartPr>
                <p14:cNvPr id="191" name="Ink 190">
                  <a:extLst>
                    <a:ext uri="{FF2B5EF4-FFF2-40B4-BE49-F238E27FC236}">
                      <a16:creationId xmlns:a16="http://schemas.microsoft.com/office/drawing/2014/main" id="{256382E2-A7B6-5AD1-E750-0EBE999C56D9}"/>
                    </a:ext>
                  </a:extLst>
                </p14:cNvPr>
                <p14:cNvContentPartPr/>
                <p14:nvPr/>
              </p14:nvContentPartPr>
              <p14:xfrm>
                <a:off x="7342415" y="1649389"/>
                <a:ext cx="47520" cy="135720"/>
              </p14:xfrm>
            </p:contentPart>
          </mc:Choice>
          <mc:Fallback xmlns="">
            <p:pic>
              <p:nvPicPr>
                <p:cNvPr id="191" name="Ink 190">
                  <a:extLst>
                    <a:ext uri="{FF2B5EF4-FFF2-40B4-BE49-F238E27FC236}">
                      <a16:creationId xmlns:a16="http://schemas.microsoft.com/office/drawing/2014/main" id="{256382E2-A7B6-5AD1-E750-0EBE999C56D9}"/>
                    </a:ext>
                  </a:extLst>
                </p:cNvPr>
                <p:cNvPicPr/>
                <p:nvPr/>
              </p:nvPicPr>
              <p:blipFill>
                <a:blip r:embed="rId216"/>
                <a:stretch>
                  <a:fillRect/>
                </a:stretch>
              </p:blipFill>
              <p:spPr>
                <a:xfrm>
                  <a:off x="7336295" y="1643269"/>
                  <a:ext cx="59760" cy="147960"/>
                </a:xfrm>
                <a:prstGeom prst="rect">
                  <a:avLst/>
                </a:prstGeom>
              </p:spPr>
            </p:pic>
          </mc:Fallback>
        </mc:AlternateContent>
        <mc:AlternateContent xmlns:mc="http://schemas.openxmlformats.org/markup-compatibility/2006" xmlns:p14="http://schemas.microsoft.com/office/powerpoint/2010/main">
          <mc:Choice Requires="p14">
            <p:contentPart p14:bwMode="auto" r:id="rId217">
              <p14:nvContentPartPr>
                <p14:cNvPr id="192" name="Ink 191">
                  <a:extLst>
                    <a:ext uri="{FF2B5EF4-FFF2-40B4-BE49-F238E27FC236}">
                      <a16:creationId xmlns:a16="http://schemas.microsoft.com/office/drawing/2014/main" id="{1B6DAD1D-A2E5-D45C-B31C-4D77EA8724C5}"/>
                    </a:ext>
                  </a:extLst>
                </p14:cNvPr>
                <p14:cNvContentPartPr/>
                <p14:nvPr/>
              </p14:nvContentPartPr>
              <p14:xfrm>
                <a:off x="7434215" y="1584589"/>
                <a:ext cx="32400" cy="139680"/>
              </p14:xfrm>
            </p:contentPart>
          </mc:Choice>
          <mc:Fallback xmlns="">
            <p:pic>
              <p:nvPicPr>
                <p:cNvPr id="192" name="Ink 191">
                  <a:extLst>
                    <a:ext uri="{FF2B5EF4-FFF2-40B4-BE49-F238E27FC236}">
                      <a16:creationId xmlns:a16="http://schemas.microsoft.com/office/drawing/2014/main" id="{1B6DAD1D-A2E5-D45C-B31C-4D77EA8724C5}"/>
                    </a:ext>
                  </a:extLst>
                </p:cNvPr>
                <p:cNvPicPr/>
                <p:nvPr/>
              </p:nvPicPr>
              <p:blipFill>
                <a:blip r:embed="rId218"/>
                <a:stretch>
                  <a:fillRect/>
                </a:stretch>
              </p:blipFill>
              <p:spPr>
                <a:xfrm>
                  <a:off x="7428095" y="1578469"/>
                  <a:ext cx="44640" cy="151920"/>
                </a:xfrm>
                <a:prstGeom prst="rect">
                  <a:avLst/>
                </a:prstGeom>
              </p:spPr>
            </p:pic>
          </mc:Fallback>
        </mc:AlternateContent>
        <mc:AlternateContent xmlns:mc="http://schemas.openxmlformats.org/markup-compatibility/2006" xmlns:p14="http://schemas.microsoft.com/office/powerpoint/2010/main">
          <mc:Choice Requires="p14">
            <p:contentPart p14:bwMode="auto" r:id="rId219">
              <p14:nvContentPartPr>
                <p14:cNvPr id="193" name="Ink 192">
                  <a:extLst>
                    <a:ext uri="{FF2B5EF4-FFF2-40B4-BE49-F238E27FC236}">
                      <a16:creationId xmlns:a16="http://schemas.microsoft.com/office/drawing/2014/main" id="{39F9A396-7C21-3538-F727-20002FC08847}"/>
                    </a:ext>
                  </a:extLst>
                </p14:cNvPr>
                <p14:cNvContentPartPr/>
                <p14:nvPr/>
              </p14:nvContentPartPr>
              <p14:xfrm>
                <a:off x="7542575" y="1502149"/>
                <a:ext cx="13320" cy="119160"/>
              </p14:xfrm>
            </p:contentPart>
          </mc:Choice>
          <mc:Fallback xmlns="">
            <p:pic>
              <p:nvPicPr>
                <p:cNvPr id="193" name="Ink 192">
                  <a:extLst>
                    <a:ext uri="{FF2B5EF4-FFF2-40B4-BE49-F238E27FC236}">
                      <a16:creationId xmlns:a16="http://schemas.microsoft.com/office/drawing/2014/main" id="{39F9A396-7C21-3538-F727-20002FC08847}"/>
                    </a:ext>
                  </a:extLst>
                </p:cNvPr>
                <p:cNvPicPr/>
                <p:nvPr/>
              </p:nvPicPr>
              <p:blipFill>
                <a:blip r:embed="rId220"/>
                <a:stretch>
                  <a:fillRect/>
                </a:stretch>
              </p:blipFill>
              <p:spPr>
                <a:xfrm>
                  <a:off x="7536455" y="1496029"/>
                  <a:ext cx="25560" cy="131400"/>
                </a:xfrm>
                <a:prstGeom prst="rect">
                  <a:avLst/>
                </a:prstGeom>
              </p:spPr>
            </p:pic>
          </mc:Fallback>
        </mc:AlternateContent>
        <mc:AlternateContent xmlns:mc="http://schemas.openxmlformats.org/markup-compatibility/2006" xmlns:p14="http://schemas.microsoft.com/office/powerpoint/2010/main">
          <mc:Choice Requires="p14">
            <p:contentPart p14:bwMode="auto" r:id="rId221">
              <p14:nvContentPartPr>
                <p14:cNvPr id="194" name="Ink 193">
                  <a:extLst>
                    <a:ext uri="{FF2B5EF4-FFF2-40B4-BE49-F238E27FC236}">
                      <a16:creationId xmlns:a16="http://schemas.microsoft.com/office/drawing/2014/main" id="{7CDBFFB8-C0E3-D650-DBD5-1F3A5C231F6A}"/>
                    </a:ext>
                  </a:extLst>
                </p14:cNvPr>
                <p14:cNvContentPartPr/>
                <p14:nvPr/>
              </p14:nvContentPartPr>
              <p14:xfrm>
                <a:off x="7598735" y="1399909"/>
                <a:ext cx="60120" cy="166320"/>
              </p14:xfrm>
            </p:contentPart>
          </mc:Choice>
          <mc:Fallback xmlns="">
            <p:pic>
              <p:nvPicPr>
                <p:cNvPr id="194" name="Ink 193">
                  <a:extLst>
                    <a:ext uri="{FF2B5EF4-FFF2-40B4-BE49-F238E27FC236}">
                      <a16:creationId xmlns:a16="http://schemas.microsoft.com/office/drawing/2014/main" id="{7CDBFFB8-C0E3-D650-DBD5-1F3A5C231F6A}"/>
                    </a:ext>
                  </a:extLst>
                </p:cNvPr>
                <p:cNvPicPr/>
                <p:nvPr/>
              </p:nvPicPr>
              <p:blipFill>
                <a:blip r:embed="rId222"/>
                <a:stretch>
                  <a:fillRect/>
                </a:stretch>
              </p:blipFill>
              <p:spPr>
                <a:xfrm>
                  <a:off x="7592615" y="1393789"/>
                  <a:ext cx="72360" cy="178560"/>
                </a:xfrm>
                <a:prstGeom prst="rect">
                  <a:avLst/>
                </a:prstGeom>
              </p:spPr>
            </p:pic>
          </mc:Fallback>
        </mc:AlternateContent>
        <mc:AlternateContent xmlns:mc="http://schemas.openxmlformats.org/markup-compatibility/2006" xmlns:p14="http://schemas.microsoft.com/office/powerpoint/2010/main">
          <mc:Choice Requires="p14">
            <p:contentPart p14:bwMode="auto" r:id="rId223">
              <p14:nvContentPartPr>
                <p14:cNvPr id="195" name="Ink 194">
                  <a:extLst>
                    <a:ext uri="{FF2B5EF4-FFF2-40B4-BE49-F238E27FC236}">
                      <a16:creationId xmlns:a16="http://schemas.microsoft.com/office/drawing/2014/main" id="{FA5A4209-ED8F-44E6-4B41-24A8100E78C1}"/>
                    </a:ext>
                  </a:extLst>
                </p14:cNvPr>
                <p14:cNvContentPartPr/>
                <p14:nvPr/>
              </p14:nvContentPartPr>
              <p14:xfrm>
                <a:off x="7699175" y="1372549"/>
                <a:ext cx="34560" cy="113760"/>
              </p14:xfrm>
            </p:contentPart>
          </mc:Choice>
          <mc:Fallback xmlns="">
            <p:pic>
              <p:nvPicPr>
                <p:cNvPr id="195" name="Ink 194">
                  <a:extLst>
                    <a:ext uri="{FF2B5EF4-FFF2-40B4-BE49-F238E27FC236}">
                      <a16:creationId xmlns:a16="http://schemas.microsoft.com/office/drawing/2014/main" id="{FA5A4209-ED8F-44E6-4B41-24A8100E78C1}"/>
                    </a:ext>
                  </a:extLst>
                </p:cNvPr>
                <p:cNvPicPr/>
                <p:nvPr/>
              </p:nvPicPr>
              <p:blipFill>
                <a:blip r:embed="rId224"/>
                <a:stretch>
                  <a:fillRect/>
                </a:stretch>
              </p:blipFill>
              <p:spPr>
                <a:xfrm>
                  <a:off x="7693055" y="1366429"/>
                  <a:ext cx="468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225">
              <p14:nvContentPartPr>
                <p14:cNvPr id="196" name="Ink 195">
                  <a:extLst>
                    <a:ext uri="{FF2B5EF4-FFF2-40B4-BE49-F238E27FC236}">
                      <a16:creationId xmlns:a16="http://schemas.microsoft.com/office/drawing/2014/main" id="{0127FA26-991F-A598-CE0B-FB3A0F5CA459}"/>
                    </a:ext>
                  </a:extLst>
                </p14:cNvPr>
                <p14:cNvContentPartPr/>
                <p14:nvPr/>
              </p14:nvContentPartPr>
              <p14:xfrm>
                <a:off x="7744175" y="1289029"/>
                <a:ext cx="60120" cy="146880"/>
              </p14:xfrm>
            </p:contentPart>
          </mc:Choice>
          <mc:Fallback xmlns="">
            <p:pic>
              <p:nvPicPr>
                <p:cNvPr id="196" name="Ink 195">
                  <a:extLst>
                    <a:ext uri="{FF2B5EF4-FFF2-40B4-BE49-F238E27FC236}">
                      <a16:creationId xmlns:a16="http://schemas.microsoft.com/office/drawing/2014/main" id="{0127FA26-991F-A598-CE0B-FB3A0F5CA459}"/>
                    </a:ext>
                  </a:extLst>
                </p:cNvPr>
                <p:cNvPicPr/>
                <p:nvPr/>
              </p:nvPicPr>
              <p:blipFill>
                <a:blip r:embed="rId226"/>
                <a:stretch>
                  <a:fillRect/>
                </a:stretch>
              </p:blipFill>
              <p:spPr>
                <a:xfrm>
                  <a:off x="7738055" y="1282909"/>
                  <a:ext cx="72360" cy="159120"/>
                </a:xfrm>
                <a:prstGeom prst="rect">
                  <a:avLst/>
                </a:prstGeom>
              </p:spPr>
            </p:pic>
          </mc:Fallback>
        </mc:AlternateContent>
        <mc:AlternateContent xmlns:mc="http://schemas.openxmlformats.org/markup-compatibility/2006" xmlns:p14="http://schemas.microsoft.com/office/powerpoint/2010/main">
          <mc:Choice Requires="p14">
            <p:contentPart p14:bwMode="auto" r:id="rId227">
              <p14:nvContentPartPr>
                <p14:cNvPr id="197" name="Ink 196">
                  <a:extLst>
                    <a:ext uri="{FF2B5EF4-FFF2-40B4-BE49-F238E27FC236}">
                      <a16:creationId xmlns:a16="http://schemas.microsoft.com/office/drawing/2014/main" id="{87910C41-1218-87A1-8E09-0E86C693240B}"/>
                    </a:ext>
                  </a:extLst>
                </p14:cNvPr>
                <p14:cNvContentPartPr/>
                <p14:nvPr/>
              </p14:nvContentPartPr>
              <p14:xfrm>
                <a:off x="7812575" y="1319269"/>
                <a:ext cx="51480" cy="63000"/>
              </p14:xfrm>
            </p:contentPart>
          </mc:Choice>
          <mc:Fallback xmlns="">
            <p:pic>
              <p:nvPicPr>
                <p:cNvPr id="197" name="Ink 196">
                  <a:extLst>
                    <a:ext uri="{FF2B5EF4-FFF2-40B4-BE49-F238E27FC236}">
                      <a16:creationId xmlns:a16="http://schemas.microsoft.com/office/drawing/2014/main" id="{87910C41-1218-87A1-8E09-0E86C693240B}"/>
                    </a:ext>
                  </a:extLst>
                </p:cNvPr>
                <p:cNvPicPr/>
                <p:nvPr/>
              </p:nvPicPr>
              <p:blipFill>
                <a:blip r:embed="rId228"/>
                <a:stretch>
                  <a:fillRect/>
                </a:stretch>
              </p:blipFill>
              <p:spPr>
                <a:xfrm>
                  <a:off x="7806455" y="1313149"/>
                  <a:ext cx="63720" cy="75240"/>
                </a:xfrm>
                <a:prstGeom prst="rect">
                  <a:avLst/>
                </a:prstGeom>
              </p:spPr>
            </p:pic>
          </mc:Fallback>
        </mc:AlternateContent>
        <mc:AlternateContent xmlns:mc="http://schemas.openxmlformats.org/markup-compatibility/2006" xmlns:p14="http://schemas.microsoft.com/office/powerpoint/2010/main">
          <mc:Choice Requires="p14">
            <p:contentPart p14:bwMode="auto" r:id="rId229">
              <p14:nvContentPartPr>
                <p14:cNvPr id="198" name="Ink 197">
                  <a:extLst>
                    <a:ext uri="{FF2B5EF4-FFF2-40B4-BE49-F238E27FC236}">
                      <a16:creationId xmlns:a16="http://schemas.microsoft.com/office/drawing/2014/main" id="{9821CE3F-CE19-D35F-4223-D1B455DA4D58}"/>
                    </a:ext>
                  </a:extLst>
                </p14:cNvPr>
                <p14:cNvContentPartPr/>
                <p14:nvPr/>
              </p14:nvContentPartPr>
              <p14:xfrm>
                <a:off x="7876655" y="1325749"/>
                <a:ext cx="19440" cy="31320"/>
              </p14:xfrm>
            </p:contentPart>
          </mc:Choice>
          <mc:Fallback xmlns="">
            <p:pic>
              <p:nvPicPr>
                <p:cNvPr id="198" name="Ink 197">
                  <a:extLst>
                    <a:ext uri="{FF2B5EF4-FFF2-40B4-BE49-F238E27FC236}">
                      <a16:creationId xmlns:a16="http://schemas.microsoft.com/office/drawing/2014/main" id="{9821CE3F-CE19-D35F-4223-D1B455DA4D58}"/>
                    </a:ext>
                  </a:extLst>
                </p:cNvPr>
                <p:cNvPicPr/>
                <p:nvPr/>
              </p:nvPicPr>
              <p:blipFill>
                <a:blip r:embed="rId230"/>
                <a:stretch>
                  <a:fillRect/>
                </a:stretch>
              </p:blipFill>
              <p:spPr>
                <a:xfrm>
                  <a:off x="7870535" y="1319629"/>
                  <a:ext cx="31680" cy="43560"/>
                </a:xfrm>
                <a:prstGeom prst="rect">
                  <a:avLst/>
                </a:prstGeom>
              </p:spPr>
            </p:pic>
          </mc:Fallback>
        </mc:AlternateContent>
      </p:grpSp>
      <p:grpSp>
        <p:nvGrpSpPr>
          <p:cNvPr id="234" name="Group 233">
            <a:extLst>
              <a:ext uri="{FF2B5EF4-FFF2-40B4-BE49-F238E27FC236}">
                <a16:creationId xmlns:a16="http://schemas.microsoft.com/office/drawing/2014/main" id="{6406DDE5-C7A9-1CDF-9EB1-E8F4B8F0A37C}"/>
              </a:ext>
            </a:extLst>
          </p:cNvPr>
          <p:cNvGrpSpPr/>
          <p:nvPr/>
        </p:nvGrpSpPr>
        <p:grpSpPr>
          <a:xfrm>
            <a:off x="7835255" y="772210"/>
            <a:ext cx="2672640" cy="673920"/>
            <a:chOff x="7835255" y="772210"/>
            <a:chExt cx="2672640" cy="673920"/>
          </a:xfrm>
        </p:grpSpPr>
        <mc:AlternateContent xmlns:mc="http://schemas.openxmlformats.org/markup-compatibility/2006">
          <mc:Choice xmlns:p14="http://schemas.microsoft.com/office/powerpoint/2010/main" Requires="p14">
            <p:contentPart p14:bwMode="auto" r:id="rId231">
              <p14:nvContentPartPr>
                <p14:cNvPr id="3" name="Ink 2">
                  <a:extLst>
                    <a:ext uri="{FF2B5EF4-FFF2-40B4-BE49-F238E27FC236}">
                      <a16:creationId xmlns:a16="http://schemas.microsoft.com/office/drawing/2014/main" id="{C1261705-3F88-5A47-C255-47384DF5D4EA}"/>
                    </a:ext>
                  </a:extLst>
                </p14:cNvPr>
                <p14:cNvContentPartPr/>
                <p14:nvPr/>
              </p14:nvContentPartPr>
              <p14:xfrm>
                <a:off x="7835255" y="962290"/>
                <a:ext cx="294120" cy="323280"/>
              </p14:xfrm>
            </p:contentPart>
          </mc:Choice>
          <mc:Fallback>
            <p:pic>
              <p:nvPicPr>
                <p:cNvPr id="3" name="Ink 2">
                  <a:extLst>
                    <a:ext uri="{FF2B5EF4-FFF2-40B4-BE49-F238E27FC236}">
                      <a16:creationId xmlns:a16="http://schemas.microsoft.com/office/drawing/2014/main" id="{C1261705-3F88-5A47-C255-47384DF5D4EA}"/>
                    </a:ext>
                  </a:extLst>
                </p:cNvPr>
                <p:cNvPicPr/>
                <p:nvPr/>
              </p:nvPicPr>
              <p:blipFill>
                <a:blip r:embed="rId232"/>
                <a:stretch>
                  <a:fillRect/>
                </a:stretch>
              </p:blipFill>
              <p:spPr>
                <a:xfrm>
                  <a:off x="7829135" y="956170"/>
                  <a:ext cx="306360" cy="335520"/>
                </a:xfrm>
                <a:prstGeom prst="rect">
                  <a:avLst/>
                </a:prstGeom>
              </p:spPr>
            </p:pic>
          </mc:Fallback>
        </mc:AlternateContent>
        <mc:AlternateContent xmlns:mc="http://schemas.openxmlformats.org/markup-compatibility/2006">
          <mc:Choice xmlns:p14="http://schemas.microsoft.com/office/powerpoint/2010/main" Requires="p14">
            <p:contentPart p14:bwMode="auto" r:id="rId233">
              <p14:nvContentPartPr>
                <p14:cNvPr id="4" name="Ink 3">
                  <a:extLst>
                    <a:ext uri="{FF2B5EF4-FFF2-40B4-BE49-F238E27FC236}">
                      <a16:creationId xmlns:a16="http://schemas.microsoft.com/office/drawing/2014/main" id="{3F4091BC-52BC-27CA-138F-E20B20731A78}"/>
                    </a:ext>
                  </a:extLst>
                </p14:cNvPr>
                <p14:cNvContentPartPr/>
                <p14:nvPr/>
              </p14:nvContentPartPr>
              <p14:xfrm>
                <a:off x="8195975" y="852490"/>
                <a:ext cx="91440" cy="134640"/>
              </p14:xfrm>
            </p:contentPart>
          </mc:Choice>
          <mc:Fallback>
            <p:pic>
              <p:nvPicPr>
                <p:cNvPr id="4" name="Ink 3">
                  <a:extLst>
                    <a:ext uri="{FF2B5EF4-FFF2-40B4-BE49-F238E27FC236}">
                      <a16:creationId xmlns:a16="http://schemas.microsoft.com/office/drawing/2014/main" id="{3F4091BC-52BC-27CA-138F-E20B20731A78}"/>
                    </a:ext>
                  </a:extLst>
                </p:cNvPr>
                <p:cNvPicPr/>
                <p:nvPr/>
              </p:nvPicPr>
              <p:blipFill>
                <a:blip r:embed="rId234"/>
                <a:stretch>
                  <a:fillRect/>
                </a:stretch>
              </p:blipFill>
              <p:spPr>
                <a:xfrm>
                  <a:off x="8189855" y="846370"/>
                  <a:ext cx="103680" cy="146880"/>
                </a:xfrm>
                <a:prstGeom prst="rect">
                  <a:avLst/>
                </a:prstGeom>
              </p:spPr>
            </p:pic>
          </mc:Fallback>
        </mc:AlternateContent>
        <mc:AlternateContent xmlns:mc="http://schemas.openxmlformats.org/markup-compatibility/2006">
          <mc:Choice xmlns:p14="http://schemas.microsoft.com/office/powerpoint/2010/main" Requires="p14">
            <p:contentPart p14:bwMode="auto" r:id="rId235">
              <p14:nvContentPartPr>
                <p14:cNvPr id="13" name="Ink 12">
                  <a:extLst>
                    <a:ext uri="{FF2B5EF4-FFF2-40B4-BE49-F238E27FC236}">
                      <a16:creationId xmlns:a16="http://schemas.microsoft.com/office/drawing/2014/main" id="{619CA52E-5052-8D52-0DD6-87EE42C6AC5E}"/>
                    </a:ext>
                  </a:extLst>
                </p14:cNvPr>
                <p14:cNvContentPartPr/>
                <p14:nvPr/>
              </p14:nvContentPartPr>
              <p14:xfrm>
                <a:off x="8323775" y="925210"/>
                <a:ext cx="99360" cy="68040"/>
              </p14:xfrm>
            </p:contentPart>
          </mc:Choice>
          <mc:Fallback>
            <p:pic>
              <p:nvPicPr>
                <p:cNvPr id="13" name="Ink 12">
                  <a:extLst>
                    <a:ext uri="{FF2B5EF4-FFF2-40B4-BE49-F238E27FC236}">
                      <a16:creationId xmlns:a16="http://schemas.microsoft.com/office/drawing/2014/main" id="{619CA52E-5052-8D52-0DD6-87EE42C6AC5E}"/>
                    </a:ext>
                  </a:extLst>
                </p:cNvPr>
                <p:cNvPicPr/>
                <p:nvPr/>
              </p:nvPicPr>
              <p:blipFill>
                <a:blip r:embed="rId236"/>
                <a:stretch>
                  <a:fillRect/>
                </a:stretch>
              </p:blipFill>
              <p:spPr>
                <a:xfrm>
                  <a:off x="8317655" y="919090"/>
                  <a:ext cx="111600" cy="80280"/>
                </a:xfrm>
                <a:prstGeom prst="rect">
                  <a:avLst/>
                </a:prstGeom>
              </p:spPr>
            </p:pic>
          </mc:Fallback>
        </mc:AlternateContent>
        <mc:AlternateContent xmlns:mc="http://schemas.openxmlformats.org/markup-compatibility/2006">
          <mc:Choice xmlns:p14="http://schemas.microsoft.com/office/powerpoint/2010/main" Requires="p14">
            <p:contentPart p14:bwMode="auto" r:id="rId237">
              <p14:nvContentPartPr>
                <p14:cNvPr id="30" name="Ink 29">
                  <a:extLst>
                    <a:ext uri="{FF2B5EF4-FFF2-40B4-BE49-F238E27FC236}">
                      <a16:creationId xmlns:a16="http://schemas.microsoft.com/office/drawing/2014/main" id="{D6390B27-5C74-17FF-F857-969586B5901C}"/>
                    </a:ext>
                  </a:extLst>
                </p14:cNvPr>
                <p14:cNvContentPartPr/>
                <p14:nvPr/>
              </p14:nvContentPartPr>
              <p14:xfrm>
                <a:off x="8449055" y="915130"/>
                <a:ext cx="48960" cy="82800"/>
              </p14:xfrm>
            </p:contentPart>
          </mc:Choice>
          <mc:Fallback>
            <p:pic>
              <p:nvPicPr>
                <p:cNvPr id="30" name="Ink 29">
                  <a:extLst>
                    <a:ext uri="{FF2B5EF4-FFF2-40B4-BE49-F238E27FC236}">
                      <a16:creationId xmlns:a16="http://schemas.microsoft.com/office/drawing/2014/main" id="{D6390B27-5C74-17FF-F857-969586B5901C}"/>
                    </a:ext>
                  </a:extLst>
                </p:cNvPr>
                <p:cNvPicPr/>
                <p:nvPr/>
              </p:nvPicPr>
              <p:blipFill>
                <a:blip r:embed="rId238"/>
                <a:stretch>
                  <a:fillRect/>
                </a:stretch>
              </p:blipFill>
              <p:spPr>
                <a:xfrm>
                  <a:off x="8442935" y="909010"/>
                  <a:ext cx="61200" cy="95040"/>
                </a:xfrm>
                <a:prstGeom prst="rect">
                  <a:avLst/>
                </a:prstGeom>
              </p:spPr>
            </p:pic>
          </mc:Fallback>
        </mc:AlternateContent>
        <mc:AlternateContent xmlns:mc="http://schemas.openxmlformats.org/markup-compatibility/2006">
          <mc:Choice xmlns:p14="http://schemas.microsoft.com/office/powerpoint/2010/main" Requires="p14">
            <p:contentPart p14:bwMode="auto" r:id="rId239">
              <p14:nvContentPartPr>
                <p14:cNvPr id="36" name="Ink 35">
                  <a:extLst>
                    <a:ext uri="{FF2B5EF4-FFF2-40B4-BE49-F238E27FC236}">
                      <a16:creationId xmlns:a16="http://schemas.microsoft.com/office/drawing/2014/main" id="{43DAB715-7BD5-4A84-8750-BC7684921B70}"/>
                    </a:ext>
                  </a:extLst>
                </p14:cNvPr>
                <p14:cNvContentPartPr/>
                <p14:nvPr/>
              </p14:nvContentPartPr>
              <p14:xfrm>
                <a:off x="8523215" y="772210"/>
                <a:ext cx="83520" cy="215640"/>
              </p14:xfrm>
            </p:contentPart>
          </mc:Choice>
          <mc:Fallback>
            <p:pic>
              <p:nvPicPr>
                <p:cNvPr id="36" name="Ink 35">
                  <a:extLst>
                    <a:ext uri="{FF2B5EF4-FFF2-40B4-BE49-F238E27FC236}">
                      <a16:creationId xmlns:a16="http://schemas.microsoft.com/office/drawing/2014/main" id="{43DAB715-7BD5-4A84-8750-BC7684921B70}"/>
                    </a:ext>
                  </a:extLst>
                </p:cNvPr>
                <p:cNvPicPr/>
                <p:nvPr/>
              </p:nvPicPr>
              <p:blipFill>
                <a:blip r:embed="rId240"/>
                <a:stretch>
                  <a:fillRect/>
                </a:stretch>
              </p:blipFill>
              <p:spPr>
                <a:xfrm>
                  <a:off x="8517095" y="766090"/>
                  <a:ext cx="95760" cy="227880"/>
                </a:xfrm>
                <a:prstGeom prst="rect">
                  <a:avLst/>
                </a:prstGeom>
              </p:spPr>
            </p:pic>
          </mc:Fallback>
        </mc:AlternateContent>
        <mc:AlternateContent xmlns:mc="http://schemas.openxmlformats.org/markup-compatibility/2006">
          <mc:Choice xmlns:p14="http://schemas.microsoft.com/office/powerpoint/2010/main" Requires="p14">
            <p:contentPart p14:bwMode="auto" r:id="rId241">
              <p14:nvContentPartPr>
                <p14:cNvPr id="37" name="Ink 36">
                  <a:extLst>
                    <a:ext uri="{FF2B5EF4-FFF2-40B4-BE49-F238E27FC236}">
                      <a16:creationId xmlns:a16="http://schemas.microsoft.com/office/drawing/2014/main" id="{0474329F-5ADC-4974-1D51-B407BF795E5D}"/>
                    </a:ext>
                  </a:extLst>
                </p14:cNvPr>
                <p14:cNvContentPartPr/>
                <p14:nvPr/>
              </p14:nvContentPartPr>
              <p14:xfrm>
                <a:off x="8611775" y="915490"/>
                <a:ext cx="84240" cy="57960"/>
              </p14:xfrm>
            </p:contentPart>
          </mc:Choice>
          <mc:Fallback>
            <p:pic>
              <p:nvPicPr>
                <p:cNvPr id="37" name="Ink 36">
                  <a:extLst>
                    <a:ext uri="{FF2B5EF4-FFF2-40B4-BE49-F238E27FC236}">
                      <a16:creationId xmlns:a16="http://schemas.microsoft.com/office/drawing/2014/main" id="{0474329F-5ADC-4974-1D51-B407BF795E5D}"/>
                    </a:ext>
                  </a:extLst>
                </p:cNvPr>
                <p:cNvPicPr/>
                <p:nvPr/>
              </p:nvPicPr>
              <p:blipFill>
                <a:blip r:embed="rId242"/>
                <a:stretch>
                  <a:fillRect/>
                </a:stretch>
              </p:blipFill>
              <p:spPr>
                <a:xfrm>
                  <a:off x="8605655" y="909370"/>
                  <a:ext cx="96480" cy="70200"/>
                </a:xfrm>
                <a:prstGeom prst="rect">
                  <a:avLst/>
                </a:prstGeom>
              </p:spPr>
            </p:pic>
          </mc:Fallback>
        </mc:AlternateContent>
        <mc:AlternateContent xmlns:mc="http://schemas.openxmlformats.org/markup-compatibility/2006">
          <mc:Choice xmlns:p14="http://schemas.microsoft.com/office/powerpoint/2010/main" Requires="p14">
            <p:contentPart p14:bwMode="auto" r:id="rId243">
              <p14:nvContentPartPr>
                <p14:cNvPr id="38" name="Ink 37">
                  <a:extLst>
                    <a:ext uri="{FF2B5EF4-FFF2-40B4-BE49-F238E27FC236}">
                      <a16:creationId xmlns:a16="http://schemas.microsoft.com/office/drawing/2014/main" id="{8055EF19-65BE-E5FD-0801-F58140B18F3A}"/>
                    </a:ext>
                  </a:extLst>
                </p14:cNvPr>
                <p14:cNvContentPartPr/>
                <p14:nvPr/>
              </p14:nvContentPartPr>
              <p14:xfrm>
                <a:off x="8725895" y="788770"/>
                <a:ext cx="110520" cy="193680"/>
              </p14:xfrm>
            </p:contentPart>
          </mc:Choice>
          <mc:Fallback>
            <p:pic>
              <p:nvPicPr>
                <p:cNvPr id="38" name="Ink 37">
                  <a:extLst>
                    <a:ext uri="{FF2B5EF4-FFF2-40B4-BE49-F238E27FC236}">
                      <a16:creationId xmlns:a16="http://schemas.microsoft.com/office/drawing/2014/main" id="{8055EF19-65BE-E5FD-0801-F58140B18F3A}"/>
                    </a:ext>
                  </a:extLst>
                </p:cNvPr>
                <p:cNvPicPr/>
                <p:nvPr/>
              </p:nvPicPr>
              <p:blipFill>
                <a:blip r:embed="rId244"/>
                <a:stretch>
                  <a:fillRect/>
                </a:stretch>
              </p:blipFill>
              <p:spPr>
                <a:xfrm>
                  <a:off x="8719775" y="782650"/>
                  <a:ext cx="122760" cy="205920"/>
                </a:xfrm>
                <a:prstGeom prst="rect">
                  <a:avLst/>
                </a:prstGeom>
              </p:spPr>
            </p:pic>
          </mc:Fallback>
        </mc:AlternateContent>
        <mc:AlternateContent xmlns:mc="http://schemas.openxmlformats.org/markup-compatibility/2006">
          <mc:Choice xmlns:p14="http://schemas.microsoft.com/office/powerpoint/2010/main" Requires="p14">
            <p:contentPart p14:bwMode="auto" r:id="rId245">
              <p14:nvContentPartPr>
                <p14:cNvPr id="46" name="Ink 45">
                  <a:extLst>
                    <a:ext uri="{FF2B5EF4-FFF2-40B4-BE49-F238E27FC236}">
                      <a16:creationId xmlns:a16="http://schemas.microsoft.com/office/drawing/2014/main" id="{F927AD78-1559-9BD5-218C-7C92A231561D}"/>
                    </a:ext>
                  </a:extLst>
                </p14:cNvPr>
                <p14:cNvContentPartPr/>
                <p14:nvPr/>
              </p14:nvContentPartPr>
              <p14:xfrm>
                <a:off x="8960975" y="911890"/>
                <a:ext cx="133920" cy="66960"/>
              </p14:xfrm>
            </p:contentPart>
          </mc:Choice>
          <mc:Fallback>
            <p:pic>
              <p:nvPicPr>
                <p:cNvPr id="46" name="Ink 45">
                  <a:extLst>
                    <a:ext uri="{FF2B5EF4-FFF2-40B4-BE49-F238E27FC236}">
                      <a16:creationId xmlns:a16="http://schemas.microsoft.com/office/drawing/2014/main" id="{F927AD78-1559-9BD5-218C-7C92A231561D}"/>
                    </a:ext>
                  </a:extLst>
                </p:cNvPr>
                <p:cNvPicPr/>
                <p:nvPr/>
              </p:nvPicPr>
              <p:blipFill>
                <a:blip r:embed="rId246"/>
                <a:stretch>
                  <a:fillRect/>
                </a:stretch>
              </p:blipFill>
              <p:spPr>
                <a:xfrm>
                  <a:off x="8954855" y="905770"/>
                  <a:ext cx="146160" cy="79200"/>
                </a:xfrm>
                <a:prstGeom prst="rect">
                  <a:avLst/>
                </a:prstGeom>
              </p:spPr>
            </p:pic>
          </mc:Fallback>
        </mc:AlternateContent>
        <mc:AlternateContent xmlns:mc="http://schemas.openxmlformats.org/markup-compatibility/2006">
          <mc:Choice xmlns:p14="http://schemas.microsoft.com/office/powerpoint/2010/main" Requires="p14">
            <p:contentPart p14:bwMode="auto" r:id="rId247">
              <p14:nvContentPartPr>
                <p14:cNvPr id="47" name="Ink 46">
                  <a:extLst>
                    <a:ext uri="{FF2B5EF4-FFF2-40B4-BE49-F238E27FC236}">
                      <a16:creationId xmlns:a16="http://schemas.microsoft.com/office/drawing/2014/main" id="{7B8DE517-7CC5-F017-5463-374038EC6E18}"/>
                    </a:ext>
                  </a:extLst>
                </p14:cNvPr>
                <p14:cNvContentPartPr/>
                <p14:nvPr/>
              </p14:nvContentPartPr>
              <p14:xfrm>
                <a:off x="9108935" y="914050"/>
                <a:ext cx="54720" cy="47880"/>
              </p14:xfrm>
            </p:contentPart>
          </mc:Choice>
          <mc:Fallback>
            <p:pic>
              <p:nvPicPr>
                <p:cNvPr id="47" name="Ink 46">
                  <a:extLst>
                    <a:ext uri="{FF2B5EF4-FFF2-40B4-BE49-F238E27FC236}">
                      <a16:creationId xmlns:a16="http://schemas.microsoft.com/office/drawing/2014/main" id="{7B8DE517-7CC5-F017-5463-374038EC6E18}"/>
                    </a:ext>
                  </a:extLst>
                </p:cNvPr>
                <p:cNvPicPr/>
                <p:nvPr/>
              </p:nvPicPr>
              <p:blipFill>
                <a:blip r:embed="rId248"/>
                <a:stretch>
                  <a:fillRect/>
                </a:stretch>
              </p:blipFill>
              <p:spPr>
                <a:xfrm>
                  <a:off x="9102815" y="907930"/>
                  <a:ext cx="66960" cy="60120"/>
                </a:xfrm>
                <a:prstGeom prst="rect">
                  <a:avLst/>
                </a:prstGeom>
              </p:spPr>
            </p:pic>
          </mc:Fallback>
        </mc:AlternateContent>
        <mc:AlternateContent xmlns:mc="http://schemas.openxmlformats.org/markup-compatibility/2006">
          <mc:Choice xmlns:p14="http://schemas.microsoft.com/office/powerpoint/2010/main" Requires="p14">
            <p:contentPart p14:bwMode="auto" r:id="rId249">
              <p14:nvContentPartPr>
                <p14:cNvPr id="48" name="Ink 47">
                  <a:extLst>
                    <a:ext uri="{FF2B5EF4-FFF2-40B4-BE49-F238E27FC236}">
                      <a16:creationId xmlns:a16="http://schemas.microsoft.com/office/drawing/2014/main" id="{91C091CD-28B8-E8F2-B32E-9A7BFB1E944B}"/>
                    </a:ext>
                  </a:extLst>
                </p14:cNvPr>
                <p14:cNvContentPartPr/>
                <p14:nvPr/>
              </p14:nvContentPartPr>
              <p14:xfrm>
                <a:off x="9164735" y="895690"/>
                <a:ext cx="83520" cy="73080"/>
              </p14:xfrm>
            </p:contentPart>
          </mc:Choice>
          <mc:Fallback>
            <p:pic>
              <p:nvPicPr>
                <p:cNvPr id="48" name="Ink 47">
                  <a:extLst>
                    <a:ext uri="{FF2B5EF4-FFF2-40B4-BE49-F238E27FC236}">
                      <a16:creationId xmlns:a16="http://schemas.microsoft.com/office/drawing/2014/main" id="{91C091CD-28B8-E8F2-B32E-9A7BFB1E944B}"/>
                    </a:ext>
                  </a:extLst>
                </p:cNvPr>
                <p:cNvPicPr/>
                <p:nvPr/>
              </p:nvPicPr>
              <p:blipFill>
                <a:blip r:embed="rId250"/>
                <a:stretch>
                  <a:fillRect/>
                </a:stretch>
              </p:blipFill>
              <p:spPr>
                <a:xfrm>
                  <a:off x="9158615" y="889570"/>
                  <a:ext cx="95760" cy="85320"/>
                </a:xfrm>
                <a:prstGeom prst="rect">
                  <a:avLst/>
                </a:prstGeom>
              </p:spPr>
            </p:pic>
          </mc:Fallback>
        </mc:AlternateContent>
        <mc:AlternateContent xmlns:mc="http://schemas.openxmlformats.org/markup-compatibility/2006">
          <mc:Choice xmlns:p14="http://schemas.microsoft.com/office/powerpoint/2010/main" Requires="p14">
            <p:contentPart p14:bwMode="auto" r:id="rId251">
              <p14:nvContentPartPr>
                <p14:cNvPr id="51" name="Ink 50">
                  <a:extLst>
                    <a:ext uri="{FF2B5EF4-FFF2-40B4-BE49-F238E27FC236}">
                      <a16:creationId xmlns:a16="http://schemas.microsoft.com/office/drawing/2014/main" id="{8AF69B9C-A3FA-BEBF-FE26-57A0F4FA9A14}"/>
                    </a:ext>
                  </a:extLst>
                </p14:cNvPr>
                <p14:cNvContentPartPr/>
                <p14:nvPr/>
              </p14:nvContentPartPr>
              <p14:xfrm>
                <a:off x="9299015" y="916210"/>
                <a:ext cx="88200" cy="67320"/>
              </p14:xfrm>
            </p:contentPart>
          </mc:Choice>
          <mc:Fallback>
            <p:pic>
              <p:nvPicPr>
                <p:cNvPr id="51" name="Ink 50">
                  <a:extLst>
                    <a:ext uri="{FF2B5EF4-FFF2-40B4-BE49-F238E27FC236}">
                      <a16:creationId xmlns:a16="http://schemas.microsoft.com/office/drawing/2014/main" id="{8AF69B9C-A3FA-BEBF-FE26-57A0F4FA9A14}"/>
                    </a:ext>
                  </a:extLst>
                </p:cNvPr>
                <p:cNvPicPr/>
                <p:nvPr/>
              </p:nvPicPr>
              <p:blipFill>
                <a:blip r:embed="rId252"/>
                <a:stretch>
                  <a:fillRect/>
                </a:stretch>
              </p:blipFill>
              <p:spPr>
                <a:xfrm>
                  <a:off x="9292895" y="910090"/>
                  <a:ext cx="100440" cy="79560"/>
                </a:xfrm>
                <a:prstGeom prst="rect">
                  <a:avLst/>
                </a:prstGeom>
              </p:spPr>
            </p:pic>
          </mc:Fallback>
        </mc:AlternateContent>
        <mc:AlternateContent xmlns:mc="http://schemas.openxmlformats.org/markup-compatibility/2006">
          <mc:Choice xmlns:p14="http://schemas.microsoft.com/office/powerpoint/2010/main" Requires="p14">
            <p:contentPart p14:bwMode="auto" r:id="rId253">
              <p14:nvContentPartPr>
                <p14:cNvPr id="52" name="Ink 51">
                  <a:extLst>
                    <a:ext uri="{FF2B5EF4-FFF2-40B4-BE49-F238E27FC236}">
                      <a16:creationId xmlns:a16="http://schemas.microsoft.com/office/drawing/2014/main" id="{D3306B7B-0098-39FA-3D6F-513D11543B7F}"/>
                    </a:ext>
                  </a:extLst>
                </p14:cNvPr>
                <p14:cNvContentPartPr/>
                <p14:nvPr/>
              </p14:nvContentPartPr>
              <p14:xfrm>
                <a:off x="8417015" y="1153810"/>
                <a:ext cx="108360" cy="65160"/>
              </p14:xfrm>
            </p:contentPart>
          </mc:Choice>
          <mc:Fallback>
            <p:pic>
              <p:nvPicPr>
                <p:cNvPr id="52" name="Ink 51">
                  <a:extLst>
                    <a:ext uri="{FF2B5EF4-FFF2-40B4-BE49-F238E27FC236}">
                      <a16:creationId xmlns:a16="http://schemas.microsoft.com/office/drawing/2014/main" id="{D3306B7B-0098-39FA-3D6F-513D11543B7F}"/>
                    </a:ext>
                  </a:extLst>
                </p:cNvPr>
                <p:cNvPicPr/>
                <p:nvPr/>
              </p:nvPicPr>
              <p:blipFill>
                <a:blip r:embed="rId254"/>
                <a:stretch>
                  <a:fillRect/>
                </a:stretch>
              </p:blipFill>
              <p:spPr>
                <a:xfrm>
                  <a:off x="8410895" y="1147690"/>
                  <a:ext cx="120600" cy="77400"/>
                </a:xfrm>
                <a:prstGeom prst="rect">
                  <a:avLst/>
                </a:prstGeom>
              </p:spPr>
            </p:pic>
          </mc:Fallback>
        </mc:AlternateContent>
        <mc:AlternateContent xmlns:mc="http://schemas.openxmlformats.org/markup-compatibility/2006">
          <mc:Choice xmlns:p14="http://schemas.microsoft.com/office/powerpoint/2010/main" Requires="p14">
            <p:contentPart p14:bwMode="auto" r:id="rId255">
              <p14:nvContentPartPr>
                <p14:cNvPr id="53" name="Ink 52">
                  <a:extLst>
                    <a:ext uri="{FF2B5EF4-FFF2-40B4-BE49-F238E27FC236}">
                      <a16:creationId xmlns:a16="http://schemas.microsoft.com/office/drawing/2014/main" id="{64B270BC-F8DB-7B36-309E-393B3D8836B0}"/>
                    </a:ext>
                  </a:extLst>
                </p14:cNvPr>
                <p14:cNvContentPartPr/>
                <p14:nvPr/>
              </p14:nvContentPartPr>
              <p14:xfrm>
                <a:off x="8533295" y="1158490"/>
                <a:ext cx="63720" cy="56520"/>
              </p14:xfrm>
            </p:contentPart>
          </mc:Choice>
          <mc:Fallback>
            <p:pic>
              <p:nvPicPr>
                <p:cNvPr id="53" name="Ink 52">
                  <a:extLst>
                    <a:ext uri="{FF2B5EF4-FFF2-40B4-BE49-F238E27FC236}">
                      <a16:creationId xmlns:a16="http://schemas.microsoft.com/office/drawing/2014/main" id="{64B270BC-F8DB-7B36-309E-393B3D8836B0}"/>
                    </a:ext>
                  </a:extLst>
                </p:cNvPr>
                <p:cNvPicPr/>
                <p:nvPr/>
              </p:nvPicPr>
              <p:blipFill>
                <a:blip r:embed="rId256"/>
                <a:stretch>
                  <a:fillRect/>
                </a:stretch>
              </p:blipFill>
              <p:spPr>
                <a:xfrm>
                  <a:off x="8527175" y="1152370"/>
                  <a:ext cx="75960" cy="68760"/>
                </a:xfrm>
                <a:prstGeom prst="rect">
                  <a:avLst/>
                </a:prstGeom>
              </p:spPr>
            </p:pic>
          </mc:Fallback>
        </mc:AlternateContent>
        <mc:AlternateContent xmlns:mc="http://schemas.openxmlformats.org/markup-compatibility/2006">
          <mc:Choice xmlns:p14="http://schemas.microsoft.com/office/powerpoint/2010/main" Requires="p14">
            <p:contentPart p14:bwMode="auto" r:id="rId257">
              <p14:nvContentPartPr>
                <p14:cNvPr id="54" name="Ink 53">
                  <a:extLst>
                    <a:ext uri="{FF2B5EF4-FFF2-40B4-BE49-F238E27FC236}">
                      <a16:creationId xmlns:a16="http://schemas.microsoft.com/office/drawing/2014/main" id="{32F5E25C-1627-36CC-CFEE-B437737D18AA}"/>
                    </a:ext>
                  </a:extLst>
                </p14:cNvPr>
                <p14:cNvContentPartPr/>
                <p14:nvPr/>
              </p14:nvContentPartPr>
              <p14:xfrm>
                <a:off x="8654255" y="1146250"/>
                <a:ext cx="88920" cy="69120"/>
              </p14:xfrm>
            </p:contentPart>
          </mc:Choice>
          <mc:Fallback>
            <p:pic>
              <p:nvPicPr>
                <p:cNvPr id="54" name="Ink 53">
                  <a:extLst>
                    <a:ext uri="{FF2B5EF4-FFF2-40B4-BE49-F238E27FC236}">
                      <a16:creationId xmlns:a16="http://schemas.microsoft.com/office/drawing/2014/main" id="{32F5E25C-1627-36CC-CFEE-B437737D18AA}"/>
                    </a:ext>
                  </a:extLst>
                </p:cNvPr>
                <p:cNvPicPr/>
                <p:nvPr/>
              </p:nvPicPr>
              <p:blipFill>
                <a:blip r:embed="rId258"/>
                <a:stretch>
                  <a:fillRect/>
                </a:stretch>
              </p:blipFill>
              <p:spPr>
                <a:xfrm>
                  <a:off x="8648135" y="1140130"/>
                  <a:ext cx="101160" cy="81360"/>
                </a:xfrm>
                <a:prstGeom prst="rect">
                  <a:avLst/>
                </a:prstGeom>
              </p:spPr>
            </p:pic>
          </mc:Fallback>
        </mc:AlternateContent>
        <mc:AlternateContent xmlns:mc="http://schemas.openxmlformats.org/markup-compatibility/2006">
          <mc:Choice xmlns:p14="http://schemas.microsoft.com/office/powerpoint/2010/main" Requires="p14">
            <p:contentPart p14:bwMode="auto" r:id="rId259">
              <p14:nvContentPartPr>
                <p14:cNvPr id="55" name="Ink 54">
                  <a:extLst>
                    <a:ext uri="{FF2B5EF4-FFF2-40B4-BE49-F238E27FC236}">
                      <a16:creationId xmlns:a16="http://schemas.microsoft.com/office/drawing/2014/main" id="{897141F3-3EFB-07AA-1DDC-7927F87612C7}"/>
                    </a:ext>
                  </a:extLst>
                </p14:cNvPr>
                <p14:cNvContentPartPr/>
                <p14:nvPr/>
              </p14:nvContentPartPr>
              <p14:xfrm>
                <a:off x="8829935" y="1055890"/>
                <a:ext cx="9720" cy="164160"/>
              </p14:xfrm>
            </p:contentPart>
          </mc:Choice>
          <mc:Fallback>
            <p:pic>
              <p:nvPicPr>
                <p:cNvPr id="55" name="Ink 54">
                  <a:extLst>
                    <a:ext uri="{FF2B5EF4-FFF2-40B4-BE49-F238E27FC236}">
                      <a16:creationId xmlns:a16="http://schemas.microsoft.com/office/drawing/2014/main" id="{897141F3-3EFB-07AA-1DDC-7927F87612C7}"/>
                    </a:ext>
                  </a:extLst>
                </p:cNvPr>
                <p:cNvPicPr/>
                <p:nvPr/>
              </p:nvPicPr>
              <p:blipFill>
                <a:blip r:embed="rId260"/>
                <a:stretch>
                  <a:fillRect/>
                </a:stretch>
              </p:blipFill>
              <p:spPr>
                <a:xfrm>
                  <a:off x="8823815" y="1049770"/>
                  <a:ext cx="21960" cy="176400"/>
                </a:xfrm>
                <a:prstGeom prst="rect">
                  <a:avLst/>
                </a:prstGeom>
              </p:spPr>
            </p:pic>
          </mc:Fallback>
        </mc:AlternateContent>
        <mc:AlternateContent xmlns:mc="http://schemas.openxmlformats.org/markup-compatibility/2006">
          <mc:Choice xmlns:p14="http://schemas.microsoft.com/office/powerpoint/2010/main" Requires="p14">
            <p:contentPart p14:bwMode="auto" r:id="rId261">
              <p14:nvContentPartPr>
                <p14:cNvPr id="56" name="Ink 55">
                  <a:extLst>
                    <a:ext uri="{FF2B5EF4-FFF2-40B4-BE49-F238E27FC236}">
                      <a16:creationId xmlns:a16="http://schemas.microsoft.com/office/drawing/2014/main" id="{A33E094F-B72F-91A1-20B1-17380499301D}"/>
                    </a:ext>
                  </a:extLst>
                </p14:cNvPr>
                <p14:cNvContentPartPr/>
                <p14:nvPr/>
              </p14:nvContentPartPr>
              <p14:xfrm>
                <a:off x="8796095" y="1136530"/>
                <a:ext cx="105840" cy="20160"/>
              </p14:xfrm>
            </p:contentPart>
          </mc:Choice>
          <mc:Fallback>
            <p:pic>
              <p:nvPicPr>
                <p:cNvPr id="56" name="Ink 55">
                  <a:extLst>
                    <a:ext uri="{FF2B5EF4-FFF2-40B4-BE49-F238E27FC236}">
                      <a16:creationId xmlns:a16="http://schemas.microsoft.com/office/drawing/2014/main" id="{A33E094F-B72F-91A1-20B1-17380499301D}"/>
                    </a:ext>
                  </a:extLst>
                </p:cNvPr>
                <p:cNvPicPr/>
                <p:nvPr/>
              </p:nvPicPr>
              <p:blipFill>
                <a:blip r:embed="rId262"/>
                <a:stretch>
                  <a:fillRect/>
                </a:stretch>
              </p:blipFill>
              <p:spPr>
                <a:xfrm>
                  <a:off x="8789975" y="1130410"/>
                  <a:ext cx="118080" cy="32400"/>
                </a:xfrm>
                <a:prstGeom prst="rect">
                  <a:avLst/>
                </a:prstGeom>
              </p:spPr>
            </p:pic>
          </mc:Fallback>
        </mc:AlternateContent>
        <mc:AlternateContent xmlns:mc="http://schemas.openxmlformats.org/markup-compatibility/2006">
          <mc:Choice xmlns:p14="http://schemas.microsoft.com/office/powerpoint/2010/main" Requires="p14">
            <p:contentPart p14:bwMode="auto" r:id="rId263">
              <p14:nvContentPartPr>
                <p14:cNvPr id="57" name="Ink 56">
                  <a:extLst>
                    <a:ext uri="{FF2B5EF4-FFF2-40B4-BE49-F238E27FC236}">
                      <a16:creationId xmlns:a16="http://schemas.microsoft.com/office/drawing/2014/main" id="{9DA6C32E-F23A-FCDB-8401-C2382E809A13}"/>
                    </a:ext>
                  </a:extLst>
                </p14:cNvPr>
                <p14:cNvContentPartPr/>
                <p14:nvPr/>
              </p14:nvContentPartPr>
              <p14:xfrm>
                <a:off x="8923535" y="1161010"/>
                <a:ext cx="133200" cy="47520"/>
              </p14:xfrm>
            </p:contentPart>
          </mc:Choice>
          <mc:Fallback>
            <p:pic>
              <p:nvPicPr>
                <p:cNvPr id="57" name="Ink 56">
                  <a:extLst>
                    <a:ext uri="{FF2B5EF4-FFF2-40B4-BE49-F238E27FC236}">
                      <a16:creationId xmlns:a16="http://schemas.microsoft.com/office/drawing/2014/main" id="{9DA6C32E-F23A-FCDB-8401-C2382E809A13}"/>
                    </a:ext>
                  </a:extLst>
                </p:cNvPr>
                <p:cNvPicPr/>
                <p:nvPr/>
              </p:nvPicPr>
              <p:blipFill>
                <a:blip r:embed="rId264"/>
                <a:stretch>
                  <a:fillRect/>
                </a:stretch>
              </p:blipFill>
              <p:spPr>
                <a:xfrm>
                  <a:off x="8917415" y="1154890"/>
                  <a:ext cx="145440" cy="59760"/>
                </a:xfrm>
                <a:prstGeom prst="rect">
                  <a:avLst/>
                </a:prstGeom>
              </p:spPr>
            </p:pic>
          </mc:Fallback>
        </mc:AlternateContent>
        <mc:AlternateContent xmlns:mc="http://schemas.openxmlformats.org/markup-compatibility/2006">
          <mc:Choice xmlns:p14="http://schemas.microsoft.com/office/powerpoint/2010/main" Requires="p14">
            <p:contentPart p14:bwMode="auto" r:id="rId265">
              <p14:nvContentPartPr>
                <p14:cNvPr id="58" name="Ink 57">
                  <a:extLst>
                    <a:ext uri="{FF2B5EF4-FFF2-40B4-BE49-F238E27FC236}">
                      <a16:creationId xmlns:a16="http://schemas.microsoft.com/office/drawing/2014/main" id="{ACB48B6C-2E3E-92BF-903F-21DF05D59701}"/>
                    </a:ext>
                  </a:extLst>
                </p14:cNvPr>
                <p14:cNvContentPartPr/>
                <p14:nvPr/>
              </p14:nvContentPartPr>
              <p14:xfrm>
                <a:off x="9083375" y="1156330"/>
                <a:ext cx="8280" cy="66600"/>
              </p14:xfrm>
            </p:contentPart>
          </mc:Choice>
          <mc:Fallback>
            <p:pic>
              <p:nvPicPr>
                <p:cNvPr id="58" name="Ink 57">
                  <a:extLst>
                    <a:ext uri="{FF2B5EF4-FFF2-40B4-BE49-F238E27FC236}">
                      <a16:creationId xmlns:a16="http://schemas.microsoft.com/office/drawing/2014/main" id="{ACB48B6C-2E3E-92BF-903F-21DF05D59701}"/>
                    </a:ext>
                  </a:extLst>
                </p:cNvPr>
                <p:cNvPicPr/>
                <p:nvPr/>
              </p:nvPicPr>
              <p:blipFill>
                <a:blip r:embed="rId266"/>
                <a:stretch>
                  <a:fillRect/>
                </a:stretch>
              </p:blipFill>
              <p:spPr>
                <a:xfrm>
                  <a:off x="9077255" y="1150210"/>
                  <a:ext cx="20520" cy="78840"/>
                </a:xfrm>
                <a:prstGeom prst="rect">
                  <a:avLst/>
                </a:prstGeom>
              </p:spPr>
            </p:pic>
          </mc:Fallback>
        </mc:AlternateContent>
        <mc:AlternateContent xmlns:mc="http://schemas.openxmlformats.org/markup-compatibility/2006">
          <mc:Choice xmlns:p14="http://schemas.microsoft.com/office/powerpoint/2010/main" Requires="p14">
            <p:contentPart p14:bwMode="auto" r:id="rId267">
              <p14:nvContentPartPr>
                <p14:cNvPr id="59" name="Ink 58">
                  <a:extLst>
                    <a:ext uri="{FF2B5EF4-FFF2-40B4-BE49-F238E27FC236}">
                      <a16:creationId xmlns:a16="http://schemas.microsoft.com/office/drawing/2014/main" id="{60A4B5D5-C212-779E-B95B-6D36560A4470}"/>
                    </a:ext>
                  </a:extLst>
                </p14:cNvPr>
                <p14:cNvContentPartPr/>
                <p14:nvPr/>
              </p14:nvContentPartPr>
              <p14:xfrm>
                <a:off x="9089855" y="1059490"/>
                <a:ext cx="28800" cy="11880"/>
              </p14:xfrm>
            </p:contentPart>
          </mc:Choice>
          <mc:Fallback>
            <p:pic>
              <p:nvPicPr>
                <p:cNvPr id="59" name="Ink 58">
                  <a:extLst>
                    <a:ext uri="{FF2B5EF4-FFF2-40B4-BE49-F238E27FC236}">
                      <a16:creationId xmlns:a16="http://schemas.microsoft.com/office/drawing/2014/main" id="{60A4B5D5-C212-779E-B95B-6D36560A4470}"/>
                    </a:ext>
                  </a:extLst>
                </p:cNvPr>
                <p:cNvPicPr/>
                <p:nvPr/>
              </p:nvPicPr>
              <p:blipFill>
                <a:blip r:embed="rId268"/>
                <a:stretch>
                  <a:fillRect/>
                </a:stretch>
              </p:blipFill>
              <p:spPr>
                <a:xfrm>
                  <a:off x="9083735" y="1053370"/>
                  <a:ext cx="41040" cy="24120"/>
                </a:xfrm>
                <a:prstGeom prst="rect">
                  <a:avLst/>
                </a:prstGeom>
              </p:spPr>
            </p:pic>
          </mc:Fallback>
        </mc:AlternateContent>
        <mc:AlternateContent xmlns:mc="http://schemas.openxmlformats.org/markup-compatibility/2006">
          <mc:Choice xmlns:p14="http://schemas.microsoft.com/office/powerpoint/2010/main" Requires="p14">
            <p:contentPart p14:bwMode="auto" r:id="rId269">
              <p14:nvContentPartPr>
                <p14:cNvPr id="60" name="Ink 59">
                  <a:extLst>
                    <a:ext uri="{FF2B5EF4-FFF2-40B4-BE49-F238E27FC236}">
                      <a16:creationId xmlns:a16="http://schemas.microsoft.com/office/drawing/2014/main" id="{BC89A597-B6DB-09F9-ADC1-789478ACA180}"/>
                    </a:ext>
                  </a:extLst>
                </p14:cNvPr>
                <p14:cNvContentPartPr/>
                <p14:nvPr/>
              </p14:nvContentPartPr>
              <p14:xfrm>
                <a:off x="9155375" y="1126810"/>
                <a:ext cx="84960" cy="73800"/>
              </p14:xfrm>
            </p:contentPart>
          </mc:Choice>
          <mc:Fallback>
            <p:pic>
              <p:nvPicPr>
                <p:cNvPr id="60" name="Ink 59">
                  <a:extLst>
                    <a:ext uri="{FF2B5EF4-FFF2-40B4-BE49-F238E27FC236}">
                      <a16:creationId xmlns:a16="http://schemas.microsoft.com/office/drawing/2014/main" id="{BC89A597-B6DB-09F9-ADC1-789478ACA180}"/>
                    </a:ext>
                  </a:extLst>
                </p:cNvPr>
                <p:cNvPicPr/>
                <p:nvPr/>
              </p:nvPicPr>
              <p:blipFill>
                <a:blip r:embed="rId270"/>
                <a:stretch>
                  <a:fillRect/>
                </a:stretch>
              </p:blipFill>
              <p:spPr>
                <a:xfrm>
                  <a:off x="9149255" y="1120690"/>
                  <a:ext cx="97200" cy="86040"/>
                </a:xfrm>
                <a:prstGeom prst="rect">
                  <a:avLst/>
                </a:prstGeom>
              </p:spPr>
            </p:pic>
          </mc:Fallback>
        </mc:AlternateContent>
        <mc:AlternateContent xmlns:mc="http://schemas.openxmlformats.org/markup-compatibility/2006">
          <mc:Choice xmlns:p14="http://schemas.microsoft.com/office/powerpoint/2010/main" Requires="p14">
            <p:contentPart p14:bwMode="auto" r:id="rId271">
              <p14:nvContentPartPr>
                <p14:cNvPr id="61" name="Ink 60">
                  <a:extLst>
                    <a:ext uri="{FF2B5EF4-FFF2-40B4-BE49-F238E27FC236}">
                      <a16:creationId xmlns:a16="http://schemas.microsoft.com/office/drawing/2014/main" id="{A5A68E45-B84C-FA5A-9AB7-67EF69CF1909}"/>
                    </a:ext>
                  </a:extLst>
                </p14:cNvPr>
                <p14:cNvContentPartPr/>
                <p14:nvPr/>
              </p14:nvContentPartPr>
              <p14:xfrm>
                <a:off x="9291455" y="1120330"/>
                <a:ext cx="78480" cy="79920"/>
              </p14:xfrm>
            </p:contentPart>
          </mc:Choice>
          <mc:Fallback>
            <p:pic>
              <p:nvPicPr>
                <p:cNvPr id="61" name="Ink 60">
                  <a:extLst>
                    <a:ext uri="{FF2B5EF4-FFF2-40B4-BE49-F238E27FC236}">
                      <a16:creationId xmlns:a16="http://schemas.microsoft.com/office/drawing/2014/main" id="{A5A68E45-B84C-FA5A-9AB7-67EF69CF1909}"/>
                    </a:ext>
                  </a:extLst>
                </p:cNvPr>
                <p:cNvPicPr/>
                <p:nvPr/>
              </p:nvPicPr>
              <p:blipFill>
                <a:blip r:embed="rId272"/>
                <a:stretch>
                  <a:fillRect/>
                </a:stretch>
              </p:blipFill>
              <p:spPr>
                <a:xfrm>
                  <a:off x="9285335" y="1114210"/>
                  <a:ext cx="90720" cy="92160"/>
                </a:xfrm>
                <a:prstGeom prst="rect">
                  <a:avLst/>
                </a:prstGeom>
              </p:spPr>
            </p:pic>
          </mc:Fallback>
        </mc:AlternateContent>
        <mc:AlternateContent xmlns:mc="http://schemas.openxmlformats.org/markup-compatibility/2006">
          <mc:Choice xmlns:p14="http://schemas.microsoft.com/office/powerpoint/2010/main" Requires="p14">
            <p:contentPart p14:bwMode="auto" r:id="rId273">
              <p14:nvContentPartPr>
                <p14:cNvPr id="204" name="Ink 203">
                  <a:extLst>
                    <a:ext uri="{FF2B5EF4-FFF2-40B4-BE49-F238E27FC236}">
                      <a16:creationId xmlns:a16="http://schemas.microsoft.com/office/drawing/2014/main" id="{9CD07C1F-62C1-7068-4989-296FCCDF624D}"/>
                    </a:ext>
                  </a:extLst>
                </p14:cNvPr>
                <p14:cNvContentPartPr/>
                <p14:nvPr/>
              </p14:nvContentPartPr>
              <p14:xfrm>
                <a:off x="9562535" y="1127530"/>
                <a:ext cx="10440" cy="50400"/>
              </p14:xfrm>
            </p:contentPart>
          </mc:Choice>
          <mc:Fallback>
            <p:pic>
              <p:nvPicPr>
                <p:cNvPr id="204" name="Ink 203">
                  <a:extLst>
                    <a:ext uri="{FF2B5EF4-FFF2-40B4-BE49-F238E27FC236}">
                      <a16:creationId xmlns:a16="http://schemas.microsoft.com/office/drawing/2014/main" id="{9CD07C1F-62C1-7068-4989-296FCCDF624D}"/>
                    </a:ext>
                  </a:extLst>
                </p:cNvPr>
                <p:cNvPicPr/>
                <p:nvPr/>
              </p:nvPicPr>
              <p:blipFill>
                <a:blip r:embed="rId274"/>
                <a:stretch>
                  <a:fillRect/>
                </a:stretch>
              </p:blipFill>
              <p:spPr>
                <a:xfrm>
                  <a:off x="9556415" y="1121410"/>
                  <a:ext cx="22680" cy="62640"/>
                </a:xfrm>
                <a:prstGeom prst="rect">
                  <a:avLst/>
                </a:prstGeom>
              </p:spPr>
            </p:pic>
          </mc:Fallback>
        </mc:AlternateContent>
        <mc:AlternateContent xmlns:mc="http://schemas.openxmlformats.org/markup-compatibility/2006">
          <mc:Choice xmlns:p14="http://schemas.microsoft.com/office/powerpoint/2010/main" Requires="p14">
            <p:contentPart p14:bwMode="auto" r:id="rId275">
              <p14:nvContentPartPr>
                <p14:cNvPr id="205" name="Ink 204">
                  <a:extLst>
                    <a:ext uri="{FF2B5EF4-FFF2-40B4-BE49-F238E27FC236}">
                      <a16:creationId xmlns:a16="http://schemas.microsoft.com/office/drawing/2014/main" id="{51DC2CBE-3E5F-C85D-93F7-A1086B5843F3}"/>
                    </a:ext>
                  </a:extLst>
                </p14:cNvPr>
                <p14:cNvContentPartPr/>
                <p14:nvPr/>
              </p14:nvContentPartPr>
              <p14:xfrm>
                <a:off x="9578375" y="1057330"/>
                <a:ext cx="15480" cy="15480"/>
              </p14:xfrm>
            </p:contentPart>
          </mc:Choice>
          <mc:Fallback>
            <p:pic>
              <p:nvPicPr>
                <p:cNvPr id="205" name="Ink 204">
                  <a:extLst>
                    <a:ext uri="{FF2B5EF4-FFF2-40B4-BE49-F238E27FC236}">
                      <a16:creationId xmlns:a16="http://schemas.microsoft.com/office/drawing/2014/main" id="{51DC2CBE-3E5F-C85D-93F7-A1086B5843F3}"/>
                    </a:ext>
                  </a:extLst>
                </p:cNvPr>
                <p:cNvPicPr/>
                <p:nvPr/>
              </p:nvPicPr>
              <p:blipFill>
                <a:blip r:embed="rId276"/>
                <a:stretch>
                  <a:fillRect/>
                </a:stretch>
              </p:blipFill>
              <p:spPr>
                <a:xfrm>
                  <a:off x="9572255" y="1051210"/>
                  <a:ext cx="27720" cy="27720"/>
                </a:xfrm>
                <a:prstGeom prst="rect">
                  <a:avLst/>
                </a:prstGeom>
              </p:spPr>
            </p:pic>
          </mc:Fallback>
        </mc:AlternateContent>
        <mc:AlternateContent xmlns:mc="http://schemas.openxmlformats.org/markup-compatibility/2006">
          <mc:Choice xmlns:p14="http://schemas.microsoft.com/office/powerpoint/2010/main" Requires="p14">
            <p:contentPart p14:bwMode="auto" r:id="rId277">
              <p14:nvContentPartPr>
                <p14:cNvPr id="206" name="Ink 205">
                  <a:extLst>
                    <a:ext uri="{FF2B5EF4-FFF2-40B4-BE49-F238E27FC236}">
                      <a16:creationId xmlns:a16="http://schemas.microsoft.com/office/drawing/2014/main" id="{854D863B-9650-7BF6-8F54-5C847CA2D03E}"/>
                    </a:ext>
                  </a:extLst>
                </p14:cNvPr>
                <p14:cNvContentPartPr/>
                <p14:nvPr/>
              </p14:nvContentPartPr>
              <p14:xfrm>
                <a:off x="9608615" y="1105210"/>
                <a:ext cx="73800" cy="83880"/>
              </p14:xfrm>
            </p:contentPart>
          </mc:Choice>
          <mc:Fallback>
            <p:pic>
              <p:nvPicPr>
                <p:cNvPr id="206" name="Ink 205">
                  <a:extLst>
                    <a:ext uri="{FF2B5EF4-FFF2-40B4-BE49-F238E27FC236}">
                      <a16:creationId xmlns:a16="http://schemas.microsoft.com/office/drawing/2014/main" id="{854D863B-9650-7BF6-8F54-5C847CA2D03E}"/>
                    </a:ext>
                  </a:extLst>
                </p:cNvPr>
                <p:cNvPicPr/>
                <p:nvPr/>
              </p:nvPicPr>
              <p:blipFill>
                <a:blip r:embed="rId278"/>
                <a:stretch>
                  <a:fillRect/>
                </a:stretch>
              </p:blipFill>
              <p:spPr>
                <a:xfrm>
                  <a:off x="9602495" y="1099090"/>
                  <a:ext cx="86040" cy="96120"/>
                </a:xfrm>
                <a:prstGeom prst="rect">
                  <a:avLst/>
                </a:prstGeom>
              </p:spPr>
            </p:pic>
          </mc:Fallback>
        </mc:AlternateContent>
        <mc:AlternateContent xmlns:mc="http://schemas.openxmlformats.org/markup-compatibility/2006">
          <mc:Choice xmlns:p14="http://schemas.microsoft.com/office/powerpoint/2010/main" Requires="p14">
            <p:contentPart p14:bwMode="auto" r:id="rId279">
              <p14:nvContentPartPr>
                <p14:cNvPr id="207" name="Ink 206">
                  <a:extLst>
                    <a:ext uri="{FF2B5EF4-FFF2-40B4-BE49-F238E27FC236}">
                      <a16:creationId xmlns:a16="http://schemas.microsoft.com/office/drawing/2014/main" id="{C9C27A82-A5A2-EC30-E653-97C22359FE69}"/>
                    </a:ext>
                  </a:extLst>
                </p14:cNvPr>
                <p14:cNvContentPartPr/>
                <p14:nvPr/>
              </p14:nvContentPartPr>
              <p14:xfrm>
                <a:off x="9752255" y="963010"/>
                <a:ext cx="64440" cy="195840"/>
              </p14:xfrm>
            </p:contentPart>
          </mc:Choice>
          <mc:Fallback>
            <p:pic>
              <p:nvPicPr>
                <p:cNvPr id="207" name="Ink 206">
                  <a:extLst>
                    <a:ext uri="{FF2B5EF4-FFF2-40B4-BE49-F238E27FC236}">
                      <a16:creationId xmlns:a16="http://schemas.microsoft.com/office/drawing/2014/main" id="{C9C27A82-A5A2-EC30-E653-97C22359FE69}"/>
                    </a:ext>
                  </a:extLst>
                </p:cNvPr>
                <p:cNvPicPr/>
                <p:nvPr/>
              </p:nvPicPr>
              <p:blipFill>
                <a:blip r:embed="rId280"/>
                <a:stretch>
                  <a:fillRect/>
                </a:stretch>
              </p:blipFill>
              <p:spPr>
                <a:xfrm>
                  <a:off x="9746135" y="956890"/>
                  <a:ext cx="76680" cy="208080"/>
                </a:xfrm>
                <a:prstGeom prst="rect">
                  <a:avLst/>
                </a:prstGeom>
              </p:spPr>
            </p:pic>
          </mc:Fallback>
        </mc:AlternateContent>
        <mc:AlternateContent xmlns:mc="http://schemas.openxmlformats.org/markup-compatibility/2006">
          <mc:Choice xmlns:p14="http://schemas.microsoft.com/office/powerpoint/2010/main" Requires="p14">
            <p:contentPart p14:bwMode="auto" r:id="rId281">
              <p14:nvContentPartPr>
                <p14:cNvPr id="208" name="Ink 207">
                  <a:extLst>
                    <a:ext uri="{FF2B5EF4-FFF2-40B4-BE49-F238E27FC236}">
                      <a16:creationId xmlns:a16="http://schemas.microsoft.com/office/drawing/2014/main" id="{FFB6491C-4BD3-8473-01E7-B78C656379B6}"/>
                    </a:ext>
                  </a:extLst>
                </p14:cNvPr>
                <p14:cNvContentPartPr/>
                <p14:nvPr/>
              </p14:nvContentPartPr>
              <p14:xfrm>
                <a:off x="9741455" y="1086130"/>
                <a:ext cx="81360" cy="15480"/>
              </p14:xfrm>
            </p:contentPart>
          </mc:Choice>
          <mc:Fallback>
            <p:pic>
              <p:nvPicPr>
                <p:cNvPr id="208" name="Ink 207">
                  <a:extLst>
                    <a:ext uri="{FF2B5EF4-FFF2-40B4-BE49-F238E27FC236}">
                      <a16:creationId xmlns:a16="http://schemas.microsoft.com/office/drawing/2014/main" id="{FFB6491C-4BD3-8473-01E7-B78C656379B6}"/>
                    </a:ext>
                  </a:extLst>
                </p:cNvPr>
                <p:cNvPicPr/>
                <p:nvPr/>
              </p:nvPicPr>
              <p:blipFill>
                <a:blip r:embed="rId282"/>
                <a:stretch>
                  <a:fillRect/>
                </a:stretch>
              </p:blipFill>
              <p:spPr>
                <a:xfrm>
                  <a:off x="9735335" y="1080010"/>
                  <a:ext cx="93600" cy="27720"/>
                </a:xfrm>
                <a:prstGeom prst="rect">
                  <a:avLst/>
                </a:prstGeom>
              </p:spPr>
            </p:pic>
          </mc:Fallback>
        </mc:AlternateContent>
        <mc:AlternateContent xmlns:mc="http://schemas.openxmlformats.org/markup-compatibility/2006">
          <mc:Choice xmlns:p14="http://schemas.microsoft.com/office/powerpoint/2010/main" Requires="p14">
            <p:contentPart p14:bwMode="auto" r:id="rId283">
              <p14:nvContentPartPr>
                <p14:cNvPr id="209" name="Ink 208">
                  <a:extLst>
                    <a:ext uri="{FF2B5EF4-FFF2-40B4-BE49-F238E27FC236}">
                      <a16:creationId xmlns:a16="http://schemas.microsoft.com/office/drawing/2014/main" id="{4F7DF87B-83BC-C10E-B3B3-399F743FEC74}"/>
                    </a:ext>
                  </a:extLst>
                </p14:cNvPr>
                <p14:cNvContentPartPr/>
                <p14:nvPr/>
              </p14:nvContentPartPr>
              <p14:xfrm>
                <a:off x="9828575" y="1100530"/>
                <a:ext cx="58680" cy="59760"/>
              </p14:xfrm>
            </p:contentPart>
          </mc:Choice>
          <mc:Fallback>
            <p:pic>
              <p:nvPicPr>
                <p:cNvPr id="209" name="Ink 208">
                  <a:extLst>
                    <a:ext uri="{FF2B5EF4-FFF2-40B4-BE49-F238E27FC236}">
                      <a16:creationId xmlns:a16="http://schemas.microsoft.com/office/drawing/2014/main" id="{4F7DF87B-83BC-C10E-B3B3-399F743FEC74}"/>
                    </a:ext>
                  </a:extLst>
                </p:cNvPr>
                <p:cNvPicPr/>
                <p:nvPr/>
              </p:nvPicPr>
              <p:blipFill>
                <a:blip r:embed="rId284"/>
                <a:stretch>
                  <a:fillRect/>
                </a:stretch>
              </p:blipFill>
              <p:spPr>
                <a:xfrm>
                  <a:off x="9822455" y="1094410"/>
                  <a:ext cx="70920"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285">
              <p14:nvContentPartPr>
                <p14:cNvPr id="210" name="Ink 209">
                  <a:extLst>
                    <a:ext uri="{FF2B5EF4-FFF2-40B4-BE49-F238E27FC236}">
                      <a16:creationId xmlns:a16="http://schemas.microsoft.com/office/drawing/2014/main" id="{E34AAD27-9D74-31E2-51F0-6FFB340F3762}"/>
                    </a:ext>
                  </a:extLst>
                </p14:cNvPr>
                <p14:cNvContentPartPr/>
                <p14:nvPr/>
              </p14:nvContentPartPr>
              <p14:xfrm>
                <a:off x="9923255" y="1087930"/>
                <a:ext cx="51480" cy="65160"/>
              </p14:xfrm>
            </p:contentPart>
          </mc:Choice>
          <mc:Fallback>
            <p:pic>
              <p:nvPicPr>
                <p:cNvPr id="210" name="Ink 209">
                  <a:extLst>
                    <a:ext uri="{FF2B5EF4-FFF2-40B4-BE49-F238E27FC236}">
                      <a16:creationId xmlns:a16="http://schemas.microsoft.com/office/drawing/2014/main" id="{E34AAD27-9D74-31E2-51F0-6FFB340F3762}"/>
                    </a:ext>
                  </a:extLst>
                </p:cNvPr>
                <p:cNvPicPr/>
                <p:nvPr/>
              </p:nvPicPr>
              <p:blipFill>
                <a:blip r:embed="rId286"/>
                <a:stretch>
                  <a:fillRect/>
                </a:stretch>
              </p:blipFill>
              <p:spPr>
                <a:xfrm>
                  <a:off x="9917135" y="1081810"/>
                  <a:ext cx="63720" cy="77400"/>
                </a:xfrm>
                <a:prstGeom prst="rect">
                  <a:avLst/>
                </a:prstGeom>
              </p:spPr>
            </p:pic>
          </mc:Fallback>
        </mc:AlternateContent>
        <mc:AlternateContent xmlns:mc="http://schemas.openxmlformats.org/markup-compatibility/2006">
          <mc:Choice xmlns:p14="http://schemas.microsoft.com/office/powerpoint/2010/main" Requires="p14">
            <p:contentPart p14:bwMode="auto" r:id="rId287">
              <p14:nvContentPartPr>
                <p14:cNvPr id="211" name="Ink 210">
                  <a:extLst>
                    <a:ext uri="{FF2B5EF4-FFF2-40B4-BE49-F238E27FC236}">
                      <a16:creationId xmlns:a16="http://schemas.microsoft.com/office/drawing/2014/main" id="{EC297EBC-0805-A9B9-9AAB-C5A7E52125E1}"/>
                    </a:ext>
                  </a:extLst>
                </p14:cNvPr>
                <p14:cNvContentPartPr/>
                <p14:nvPr/>
              </p14:nvContentPartPr>
              <p14:xfrm>
                <a:off x="9989495" y="1077490"/>
                <a:ext cx="77400" cy="83880"/>
              </p14:xfrm>
            </p:contentPart>
          </mc:Choice>
          <mc:Fallback>
            <p:pic>
              <p:nvPicPr>
                <p:cNvPr id="211" name="Ink 210">
                  <a:extLst>
                    <a:ext uri="{FF2B5EF4-FFF2-40B4-BE49-F238E27FC236}">
                      <a16:creationId xmlns:a16="http://schemas.microsoft.com/office/drawing/2014/main" id="{EC297EBC-0805-A9B9-9AAB-C5A7E52125E1}"/>
                    </a:ext>
                  </a:extLst>
                </p:cNvPr>
                <p:cNvPicPr/>
                <p:nvPr/>
              </p:nvPicPr>
              <p:blipFill>
                <a:blip r:embed="rId288"/>
                <a:stretch>
                  <a:fillRect/>
                </a:stretch>
              </p:blipFill>
              <p:spPr>
                <a:xfrm>
                  <a:off x="9983375" y="1071370"/>
                  <a:ext cx="89640" cy="96120"/>
                </a:xfrm>
                <a:prstGeom prst="rect">
                  <a:avLst/>
                </a:prstGeom>
              </p:spPr>
            </p:pic>
          </mc:Fallback>
        </mc:AlternateContent>
        <mc:AlternateContent xmlns:mc="http://schemas.openxmlformats.org/markup-compatibility/2006">
          <mc:Choice xmlns:p14="http://schemas.microsoft.com/office/powerpoint/2010/main" Requires="p14">
            <p:contentPart p14:bwMode="auto" r:id="rId289">
              <p14:nvContentPartPr>
                <p14:cNvPr id="212" name="Ink 211">
                  <a:extLst>
                    <a:ext uri="{FF2B5EF4-FFF2-40B4-BE49-F238E27FC236}">
                      <a16:creationId xmlns:a16="http://schemas.microsoft.com/office/drawing/2014/main" id="{816EB0B3-1E21-FD1B-F95E-5E99462BAD14}"/>
                    </a:ext>
                  </a:extLst>
                </p14:cNvPr>
                <p14:cNvContentPartPr/>
                <p14:nvPr/>
              </p14:nvContentPartPr>
              <p14:xfrm>
                <a:off x="10105415" y="1103410"/>
                <a:ext cx="99360" cy="66600"/>
              </p14:xfrm>
            </p:contentPart>
          </mc:Choice>
          <mc:Fallback>
            <p:pic>
              <p:nvPicPr>
                <p:cNvPr id="212" name="Ink 211">
                  <a:extLst>
                    <a:ext uri="{FF2B5EF4-FFF2-40B4-BE49-F238E27FC236}">
                      <a16:creationId xmlns:a16="http://schemas.microsoft.com/office/drawing/2014/main" id="{816EB0B3-1E21-FD1B-F95E-5E99462BAD14}"/>
                    </a:ext>
                  </a:extLst>
                </p:cNvPr>
                <p:cNvPicPr/>
                <p:nvPr/>
              </p:nvPicPr>
              <p:blipFill>
                <a:blip r:embed="rId290"/>
                <a:stretch>
                  <a:fillRect/>
                </a:stretch>
              </p:blipFill>
              <p:spPr>
                <a:xfrm>
                  <a:off x="10099295" y="1097290"/>
                  <a:ext cx="111600" cy="78840"/>
                </a:xfrm>
                <a:prstGeom prst="rect">
                  <a:avLst/>
                </a:prstGeom>
              </p:spPr>
            </p:pic>
          </mc:Fallback>
        </mc:AlternateContent>
        <mc:AlternateContent xmlns:mc="http://schemas.openxmlformats.org/markup-compatibility/2006">
          <mc:Choice xmlns:p14="http://schemas.microsoft.com/office/powerpoint/2010/main" Requires="p14">
            <p:contentPart p14:bwMode="auto" r:id="rId291">
              <p14:nvContentPartPr>
                <p14:cNvPr id="213" name="Ink 212">
                  <a:extLst>
                    <a:ext uri="{FF2B5EF4-FFF2-40B4-BE49-F238E27FC236}">
                      <a16:creationId xmlns:a16="http://schemas.microsoft.com/office/drawing/2014/main" id="{01C67209-89BD-0403-9D85-A140157B62F4}"/>
                    </a:ext>
                  </a:extLst>
                </p14:cNvPr>
                <p14:cNvContentPartPr/>
                <p14:nvPr/>
              </p14:nvContentPartPr>
              <p14:xfrm>
                <a:off x="10239335" y="958330"/>
                <a:ext cx="22680" cy="195840"/>
              </p14:xfrm>
            </p:contentPart>
          </mc:Choice>
          <mc:Fallback>
            <p:pic>
              <p:nvPicPr>
                <p:cNvPr id="213" name="Ink 212">
                  <a:extLst>
                    <a:ext uri="{FF2B5EF4-FFF2-40B4-BE49-F238E27FC236}">
                      <a16:creationId xmlns:a16="http://schemas.microsoft.com/office/drawing/2014/main" id="{01C67209-89BD-0403-9D85-A140157B62F4}"/>
                    </a:ext>
                  </a:extLst>
                </p:cNvPr>
                <p:cNvPicPr/>
                <p:nvPr/>
              </p:nvPicPr>
              <p:blipFill>
                <a:blip r:embed="rId292"/>
                <a:stretch>
                  <a:fillRect/>
                </a:stretch>
              </p:blipFill>
              <p:spPr>
                <a:xfrm>
                  <a:off x="10233215" y="952210"/>
                  <a:ext cx="34920" cy="208080"/>
                </a:xfrm>
                <a:prstGeom prst="rect">
                  <a:avLst/>
                </a:prstGeom>
              </p:spPr>
            </p:pic>
          </mc:Fallback>
        </mc:AlternateContent>
        <mc:AlternateContent xmlns:mc="http://schemas.openxmlformats.org/markup-compatibility/2006">
          <mc:Choice xmlns:p14="http://schemas.microsoft.com/office/powerpoint/2010/main" Requires="p14">
            <p:contentPart p14:bwMode="auto" r:id="rId293">
              <p14:nvContentPartPr>
                <p14:cNvPr id="214" name="Ink 213">
                  <a:extLst>
                    <a:ext uri="{FF2B5EF4-FFF2-40B4-BE49-F238E27FC236}">
                      <a16:creationId xmlns:a16="http://schemas.microsoft.com/office/drawing/2014/main" id="{8DC87994-B61E-9E2A-E088-8527C48C1D15}"/>
                    </a:ext>
                  </a:extLst>
                </p14:cNvPr>
                <p14:cNvContentPartPr/>
                <p14:nvPr/>
              </p14:nvContentPartPr>
              <p14:xfrm>
                <a:off x="10224935" y="1086850"/>
                <a:ext cx="83520" cy="12960"/>
              </p14:xfrm>
            </p:contentPart>
          </mc:Choice>
          <mc:Fallback>
            <p:pic>
              <p:nvPicPr>
                <p:cNvPr id="214" name="Ink 213">
                  <a:extLst>
                    <a:ext uri="{FF2B5EF4-FFF2-40B4-BE49-F238E27FC236}">
                      <a16:creationId xmlns:a16="http://schemas.microsoft.com/office/drawing/2014/main" id="{8DC87994-B61E-9E2A-E088-8527C48C1D15}"/>
                    </a:ext>
                  </a:extLst>
                </p:cNvPr>
                <p:cNvPicPr/>
                <p:nvPr/>
              </p:nvPicPr>
              <p:blipFill>
                <a:blip r:embed="rId294"/>
                <a:stretch>
                  <a:fillRect/>
                </a:stretch>
              </p:blipFill>
              <p:spPr>
                <a:xfrm>
                  <a:off x="10218815" y="1080730"/>
                  <a:ext cx="95760" cy="25200"/>
                </a:xfrm>
                <a:prstGeom prst="rect">
                  <a:avLst/>
                </a:prstGeom>
              </p:spPr>
            </p:pic>
          </mc:Fallback>
        </mc:AlternateContent>
        <mc:AlternateContent xmlns:mc="http://schemas.openxmlformats.org/markup-compatibility/2006">
          <mc:Choice xmlns:p14="http://schemas.microsoft.com/office/powerpoint/2010/main" Requires="p14">
            <p:contentPart p14:bwMode="auto" r:id="rId295">
              <p14:nvContentPartPr>
                <p14:cNvPr id="215" name="Ink 214">
                  <a:extLst>
                    <a:ext uri="{FF2B5EF4-FFF2-40B4-BE49-F238E27FC236}">
                      <a16:creationId xmlns:a16="http://schemas.microsoft.com/office/drawing/2014/main" id="{7DEABE59-A0DF-6E62-0669-73A85740F8B0}"/>
                    </a:ext>
                  </a:extLst>
                </p14:cNvPr>
                <p14:cNvContentPartPr/>
                <p14:nvPr/>
              </p14:nvContentPartPr>
              <p14:xfrm>
                <a:off x="10330415" y="1105210"/>
                <a:ext cx="3600" cy="38880"/>
              </p14:xfrm>
            </p:contentPart>
          </mc:Choice>
          <mc:Fallback>
            <p:pic>
              <p:nvPicPr>
                <p:cNvPr id="215" name="Ink 214">
                  <a:extLst>
                    <a:ext uri="{FF2B5EF4-FFF2-40B4-BE49-F238E27FC236}">
                      <a16:creationId xmlns:a16="http://schemas.microsoft.com/office/drawing/2014/main" id="{7DEABE59-A0DF-6E62-0669-73A85740F8B0}"/>
                    </a:ext>
                  </a:extLst>
                </p:cNvPr>
                <p:cNvPicPr/>
                <p:nvPr/>
              </p:nvPicPr>
              <p:blipFill>
                <a:blip r:embed="rId296"/>
                <a:stretch>
                  <a:fillRect/>
                </a:stretch>
              </p:blipFill>
              <p:spPr>
                <a:xfrm>
                  <a:off x="10324295" y="1099090"/>
                  <a:ext cx="15840" cy="51120"/>
                </a:xfrm>
                <a:prstGeom prst="rect">
                  <a:avLst/>
                </a:prstGeom>
              </p:spPr>
            </p:pic>
          </mc:Fallback>
        </mc:AlternateContent>
        <mc:AlternateContent xmlns:mc="http://schemas.openxmlformats.org/markup-compatibility/2006">
          <mc:Choice xmlns:p14="http://schemas.microsoft.com/office/powerpoint/2010/main" Requires="p14">
            <p:contentPart p14:bwMode="auto" r:id="rId297">
              <p14:nvContentPartPr>
                <p14:cNvPr id="216" name="Ink 215">
                  <a:extLst>
                    <a:ext uri="{FF2B5EF4-FFF2-40B4-BE49-F238E27FC236}">
                      <a16:creationId xmlns:a16="http://schemas.microsoft.com/office/drawing/2014/main" id="{E2FCF1C7-5B2C-2449-A1CC-0F0626578CBE}"/>
                    </a:ext>
                  </a:extLst>
                </p14:cNvPr>
                <p14:cNvContentPartPr/>
                <p14:nvPr/>
              </p14:nvContentPartPr>
              <p14:xfrm>
                <a:off x="10335095" y="1044730"/>
                <a:ext cx="360" cy="360"/>
              </p14:xfrm>
            </p:contentPart>
          </mc:Choice>
          <mc:Fallback>
            <p:pic>
              <p:nvPicPr>
                <p:cNvPr id="216" name="Ink 215">
                  <a:extLst>
                    <a:ext uri="{FF2B5EF4-FFF2-40B4-BE49-F238E27FC236}">
                      <a16:creationId xmlns:a16="http://schemas.microsoft.com/office/drawing/2014/main" id="{E2FCF1C7-5B2C-2449-A1CC-0F0626578CBE}"/>
                    </a:ext>
                  </a:extLst>
                </p:cNvPr>
                <p:cNvPicPr/>
                <p:nvPr/>
              </p:nvPicPr>
              <p:blipFill>
                <a:blip r:embed="rId298"/>
                <a:stretch>
                  <a:fillRect/>
                </a:stretch>
              </p:blipFill>
              <p:spPr>
                <a:xfrm>
                  <a:off x="10328975" y="1038610"/>
                  <a:ext cx="12600" cy="12600"/>
                </a:xfrm>
                <a:prstGeom prst="rect">
                  <a:avLst/>
                </a:prstGeom>
              </p:spPr>
            </p:pic>
          </mc:Fallback>
        </mc:AlternateContent>
        <mc:AlternateContent xmlns:mc="http://schemas.openxmlformats.org/markup-compatibility/2006">
          <mc:Choice xmlns:p14="http://schemas.microsoft.com/office/powerpoint/2010/main" Requires="p14">
            <p:contentPart p14:bwMode="auto" r:id="rId299">
              <p14:nvContentPartPr>
                <p14:cNvPr id="217" name="Ink 216">
                  <a:extLst>
                    <a:ext uri="{FF2B5EF4-FFF2-40B4-BE49-F238E27FC236}">
                      <a16:creationId xmlns:a16="http://schemas.microsoft.com/office/drawing/2014/main" id="{95826DC5-4729-CBF9-4369-1D803E73C887}"/>
                    </a:ext>
                  </a:extLst>
                </p14:cNvPr>
                <p14:cNvContentPartPr/>
                <p14:nvPr/>
              </p14:nvContentPartPr>
              <p14:xfrm>
                <a:off x="10381175" y="1096210"/>
                <a:ext cx="43920" cy="48600"/>
              </p14:xfrm>
            </p:contentPart>
          </mc:Choice>
          <mc:Fallback>
            <p:pic>
              <p:nvPicPr>
                <p:cNvPr id="217" name="Ink 216">
                  <a:extLst>
                    <a:ext uri="{FF2B5EF4-FFF2-40B4-BE49-F238E27FC236}">
                      <a16:creationId xmlns:a16="http://schemas.microsoft.com/office/drawing/2014/main" id="{95826DC5-4729-CBF9-4369-1D803E73C887}"/>
                    </a:ext>
                  </a:extLst>
                </p:cNvPr>
                <p:cNvPicPr/>
                <p:nvPr/>
              </p:nvPicPr>
              <p:blipFill>
                <a:blip r:embed="rId300"/>
                <a:stretch>
                  <a:fillRect/>
                </a:stretch>
              </p:blipFill>
              <p:spPr>
                <a:xfrm>
                  <a:off x="10375055" y="1090090"/>
                  <a:ext cx="56160" cy="60840"/>
                </a:xfrm>
                <a:prstGeom prst="rect">
                  <a:avLst/>
                </a:prstGeom>
              </p:spPr>
            </p:pic>
          </mc:Fallback>
        </mc:AlternateContent>
        <mc:AlternateContent xmlns:mc="http://schemas.openxmlformats.org/markup-compatibility/2006">
          <mc:Choice xmlns:p14="http://schemas.microsoft.com/office/powerpoint/2010/main" Requires="p14">
            <p:contentPart p14:bwMode="auto" r:id="rId301">
              <p14:nvContentPartPr>
                <p14:cNvPr id="218" name="Ink 217">
                  <a:extLst>
                    <a:ext uri="{FF2B5EF4-FFF2-40B4-BE49-F238E27FC236}">
                      <a16:creationId xmlns:a16="http://schemas.microsoft.com/office/drawing/2014/main" id="{C91D690B-38E2-C64E-B634-A0693BD9F46E}"/>
                    </a:ext>
                  </a:extLst>
                </p14:cNvPr>
                <p14:cNvContentPartPr/>
                <p14:nvPr/>
              </p14:nvContentPartPr>
              <p14:xfrm>
                <a:off x="10465775" y="1081090"/>
                <a:ext cx="42120" cy="54360"/>
              </p14:xfrm>
            </p:contentPart>
          </mc:Choice>
          <mc:Fallback>
            <p:pic>
              <p:nvPicPr>
                <p:cNvPr id="218" name="Ink 217">
                  <a:extLst>
                    <a:ext uri="{FF2B5EF4-FFF2-40B4-BE49-F238E27FC236}">
                      <a16:creationId xmlns:a16="http://schemas.microsoft.com/office/drawing/2014/main" id="{C91D690B-38E2-C64E-B634-A0693BD9F46E}"/>
                    </a:ext>
                  </a:extLst>
                </p:cNvPr>
                <p:cNvPicPr/>
                <p:nvPr/>
              </p:nvPicPr>
              <p:blipFill>
                <a:blip r:embed="rId302"/>
                <a:stretch>
                  <a:fillRect/>
                </a:stretch>
              </p:blipFill>
              <p:spPr>
                <a:xfrm>
                  <a:off x="10459655" y="1074970"/>
                  <a:ext cx="54360" cy="66600"/>
                </a:xfrm>
                <a:prstGeom prst="rect">
                  <a:avLst/>
                </a:prstGeom>
              </p:spPr>
            </p:pic>
          </mc:Fallback>
        </mc:AlternateContent>
        <mc:AlternateContent xmlns:mc="http://schemas.openxmlformats.org/markup-compatibility/2006">
          <mc:Choice xmlns:p14="http://schemas.microsoft.com/office/powerpoint/2010/main" Requires="p14">
            <p:contentPart p14:bwMode="auto" r:id="rId303">
              <p14:nvContentPartPr>
                <p14:cNvPr id="220" name="Ink 219">
                  <a:extLst>
                    <a:ext uri="{FF2B5EF4-FFF2-40B4-BE49-F238E27FC236}">
                      <a16:creationId xmlns:a16="http://schemas.microsoft.com/office/drawing/2014/main" id="{82DE54AA-633C-9DF6-0420-22E0E2868A92}"/>
                    </a:ext>
                  </a:extLst>
                </p14:cNvPr>
                <p14:cNvContentPartPr/>
                <p14:nvPr/>
              </p14:nvContentPartPr>
              <p14:xfrm>
                <a:off x="8792855" y="1390330"/>
                <a:ext cx="54000" cy="55800"/>
              </p14:xfrm>
            </p:contentPart>
          </mc:Choice>
          <mc:Fallback>
            <p:pic>
              <p:nvPicPr>
                <p:cNvPr id="220" name="Ink 219">
                  <a:extLst>
                    <a:ext uri="{FF2B5EF4-FFF2-40B4-BE49-F238E27FC236}">
                      <a16:creationId xmlns:a16="http://schemas.microsoft.com/office/drawing/2014/main" id="{82DE54AA-633C-9DF6-0420-22E0E2868A92}"/>
                    </a:ext>
                  </a:extLst>
                </p:cNvPr>
                <p:cNvPicPr/>
                <p:nvPr/>
              </p:nvPicPr>
              <p:blipFill>
                <a:blip r:embed="rId304"/>
                <a:stretch>
                  <a:fillRect/>
                </a:stretch>
              </p:blipFill>
              <p:spPr>
                <a:xfrm>
                  <a:off x="8786735" y="1384210"/>
                  <a:ext cx="66240" cy="68040"/>
                </a:xfrm>
                <a:prstGeom prst="rect">
                  <a:avLst/>
                </a:prstGeom>
              </p:spPr>
            </p:pic>
          </mc:Fallback>
        </mc:AlternateContent>
        <mc:AlternateContent xmlns:mc="http://schemas.openxmlformats.org/markup-compatibility/2006">
          <mc:Choice xmlns:p14="http://schemas.microsoft.com/office/powerpoint/2010/main" Requires="p14">
            <p:contentPart p14:bwMode="auto" r:id="rId305">
              <p14:nvContentPartPr>
                <p14:cNvPr id="221" name="Ink 220">
                  <a:extLst>
                    <a:ext uri="{FF2B5EF4-FFF2-40B4-BE49-F238E27FC236}">
                      <a16:creationId xmlns:a16="http://schemas.microsoft.com/office/drawing/2014/main" id="{15D556A1-E6DA-5844-7685-F2966F1A50C5}"/>
                    </a:ext>
                  </a:extLst>
                </p14:cNvPr>
                <p14:cNvContentPartPr/>
                <p14:nvPr/>
              </p14:nvContentPartPr>
              <p14:xfrm>
                <a:off x="8911295" y="1290970"/>
                <a:ext cx="62640" cy="154080"/>
              </p14:xfrm>
            </p:contentPart>
          </mc:Choice>
          <mc:Fallback>
            <p:pic>
              <p:nvPicPr>
                <p:cNvPr id="221" name="Ink 220">
                  <a:extLst>
                    <a:ext uri="{FF2B5EF4-FFF2-40B4-BE49-F238E27FC236}">
                      <a16:creationId xmlns:a16="http://schemas.microsoft.com/office/drawing/2014/main" id="{15D556A1-E6DA-5844-7685-F2966F1A50C5}"/>
                    </a:ext>
                  </a:extLst>
                </p:cNvPr>
                <p:cNvPicPr/>
                <p:nvPr/>
              </p:nvPicPr>
              <p:blipFill>
                <a:blip r:embed="rId306"/>
                <a:stretch>
                  <a:fillRect/>
                </a:stretch>
              </p:blipFill>
              <p:spPr>
                <a:xfrm>
                  <a:off x="8905175" y="1284850"/>
                  <a:ext cx="74880" cy="166320"/>
                </a:xfrm>
                <a:prstGeom prst="rect">
                  <a:avLst/>
                </a:prstGeom>
              </p:spPr>
            </p:pic>
          </mc:Fallback>
        </mc:AlternateContent>
        <mc:AlternateContent xmlns:mc="http://schemas.openxmlformats.org/markup-compatibility/2006">
          <mc:Choice xmlns:p14="http://schemas.microsoft.com/office/powerpoint/2010/main" Requires="p14">
            <p:contentPart p14:bwMode="auto" r:id="rId307">
              <p14:nvContentPartPr>
                <p14:cNvPr id="222" name="Ink 221">
                  <a:extLst>
                    <a:ext uri="{FF2B5EF4-FFF2-40B4-BE49-F238E27FC236}">
                      <a16:creationId xmlns:a16="http://schemas.microsoft.com/office/drawing/2014/main" id="{90994048-77F0-9973-3042-7A97378F9B1A}"/>
                    </a:ext>
                  </a:extLst>
                </p14:cNvPr>
                <p14:cNvContentPartPr/>
                <p14:nvPr/>
              </p14:nvContentPartPr>
              <p14:xfrm>
                <a:off x="8896895" y="1377010"/>
                <a:ext cx="118440" cy="23040"/>
              </p14:xfrm>
            </p:contentPart>
          </mc:Choice>
          <mc:Fallback>
            <p:pic>
              <p:nvPicPr>
                <p:cNvPr id="222" name="Ink 221">
                  <a:extLst>
                    <a:ext uri="{FF2B5EF4-FFF2-40B4-BE49-F238E27FC236}">
                      <a16:creationId xmlns:a16="http://schemas.microsoft.com/office/drawing/2014/main" id="{90994048-77F0-9973-3042-7A97378F9B1A}"/>
                    </a:ext>
                  </a:extLst>
                </p:cNvPr>
                <p:cNvPicPr/>
                <p:nvPr/>
              </p:nvPicPr>
              <p:blipFill>
                <a:blip r:embed="rId308"/>
                <a:stretch>
                  <a:fillRect/>
                </a:stretch>
              </p:blipFill>
              <p:spPr>
                <a:xfrm>
                  <a:off x="8890775" y="1370890"/>
                  <a:ext cx="130680" cy="35280"/>
                </a:xfrm>
                <a:prstGeom prst="rect">
                  <a:avLst/>
                </a:prstGeom>
              </p:spPr>
            </p:pic>
          </mc:Fallback>
        </mc:AlternateContent>
        <mc:AlternateContent xmlns:mc="http://schemas.openxmlformats.org/markup-compatibility/2006">
          <mc:Choice xmlns:p14="http://schemas.microsoft.com/office/powerpoint/2010/main" Requires="p14">
            <p:contentPart p14:bwMode="auto" r:id="rId309">
              <p14:nvContentPartPr>
                <p14:cNvPr id="223" name="Ink 222">
                  <a:extLst>
                    <a:ext uri="{FF2B5EF4-FFF2-40B4-BE49-F238E27FC236}">
                      <a16:creationId xmlns:a16="http://schemas.microsoft.com/office/drawing/2014/main" id="{128485ED-ED00-3827-06A2-E6FB01F4725F}"/>
                    </a:ext>
                  </a:extLst>
                </p14:cNvPr>
                <p14:cNvContentPartPr/>
                <p14:nvPr/>
              </p14:nvContentPartPr>
              <p14:xfrm>
                <a:off x="9084095" y="1377010"/>
                <a:ext cx="17280" cy="47880"/>
              </p14:xfrm>
            </p:contentPart>
          </mc:Choice>
          <mc:Fallback>
            <p:pic>
              <p:nvPicPr>
                <p:cNvPr id="223" name="Ink 222">
                  <a:extLst>
                    <a:ext uri="{FF2B5EF4-FFF2-40B4-BE49-F238E27FC236}">
                      <a16:creationId xmlns:a16="http://schemas.microsoft.com/office/drawing/2014/main" id="{128485ED-ED00-3827-06A2-E6FB01F4725F}"/>
                    </a:ext>
                  </a:extLst>
                </p:cNvPr>
                <p:cNvPicPr/>
                <p:nvPr/>
              </p:nvPicPr>
              <p:blipFill>
                <a:blip r:embed="rId310"/>
                <a:stretch>
                  <a:fillRect/>
                </a:stretch>
              </p:blipFill>
              <p:spPr>
                <a:xfrm>
                  <a:off x="9077975" y="1370890"/>
                  <a:ext cx="29520" cy="60120"/>
                </a:xfrm>
                <a:prstGeom prst="rect">
                  <a:avLst/>
                </a:prstGeom>
              </p:spPr>
            </p:pic>
          </mc:Fallback>
        </mc:AlternateContent>
        <mc:AlternateContent xmlns:mc="http://schemas.openxmlformats.org/markup-compatibility/2006">
          <mc:Choice xmlns:p14="http://schemas.microsoft.com/office/powerpoint/2010/main" Requires="p14">
            <p:contentPart p14:bwMode="auto" r:id="rId311">
              <p14:nvContentPartPr>
                <p14:cNvPr id="224" name="Ink 223">
                  <a:extLst>
                    <a:ext uri="{FF2B5EF4-FFF2-40B4-BE49-F238E27FC236}">
                      <a16:creationId xmlns:a16="http://schemas.microsoft.com/office/drawing/2014/main" id="{7C6E3ECC-EBEE-6EB2-3A57-DA266A044A8B}"/>
                    </a:ext>
                  </a:extLst>
                </p14:cNvPr>
                <p14:cNvContentPartPr/>
                <p14:nvPr/>
              </p14:nvContentPartPr>
              <p14:xfrm>
                <a:off x="9078695" y="1322290"/>
                <a:ext cx="24840" cy="11520"/>
              </p14:xfrm>
            </p:contentPart>
          </mc:Choice>
          <mc:Fallback>
            <p:pic>
              <p:nvPicPr>
                <p:cNvPr id="224" name="Ink 223">
                  <a:extLst>
                    <a:ext uri="{FF2B5EF4-FFF2-40B4-BE49-F238E27FC236}">
                      <a16:creationId xmlns:a16="http://schemas.microsoft.com/office/drawing/2014/main" id="{7C6E3ECC-EBEE-6EB2-3A57-DA266A044A8B}"/>
                    </a:ext>
                  </a:extLst>
                </p:cNvPr>
                <p:cNvPicPr/>
                <p:nvPr/>
              </p:nvPicPr>
              <p:blipFill>
                <a:blip r:embed="rId312"/>
                <a:stretch>
                  <a:fillRect/>
                </a:stretch>
              </p:blipFill>
              <p:spPr>
                <a:xfrm>
                  <a:off x="9072575" y="1316170"/>
                  <a:ext cx="37080" cy="23760"/>
                </a:xfrm>
                <a:prstGeom prst="rect">
                  <a:avLst/>
                </a:prstGeom>
              </p:spPr>
            </p:pic>
          </mc:Fallback>
        </mc:AlternateContent>
        <mc:AlternateContent xmlns:mc="http://schemas.openxmlformats.org/markup-compatibility/2006">
          <mc:Choice xmlns:p14="http://schemas.microsoft.com/office/powerpoint/2010/main" Requires="p14">
            <p:contentPart p14:bwMode="auto" r:id="rId313">
              <p14:nvContentPartPr>
                <p14:cNvPr id="225" name="Ink 224">
                  <a:extLst>
                    <a:ext uri="{FF2B5EF4-FFF2-40B4-BE49-F238E27FC236}">
                      <a16:creationId xmlns:a16="http://schemas.microsoft.com/office/drawing/2014/main" id="{7B81685A-FEFC-C86F-C2A5-ACBE9CADFAFF}"/>
                    </a:ext>
                  </a:extLst>
                </p14:cNvPr>
                <p14:cNvContentPartPr/>
                <p14:nvPr/>
              </p14:nvContentPartPr>
              <p14:xfrm>
                <a:off x="9136295" y="1354690"/>
                <a:ext cx="106920" cy="82080"/>
              </p14:xfrm>
            </p:contentPart>
          </mc:Choice>
          <mc:Fallback>
            <p:pic>
              <p:nvPicPr>
                <p:cNvPr id="225" name="Ink 224">
                  <a:extLst>
                    <a:ext uri="{FF2B5EF4-FFF2-40B4-BE49-F238E27FC236}">
                      <a16:creationId xmlns:a16="http://schemas.microsoft.com/office/drawing/2014/main" id="{7B81685A-FEFC-C86F-C2A5-ACBE9CADFAFF}"/>
                    </a:ext>
                  </a:extLst>
                </p:cNvPr>
                <p:cNvPicPr/>
                <p:nvPr/>
              </p:nvPicPr>
              <p:blipFill>
                <a:blip r:embed="rId314"/>
                <a:stretch>
                  <a:fillRect/>
                </a:stretch>
              </p:blipFill>
              <p:spPr>
                <a:xfrm>
                  <a:off x="9130175" y="1348570"/>
                  <a:ext cx="119160" cy="94320"/>
                </a:xfrm>
                <a:prstGeom prst="rect">
                  <a:avLst/>
                </a:prstGeom>
              </p:spPr>
            </p:pic>
          </mc:Fallback>
        </mc:AlternateContent>
        <mc:AlternateContent xmlns:mc="http://schemas.openxmlformats.org/markup-compatibility/2006">
          <mc:Choice xmlns:p14="http://schemas.microsoft.com/office/powerpoint/2010/main" Requires="p14">
            <p:contentPart p14:bwMode="auto" r:id="rId315">
              <p14:nvContentPartPr>
                <p14:cNvPr id="226" name="Ink 225">
                  <a:extLst>
                    <a:ext uri="{FF2B5EF4-FFF2-40B4-BE49-F238E27FC236}">
                      <a16:creationId xmlns:a16="http://schemas.microsoft.com/office/drawing/2014/main" id="{8894684B-1770-61C7-8DEE-F65ED37AF435}"/>
                    </a:ext>
                  </a:extLst>
                </p14:cNvPr>
                <p14:cNvContentPartPr/>
                <p14:nvPr/>
              </p14:nvContentPartPr>
              <p14:xfrm>
                <a:off x="9283175" y="1262530"/>
                <a:ext cx="36000" cy="151200"/>
              </p14:xfrm>
            </p:contentPart>
          </mc:Choice>
          <mc:Fallback>
            <p:pic>
              <p:nvPicPr>
                <p:cNvPr id="226" name="Ink 225">
                  <a:extLst>
                    <a:ext uri="{FF2B5EF4-FFF2-40B4-BE49-F238E27FC236}">
                      <a16:creationId xmlns:a16="http://schemas.microsoft.com/office/drawing/2014/main" id="{8894684B-1770-61C7-8DEE-F65ED37AF435}"/>
                    </a:ext>
                  </a:extLst>
                </p:cNvPr>
                <p:cNvPicPr/>
                <p:nvPr/>
              </p:nvPicPr>
              <p:blipFill>
                <a:blip r:embed="rId316"/>
                <a:stretch>
                  <a:fillRect/>
                </a:stretch>
              </p:blipFill>
              <p:spPr>
                <a:xfrm>
                  <a:off x="9277055" y="1256410"/>
                  <a:ext cx="48240" cy="163440"/>
                </a:xfrm>
                <a:prstGeom prst="rect">
                  <a:avLst/>
                </a:prstGeom>
              </p:spPr>
            </p:pic>
          </mc:Fallback>
        </mc:AlternateContent>
        <mc:AlternateContent xmlns:mc="http://schemas.openxmlformats.org/markup-compatibility/2006">
          <mc:Choice xmlns:p14="http://schemas.microsoft.com/office/powerpoint/2010/main" Requires="p14">
            <p:contentPart p14:bwMode="auto" r:id="rId317">
              <p14:nvContentPartPr>
                <p14:cNvPr id="227" name="Ink 226">
                  <a:extLst>
                    <a:ext uri="{FF2B5EF4-FFF2-40B4-BE49-F238E27FC236}">
                      <a16:creationId xmlns:a16="http://schemas.microsoft.com/office/drawing/2014/main" id="{A5B97326-E877-4789-F582-4D3ACC8D7C35}"/>
                    </a:ext>
                  </a:extLst>
                </p14:cNvPr>
                <p14:cNvContentPartPr/>
                <p14:nvPr/>
              </p14:nvContentPartPr>
              <p14:xfrm>
                <a:off x="9294335" y="1347130"/>
                <a:ext cx="94680" cy="27360"/>
              </p14:xfrm>
            </p:contentPart>
          </mc:Choice>
          <mc:Fallback>
            <p:pic>
              <p:nvPicPr>
                <p:cNvPr id="227" name="Ink 226">
                  <a:extLst>
                    <a:ext uri="{FF2B5EF4-FFF2-40B4-BE49-F238E27FC236}">
                      <a16:creationId xmlns:a16="http://schemas.microsoft.com/office/drawing/2014/main" id="{A5B97326-E877-4789-F582-4D3ACC8D7C35}"/>
                    </a:ext>
                  </a:extLst>
                </p:cNvPr>
                <p:cNvPicPr/>
                <p:nvPr/>
              </p:nvPicPr>
              <p:blipFill>
                <a:blip r:embed="rId318"/>
                <a:stretch>
                  <a:fillRect/>
                </a:stretch>
              </p:blipFill>
              <p:spPr>
                <a:xfrm>
                  <a:off x="9288215" y="1341010"/>
                  <a:ext cx="106920" cy="39600"/>
                </a:xfrm>
                <a:prstGeom prst="rect">
                  <a:avLst/>
                </a:prstGeom>
              </p:spPr>
            </p:pic>
          </mc:Fallback>
        </mc:AlternateContent>
        <mc:AlternateContent xmlns:mc="http://schemas.openxmlformats.org/markup-compatibility/2006">
          <mc:Choice xmlns:p14="http://schemas.microsoft.com/office/powerpoint/2010/main" Requires="p14">
            <p:contentPart p14:bwMode="auto" r:id="rId319">
              <p14:nvContentPartPr>
                <p14:cNvPr id="228" name="Ink 227">
                  <a:extLst>
                    <a:ext uri="{FF2B5EF4-FFF2-40B4-BE49-F238E27FC236}">
                      <a16:creationId xmlns:a16="http://schemas.microsoft.com/office/drawing/2014/main" id="{47B9B932-26F0-0D83-DF5B-7B7C0A3EB9FD}"/>
                    </a:ext>
                  </a:extLst>
                </p14:cNvPr>
                <p14:cNvContentPartPr/>
                <p14:nvPr/>
              </p14:nvContentPartPr>
              <p14:xfrm>
                <a:off x="9391535" y="1315090"/>
                <a:ext cx="93240" cy="66240"/>
              </p14:xfrm>
            </p:contentPart>
          </mc:Choice>
          <mc:Fallback>
            <p:pic>
              <p:nvPicPr>
                <p:cNvPr id="228" name="Ink 227">
                  <a:extLst>
                    <a:ext uri="{FF2B5EF4-FFF2-40B4-BE49-F238E27FC236}">
                      <a16:creationId xmlns:a16="http://schemas.microsoft.com/office/drawing/2014/main" id="{47B9B932-26F0-0D83-DF5B-7B7C0A3EB9FD}"/>
                    </a:ext>
                  </a:extLst>
                </p:cNvPr>
                <p:cNvPicPr/>
                <p:nvPr/>
              </p:nvPicPr>
              <p:blipFill>
                <a:blip r:embed="rId320"/>
                <a:stretch>
                  <a:fillRect/>
                </a:stretch>
              </p:blipFill>
              <p:spPr>
                <a:xfrm>
                  <a:off x="9385415" y="1308970"/>
                  <a:ext cx="105480" cy="78480"/>
                </a:xfrm>
                <a:prstGeom prst="rect">
                  <a:avLst/>
                </a:prstGeom>
              </p:spPr>
            </p:pic>
          </mc:Fallback>
        </mc:AlternateContent>
        <mc:AlternateContent xmlns:mc="http://schemas.openxmlformats.org/markup-compatibility/2006">
          <mc:Choice xmlns:p14="http://schemas.microsoft.com/office/powerpoint/2010/main" Requires="p14">
            <p:contentPart p14:bwMode="auto" r:id="rId321">
              <p14:nvContentPartPr>
                <p14:cNvPr id="229" name="Ink 228">
                  <a:extLst>
                    <a:ext uri="{FF2B5EF4-FFF2-40B4-BE49-F238E27FC236}">
                      <a16:creationId xmlns:a16="http://schemas.microsoft.com/office/drawing/2014/main" id="{27D4B7D3-1E62-3D64-8C4C-838EF7BDBA11}"/>
                    </a:ext>
                  </a:extLst>
                </p14:cNvPr>
                <p14:cNvContentPartPr/>
                <p14:nvPr/>
              </p14:nvContentPartPr>
              <p14:xfrm>
                <a:off x="9501695" y="1302490"/>
                <a:ext cx="88200" cy="74880"/>
              </p14:xfrm>
            </p:contentPart>
          </mc:Choice>
          <mc:Fallback>
            <p:pic>
              <p:nvPicPr>
                <p:cNvPr id="229" name="Ink 228">
                  <a:extLst>
                    <a:ext uri="{FF2B5EF4-FFF2-40B4-BE49-F238E27FC236}">
                      <a16:creationId xmlns:a16="http://schemas.microsoft.com/office/drawing/2014/main" id="{27D4B7D3-1E62-3D64-8C4C-838EF7BDBA11}"/>
                    </a:ext>
                  </a:extLst>
                </p:cNvPr>
                <p:cNvPicPr/>
                <p:nvPr/>
              </p:nvPicPr>
              <p:blipFill>
                <a:blip r:embed="rId322"/>
                <a:stretch>
                  <a:fillRect/>
                </a:stretch>
              </p:blipFill>
              <p:spPr>
                <a:xfrm>
                  <a:off x="9495575" y="1296370"/>
                  <a:ext cx="100440" cy="87120"/>
                </a:xfrm>
                <a:prstGeom prst="rect">
                  <a:avLst/>
                </a:prstGeom>
              </p:spPr>
            </p:pic>
          </mc:Fallback>
        </mc:AlternateContent>
        <mc:AlternateContent xmlns:mc="http://schemas.openxmlformats.org/markup-compatibility/2006">
          <mc:Choice xmlns:p14="http://schemas.microsoft.com/office/powerpoint/2010/main" Requires="p14">
            <p:contentPart p14:bwMode="auto" r:id="rId323">
              <p14:nvContentPartPr>
                <p14:cNvPr id="230" name="Ink 229">
                  <a:extLst>
                    <a:ext uri="{FF2B5EF4-FFF2-40B4-BE49-F238E27FC236}">
                      <a16:creationId xmlns:a16="http://schemas.microsoft.com/office/drawing/2014/main" id="{C95772C3-0C1A-F11A-5B1C-54A8B30A667C}"/>
                    </a:ext>
                  </a:extLst>
                </p14:cNvPr>
                <p14:cNvContentPartPr/>
                <p14:nvPr/>
              </p14:nvContentPartPr>
              <p14:xfrm>
                <a:off x="9583055" y="1305010"/>
                <a:ext cx="97920" cy="70920"/>
              </p14:xfrm>
            </p:contentPart>
          </mc:Choice>
          <mc:Fallback>
            <p:pic>
              <p:nvPicPr>
                <p:cNvPr id="230" name="Ink 229">
                  <a:extLst>
                    <a:ext uri="{FF2B5EF4-FFF2-40B4-BE49-F238E27FC236}">
                      <a16:creationId xmlns:a16="http://schemas.microsoft.com/office/drawing/2014/main" id="{C95772C3-0C1A-F11A-5B1C-54A8B30A667C}"/>
                    </a:ext>
                  </a:extLst>
                </p:cNvPr>
                <p:cNvPicPr/>
                <p:nvPr/>
              </p:nvPicPr>
              <p:blipFill>
                <a:blip r:embed="rId324"/>
                <a:stretch>
                  <a:fillRect/>
                </a:stretch>
              </p:blipFill>
              <p:spPr>
                <a:xfrm>
                  <a:off x="9576935" y="1298890"/>
                  <a:ext cx="110160" cy="83160"/>
                </a:xfrm>
                <a:prstGeom prst="rect">
                  <a:avLst/>
                </a:prstGeom>
              </p:spPr>
            </p:pic>
          </mc:Fallback>
        </mc:AlternateContent>
        <mc:AlternateContent xmlns:mc="http://schemas.openxmlformats.org/markup-compatibility/2006">
          <mc:Choice xmlns:p14="http://schemas.microsoft.com/office/powerpoint/2010/main" Requires="p14">
            <p:contentPart p14:bwMode="auto" r:id="rId325">
              <p14:nvContentPartPr>
                <p14:cNvPr id="231" name="Ink 230">
                  <a:extLst>
                    <a:ext uri="{FF2B5EF4-FFF2-40B4-BE49-F238E27FC236}">
                      <a16:creationId xmlns:a16="http://schemas.microsoft.com/office/drawing/2014/main" id="{A98AE936-AE3B-F510-D63B-9F7FB2CC26E4}"/>
                    </a:ext>
                  </a:extLst>
                </p14:cNvPr>
                <p14:cNvContentPartPr/>
                <p14:nvPr/>
              </p14:nvContentPartPr>
              <p14:xfrm>
                <a:off x="9714815" y="1309690"/>
                <a:ext cx="26640" cy="68760"/>
              </p14:xfrm>
            </p:contentPart>
          </mc:Choice>
          <mc:Fallback>
            <p:pic>
              <p:nvPicPr>
                <p:cNvPr id="231" name="Ink 230">
                  <a:extLst>
                    <a:ext uri="{FF2B5EF4-FFF2-40B4-BE49-F238E27FC236}">
                      <a16:creationId xmlns:a16="http://schemas.microsoft.com/office/drawing/2014/main" id="{A98AE936-AE3B-F510-D63B-9F7FB2CC26E4}"/>
                    </a:ext>
                  </a:extLst>
                </p:cNvPr>
                <p:cNvPicPr/>
                <p:nvPr/>
              </p:nvPicPr>
              <p:blipFill>
                <a:blip r:embed="rId326"/>
                <a:stretch>
                  <a:fillRect/>
                </a:stretch>
              </p:blipFill>
              <p:spPr>
                <a:xfrm>
                  <a:off x="9708695" y="1303570"/>
                  <a:ext cx="38880" cy="81000"/>
                </a:xfrm>
                <a:prstGeom prst="rect">
                  <a:avLst/>
                </a:prstGeom>
              </p:spPr>
            </p:pic>
          </mc:Fallback>
        </mc:AlternateContent>
        <mc:AlternateContent xmlns:mc="http://schemas.openxmlformats.org/markup-compatibility/2006">
          <mc:Choice xmlns:p14="http://schemas.microsoft.com/office/powerpoint/2010/main" Requires="p14">
            <p:contentPart p14:bwMode="auto" r:id="rId327">
              <p14:nvContentPartPr>
                <p14:cNvPr id="232" name="Ink 231">
                  <a:extLst>
                    <a:ext uri="{FF2B5EF4-FFF2-40B4-BE49-F238E27FC236}">
                      <a16:creationId xmlns:a16="http://schemas.microsoft.com/office/drawing/2014/main" id="{3D5BC6B9-4910-5F22-5321-FB6CD5529A77}"/>
                    </a:ext>
                  </a:extLst>
                </p14:cNvPr>
                <p14:cNvContentPartPr/>
                <p14:nvPr/>
              </p14:nvContentPartPr>
              <p14:xfrm>
                <a:off x="9848375" y="1222930"/>
                <a:ext cx="12960" cy="162000"/>
              </p14:xfrm>
            </p:contentPart>
          </mc:Choice>
          <mc:Fallback>
            <p:pic>
              <p:nvPicPr>
                <p:cNvPr id="232" name="Ink 231">
                  <a:extLst>
                    <a:ext uri="{FF2B5EF4-FFF2-40B4-BE49-F238E27FC236}">
                      <a16:creationId xmlns:a16="http://schemas.microsoft.com/office/drawing/2014/main" id="{3D5BC6B9-4910-5F22-5321-FB6CD5529A77}"/>
                    </a:ext>
                  </a:extLst>
                </p:cNvPr>
                <p:cNvPicPr/>
                <p:nvPr/>
              </p:nvPicPr>
              <p:blipFill>
                <a:blip r:embed="rId328"/>
                <a:stretch>
                  <a:fillRect/>
                </a:stretch>
              </p:blipFill>
              <p:spPr>
                <a:xfrm>
                  <a:off x="9842255" y="1216810"/>
                  <a:ext cx="25200" cy="174240"/>
                </a:xfrm>
                <a:prstGeom prst="rect">
                  <a:avLst/>
                </a:prstGeom>
              </p:spPr>
            </p:pic>
          </mc:Fallback>
        </mc:AlternateContent>
        <mc:AlternateContent xmlns:mc="http://schemas.openxmlformats.org/markup-compatibility/2006">
          <mc:Choice xmlns:p14="http://schemas.microsoft.com/office/powerpoint/2010/main" Requires="p14">
            <p:contentPart p14:bwMode="auto" r:id="rId329">
              <p14:nvContentPartPr>
                <p14:cNvPr id="233" name="Ink 232">
                  <a:extLst>
                    <a:ext uri="{FF2B5EF4-FFF2-40B4-BE49-F238E27FC236}">
                      <a16:creationId xmlns:a16="http://schemas.microsoft.com/office/drawing/2014/main" id="{4AFC0A64-1C45-7FDC-E34D-8FE7A819B961}"/>
                    </a:ext>
                  </a:extLst>
                </p14:cNvPr>
                <p14:cNvContentPartPr/>
                <p14:nvPr/>
              </p14:nvContentPartPr>
              <p14:xfrm>
                <a:off x="9835415" y="1308250"/>
                <a:ext cx="51120" cy="3240"/>
              </p14:xfrm>
            </p:contentPart>
          </mc:Choice>
          <mc:Fallback>
            <p:pic>
              <p:nvPicPr>
                <p:cNvPr id="233" name="Ink 232">
                  <a:extLst>
                    <a:ext uri="{FF2B5EF4-FFF2-40B4-BE49-F238E27FC236}">
                      <a16:creationId xmlns:a16="http://schemas.microsoft.com/office/drawing/2014/main" id="{4AFC0A64-1C45-7FDC-E34D-8FE7A819B961}"/>
                    </a:ext>
                  </a:extLst>
                </p:cNvPr>
                <p:cNvPicPr/>
                <p:nvPr/>
              </p:nvPicPr>
              <p:blipFill>
                <a:blip r:embed="rId330"/>
                <a:stretch>
                  <a:fillRect/>
                </a:stretch>
              </p:blipFill>
              <p:spPr>
                <a:xfrm>
                  <a:off x="9829295" y="1302130"/>
                  <a:ext cx="63360" cy="154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31">
            <p14:nvContentPartPr>
              <p14:cNvPr id="236" name="Ink 235">
                <a:extLst>
                  <a:ext uri="{FF2B5EF4-FFF2-40B4-BE49-F238E27FC236}">
                    <a16:creationId xmlns:a16="http://schemas.microsoft.com/office/drawing/2014/main" id="{FB592242-2970-D640-E332-E70FC708F9B6}"/>
                  </a:ext>
                </a:extLst>
              </p14:cNvPr>
              <p14:cNvContentPartPr/>
              <p14:nvPr/>
            </p14:nvContentPartPr>
            <p14:xfrm>
              <a:off x="7274735" y="1863730"/>
              <a:ext cx="425880" cy="432000"/>
            </p14:xfrm>
          </p:contentPart>
        </mc:Choice>
        <mc:Fallback>
          <p:pic>
            <p:nvPicPr>
              <p:cNvPr id="236" name="Ink 235">
                <a:extLst>
                  <a:ext uri="{FF2B5EF4-FFF2-40B4-BE49-F238E27FC236}">
                    <a16:creationId xmlns:a16="http://schemas.microsoft.com/office/drawing/2014/main" id="{FB592242-2970-D640-E332-E70FC708F9B6}"/>
                  </a:ext>
                </a:extLst>
              </p:cNvPr>
              <p:cNvPicPr/>
              <p:nvPr/>
            </p:nvPicPr>
            <p:blipFill>
              <a:blip r:embed="rId332"/>
              <a:stretch>
                <a:fillRect/>
              </a:stretch>
            </p:blipFill>
            <p:spPr>
              <a:xfrm>
                <a:off x="7268615" y="1857610"/>
                <a:ext cx="438120" cy="444240"/>
              </a:xfrm>
              <a:prstGeom prst="rect">
                <a:avLst/>
              </a:prstGeom>
            </p:spPr>
          </p:pic>
        </mc:Fallback>
      </mc:AlternateContent>
      <mc:AlternateContent xmlns:mc="http://schemas.openxmlformats.org/markup-compatibility/2006">
        <mc:Choice xmlns:p14="http://schemas.microsoft.com/office/powerpoint/2010/main" Requires="p14">
          <p:contentPart p14:bwMode="auto" r:id="rId333">
            <p14:nvContentPartPr>
              <p14:cNvPr id="237" name="Ink 236">
                <a:extLst>
                  <a:ext uri="{FF2B5EF4-FFF2-40B4-BE49-F238E27FC236}">
                    <a16:creationId xmlns:a16="http://schemas.microsoft.com/office/drawing/2014/main" id="{3F293514-EF7C-B09B-788D-A14DF267689F}"/>
                  </a:ext>
                </a:extLst>
              </p14:cNvPr>
              <p14:cNvContentPartPr/>
              <p14:nvPr/>
            </p14:nvContentPartPr>
            <p14:xfrm>
              <a:off x="6355655" y="1317970"/>
              <a:ext cx="542880" cy="274680"/>
            </p14:xfrm>
          </p:contentPart>
        </mc:Choice>
        <mc:Fallback>
          <p:pic>
            <p:nvPicPr>
              <p:cNvPr id="237" name="Ink 236">
                <a:extLst>
                  <a:ext uri="{FF2B5EF4-FFF2-40B4-BE49-F238E27FC236}">
                    <a16:creationId xmlns:a16="http://schemas.microsoft.com/office/drawing/2014/main" id="{3F293514-EF7C-B09B-788D-A14DF267689F}"/>
                  </a:ext>
                </a:extLst>
              </p:cNvPr>
              <p:cNvPicPr/>
              <p:nvPr/>
            </p:nvPicPr>
            <p:blipFill>
              <a:blip r:embed="rId334"/>
              <a:stretch>
                <a:fillRect/>
              </a:stretch>
            </p:blipFill>
            <p:spPr>
              <a:xfrm>
                <a:off x="6349535" y="1311850"/>
                <a:ext cx="555120" cy="286920"/>
              </a:xfrm>
              <a:prstGeom prst="rect">
                <a:avLst/>
              </a:prstGeom>
            </p:spPr>
          </p:pic>
        </mc:Fallback>
      </mc:AlternateContent>
      <p:grpSp>
        <p:nvGrpSpPr>
          <p:cNvPr id="348" name="Group 347">
            <a:extLst>
              <a:ext uri="{FF2B5EF4-FFF2-40B4-BE49-F238E27FC236}">
                <a16:creationId xmlns:a16="http://schemas.microsoft.com/office/drawing/2014/main" id="{6D65404F-FA51-7CF6-BF44-173ED0FBEF08}"/>
              </a:ext>
            </a:extLst>
          </p:cNvPr>
          <p:cNvGrpSpPr/>
          <p:nvPr/>
        </p:nvGrpSpPr>
        <p:grpSpPr>
          <a:xfrm>
            <a:off x="7695215" y="1960210"/>
            <a:ext cx="3824640" cy="1068480"/>
            <a:chOff x="7695215" y="1960210"/>
            <a:chExt cx="3824640" cy="1068480"/>
          </a:xfrm>
        </p:grpSpPr>
        <mc:AlternateContent xmlns:mc="http://schemas.openxmlformats.org/markup-compatibility/2006">
          <mc:Choice xmlns:p14="http://schemas.microsoft.com/office/powerpoint/2010/main" Requires="p14">
            <p:contentPart p14:bwMode="auto" r:id="rId335">
              <p14:nvContentPartPr>
                <p14:cNvPr id="238" name="Ink 237">
                  <a:extLst>
                    <a:ext uri="{FF2B5EF4-FFF2-40B4-BE49-F238E27FC236}">
                      <a16:creationId xmlns:a16="http://schemas.microsoft.com/office/drawing/2014/main" id="{3FFF6248-0C30-80A0-CDDC-CDB94BCEB3C2}"/>
                    </a:ext>
                  </a:extLst>
                </p14:cNvPr>
                <p14:cNvContentPartPr/>
                <p14:nvPr/>
              </p14:nvContentPartPr>
              <p14:xfrm>
                <a:off x="7712495" y="2171530"/>
                <a:ext cx="1200600" cy="125280"/>
              </p14:xfrm>
            </p:contentPart>
          </mc:Choice>
          <mc:Fallback>
            <p:pic>
              <p:nvPicPr>
                <p:cNvPr id="238" name="Ink 237">
                  <a:extLst>
                    <a:ext uri="{FF2B5EF4-FFF2-40B4-BE49-F238E27FC236}">
                      <a16:creationId xmlns:a16="http://schemas.microsoft.com/office/drawing/2014/main" id="{3FFF6248-0C30-80A0-CDDC-CDB94BCEB3C2}"/>
                    </a:ext>
                  </a:extLst>
                </p:cNvPr>
                <p:cNvPicPr/>
                <p:nvPr/>
              </p:nvPicPr>
              <p:blipFill>
                <a:blip r:embed="rId336"/>
                <a:stretch>
                  <a:fillRect/>
                </a:stretch>
              </p:blipFill>
              <p:spPr>
                <a:xfrm>
                  <a:off x="7706375" y="2165410"/>
                  <a:ext cx="1212840" cy="137520"/>
                </a:xfrm>
                <a:prstGeom prst="rect">
                  <a:avLst/>
                </a:prstGeom>
              </p:spPr>
            </p:pic>
          </mc:Fallback>
        </mc:AlternateContent>
        <mc:AlternateContent xmlns:mc="http://schemas.openxmlformats.org/markup-compatibility/2006">
          <mc:Choice xmlns:p14="http://schemas.microsoft.com/office/powerpoint/2010/main" Requires="p14">
            <p:contentPart p14:bwMode="auto" r:id="rId337">
              <p14:nvContentPartPr>
                <p14:cNvPr id="239" name="Ink 238">
                  <a:extLst>
                    <a:ext uri="{FF2B5EF4-FFF2-40B4-BE49-F238E27FC236}">
                      <a16:creationId xmlns:a16="http://schemas.microsoft.com/office/drawing/2014/main" id="{CFD35854-9EA2-6DDA-1EE1-206444B23751}"/>
                    </a:ext>
                  </a:extLst>
                </p14:cNvPr>
                <p14:cNvContentPartPr/>
                <p14:nvPr/>
              </p14:nvContentPartPr>
              <p14:xfrm>
                <a:off x="7695215" y="2158930"/>
                <a:ext cx="136800" cy="110880"/>
              </p14:xfrm>
            </p:contentPart>
          </mc:Choice>
          <mc:Fallback>
            <p:pic>
              <p:nvPicPr>
                <p:cNvPr id="239" name="Ink 238">
                  <a:extLst>
                    <a:ext uri="{FF2B5EF4-FFF2-40B4-BE49-F238E27FC236}">
                      <a16:creationId xmlns:a16="http://schemas.microsoft.com/office/drawing/2014/main" id="{CFD35854-9EA2-6DDA-1EE1-206444B23751}"/>
                    </a:ext>
                  </a:extLst>
                </p:cNvPr>
                <p:cNvPicPr/>
                <p:nvPr/>
              </p:nvPicPr>
              <p:blipFill>
                <a:blip r:embed="rId338"/>
                <a:stretch>
                  <a:fillRect/>
                </a:stretch>
              </p:blipFill>
              <p:spPr>
                <a:xfrm>
                  <a:off x="7689095" y="2152810"/>
                  <a:ext cx="149040" cy="123120"/>
                </a:xfrm>
                <a:prstGeom prst="rect">
                  <a:avLst/>
                </a:prstGeom>
              </p:spPr>
            </p:pic>
          </mc:Fallback>
        </mc:AlternateContent>
        <mc:AlternateContent xmlns:mc="http://schemas.openxmlformats.org/markup-compatibility/2006">
          <mc:Choice xmlns:p14="http://schemas.microsoft.com/office/powerpoint/2010/main" Requires="p14">
            <p:contentPart p14:bwMode="auto" r:id="rId339">
              <p14:nvContentPartPr>
                <p14:cNvPr id="241" name="Ink 240">
                  <a:extLst>
                    <a:ext uri="{FF2B5EF4-FFF2-40B4-BE49-F238E27FC236}">
                      <a16:creationId xmlns:a16="http://schemas.microsoft.com/office/drawing/2014/main" id="{6F3B1FFC-78ED-9CB4-9FA8-7B3EAD721F56}"/>
                    </a:ext>
                  </a:extLst>
                </p14:cNvPr>
                <p14:cNvContentPartPr/>
                <p14:nvPr/>
              </p14:nvContentPartPr>
              <p14:xfrm>
                <a:off x="8984735" y="2091250"/>
                <a:ext cx="12960" cy="128520"/>
              </p14:xfrm>
            </p:contentPart>
          </mc:Choice>
          <mc:Fallback>
            <p:pic>
              <p:nvPicPr>
                <p:cNvPr id="241" name="Ink 240">
                  <a:extLst>
                    <a:ext uri="{FF2B5EF4-FFF2-40B4-BE49-F238E27FC236}">
                      <a16:creationId xmlns:a16="http://schemas.microsoft.com/office/drawing/2014/main" id="{6F3B1FFC-78ED-9CB4-9FA8-7B3EAD721F56}"/>
                    </a:ext>
                  </a:extLst>
                </p:cNvPr>
                <p:cNvPicPr/>
                <p:nvPr/>
              </p:nvPicPr>
              <p:blipFill>
                <a:blip r:embed="rId340"/>
                <a:stretch>
                  <a:fillRect/>
                </a:stretch>
              </p:blipFill>
              <p:spPr>
                <a:xfrm>
                  <a:off x="8978615" y="2085130"/>
                  <a:ext cx="25200" cy="140760"/>
                </a:xfrm>
                <a:prstGeom prst="rect">
                  <a:avLst/>
                </a:prstGeom>
              </p:spPr>
            </p:pic>
          </mc:Fallback>
        </mc:AlternateContent>
        <mc:AlternateContent xmlns:mc="http://schemas.openxmlformats.org/markup-compatibility/2006">
          <mc:Choice xmlns:p14="http://schemas.microsoft.com/office/powerpoint/2010/main" Requires="p14">
            <p:contentPart p14:bwMode="auto" r:id="rId341">
              <p14:nvContentPartPr>
                <p14:cNvPr id="242" name="Ink 241">
                  <a:extLst>
                    <a:ext uri="{FF2B5EF4-FFF2-40B4-BE49-F238E27FC236}">
                      <a16:creationId xmlns:a16="http://schemas.microsoft.com/office/drawing/2014/main" id="{649A2C39-81AD-BCD4-4510-C36E86C72B99}"/>
                    </a:ext>
                  </a:extLst>
                </p14:cNvPr>
                <p14:cNvContentPartPr/>
                <p14:nvPr/>
              </p14:nvContentPartPr>
              <p14:xfrm>
                <a:off x="8915975" y="2100610"/>
                <a:ext cx="159840" cy="8640"/>
              </p14:xfrm>
            </p:contentPart>
          </mc:Choice>
          <mc:Fallback>
            <p:pic>
              <p:nvPicPr>
                <p:cNvPr id="242" name="Ink 241">
                  <a:extLst>
                    <a:ext uri="{FF2B5EF4-FFF2-40B4-BE49-F238E27FC236}">
                      <a16:creationId xmlns:a16="http://schemas.microsoft.com/office/drawing/2014/main" id="{649A2C39-81AD-BCD4-4510-C36E86C72B99}"/>
                    </a:ext>
                  </a:extLst>
                </p:cNvPr>
                <p:cNvPicPr/>
                <p:nvPr/>
              </p:nvPicPr>
              <p:blipFill>
                <a:blip r:embed="rId342"/>
                <a:stretch>
                  <a:fillRect/>
                </a:stretch>
              </p:blipFill>
              <p:spPr>
                <a:xfrm>
                  <a:off x="8909855" y="2094490"/>
                  <a:ext cx="172080" cy="20880"/>
                </a:xfrm>
                <a:prstGeom prst="rect">
                  <a:avLst/>
                </a:prstGeom>
              </p:spPr>
            </p:pic>
          </mc:Fallback>
        </mc:AlternateContent>
        <mc:AlternateContent xmlns:mc="http://schemas.openxmlformats.org/markup-compatibility/2006">
          <mc:Choice xmlns:p14="http://schemas.microsoft.com/office/powerpoint/2010/main" Requires="p14">
            <p:contentPart p14:bwMode="auto" r:id="rId343">
              <p14:nvContentPartPr>
                <p14:cNvPr id="243" name="Ink 242">
                  <a:extLst>
                    <a:ext uri="{FF2B5EF4-FFF2-40B4-BE49-F238E27FC236}">
                      <a16:creationId xmlns:a16="http://schemas.microsoft.com/office/drawing/2014/main" id="{BCF14299-B94F-760C-E16A-564F7F86BC2A}"/>
                    </a:ext>
                  </a:extLst>
                </p14:cNvPr>
                <p14:cNvContentPartPr/>
                <p14:nvPr/>
              </p14:nvContentPartPr>
              <p14:xfrm>
                <a:off x="9118655" y="2145610"/>
                <a:ext cx="91440" cy="75960"/>
              </p14:xfrm>
            </p:contentPart>
          </mc:Choice>
          <mc:Fallback>
            <p:pic>
              <p:nvPicPr>
                <p:cNvPr id="243" name="Ink 242">
                  <a:extLst>
                    <a:ext uri="{FF2B5EF4-FFF2-40B4-BE49-F238E27FC236}">
                      <a16:creationId xmlns:a16="http://schemas.microsoft.com/office/drawing/2014/main" id="{BCF14299-B94F-760C-E16A-564F7F86BC2A}"/>
                    </a:ext>
                  </a:extLst>
                </p:cNvPr>
                <p:cNvPicPr/>
                <p:nvPr/>
              </p:nvPicPr>
              <p:blipFill>
                <a:blip r:embed="rId344"/>
                <a:stretch>
                  <a:fillRect/>
                </a:stretch>
              </p:blipFill>
              <p:spPr>
                <a:xfrm>
                  <a:off x="9112535" y="2139490"/>
                  <a:ext cx="103680" cy="88200"/>
                </a:xfrm>
                <a:prstGeom prst="rect">
                  <a:avLst/>
                </a:prstGeom>
              </p:spPr>
            </p:pic>
          </mc:Fallback>
        </mc:AlternateContent>
        <mc:AlternateContent xmlns:mc="http://schemas.openxmlformats.org/markup-compatibility/2006">
          <mc:Choice xmlns:p14="http://schemas.microsoft.com/office/powerpoint/2010/main" Requires="p14">
            <p:contentPart p14:bwMode="auto" r:id="rId345">
              <p14:nvContentPartPr>
                <p14:cNvPr id="244" name="Ink 243">
                  <a:extLst>
                    <a:ext uri="{FF2B5EF4-FFF2-40B4-BE49-F238E27FC236}">
                      <a16:creationId xmlns:a16="http://schemas.microsoft.com/office/drawing/2014/main" id="{6132239C-4C78-8D3A-EFE8-A0B772602E30}"/>
                    </a:ext>
                  </a:extLst>
                </p14:cNvPr>
                <p14:cNvContentPartPr/>
                <p14:nvPr/>
              </p14:nvContentPartPr>
              <p14:xfrm>
                <a:off x="9228455" y="2181250"/>
                <a:ext cx="104400" cy="48240"/>
              </p14:xfrm>
            </p:contentPart>
          </mc:Choice>
          <mc:Fallback>
            <p:pic>
              <p:nvPicPr>
                <p:cNvPr id="244" name="Ink 243">
                  <a:extLst>
                    <a:ext uri="{FF2B5EF4-FFF2-40B4-BE49-F238E27FC236}">
                      <a16:creationId xmlns:a16="http://schemas.microsoft.com/office/drawing/2014/main" id="{6132239C-4C78-8D3A-EFE8-A0B772602E30}"/>
                    </a:ext>
                  </a:extLst>
                </p:cNvPr>
                <p:cNvPicPr/>
                <p:nvPr/>
              </p:nvPicPr>
              <p:blipFill>
                <a:blip r:embed="rId346"/>
                <a:stretch>
                  <a:fillRect/>
                </a:stretch>
              </p:blipFill>
              <p:spPr>
                <a:xfrm>
                  <a:off x="9222335" y="2175130"/>
                  <a:ext cx="116640" cy="60480"/>
                </a:xfrm>
                <a:prstGeom prst="rect">
                  <a:avLst/>
                </a:prstGeom>
              </p:spPr>
            </p:pic>
          </mc:Fallback>
        </mc:AlternateContent>
        <mc:AlternateContent xmlns:mc="http://schemas.openxmlformats.org/markup-compatibility/2006">
          <mc:Choice xmlns:p14="http://schemas.microsoft.com/office/powerpoint/2010/main" Requires="p14">
            <p:contentPart p14:bwMode="auto" r:id="rId347">
              <p14:nvContentPartPr>
                <p14:cNvPr id="245" name="Ink 244">
                  <a:extLst>
                    <a:ext uri="{FF2B5EF4-FFF2-40B4-BE49-F238E27FC236}">
                      <a16:creationId xmlns:a16="http://schemas.microsoft.com/office/drawing/2014/main" id="{B085AE32-E711-0E1A-645A-BC3AF6B9CB21}"/>
                    </a:ext>
                  </a:extLst>
                </p14:cNvPr>
                <p14:cNvContentPartPr/>
                <p14:nvPr/>
              </p14:nvContentPartPr>
              <p14:xfrm>
                <a:off x="9361295" y="2056330"/>
                <a:ext cx="110520" cy="162720"/>
              </p14:xfrm>
            </p:contentPart>
          </mc:Choice>
          <mc:Fallback>
            <p:pic>
              <p:nvPicPr>
                <p:cNvPr id="245" name="Ink 244">
                  <a:extLst>
                    <a:ext uri="{FF2B5EF4-FFF2-40B4-BE49-F238E27FC236}">
                      <a16:creationId xmlns:a16="http://schemas.microsoft.com/office/drawing/2014/main" id="{B085AE32-E711-0E1A-645A-BC3AF6B9CB21}"/>
                    </a:ext>
                  </a:extLst>
                </p:cNvPr>
                <p:cNvPicPr/>
                <p:nvPr/>
              </p:nvPicPr>
              <p:blipFill>
                <a:blip r:embed="rId348"/>
                <a:stretch>
                  <a:fillRect/>
                </a:stretch>
              </p:blipFill>
              <p:spPr>
                <a:xfrm>
                  <a:off x="9355175" y="2050210"/>
                  <a:ext cx="122760" cy="174960"/>
                </a:xfrm>
                <a:prstGeom prst="rect">
                  <a:avLst/>
                </a:prstGeom>
              </p:spPr>
            </p:pic>
          </mc:Fallback>
        </mc:AlternateContent>
        <mc:AlternateContent xmlns:mc="http://schemas.openxmlformats.org/markup-compatibility/2006">
          <mc:Choice xmlns:p14="http://schemas.microsoft.com/office/powerpoint/2010/main" Requires="p14">
            <p:contentPart p14:bwMode="auto" r:id="rId349">
              <p14:nvContentPartPr>
                <p14:cNvPr id="246" name="Ink 245">
                  <a:extLst>
                    <a:ext uri="{FF2B5EF4-FFF2-40B4-BE49-F238E27FC236}">
                      <a16:creationId xmlns:a16="http://schemas.microsoft.com/office/drawing/2014/main" id="{03BB2805-2BCD-0D8E-3838-67808C7CF834}"/>
                    </a:ext>
                  </a:extLst>
                </p14:cNvPr>
                <p14:cNvContentPartPr/>
                <p14:nvPr/>
              </p14:nvContentPartPr>
              <p14:xfrm>
                <a:off x="9506015" y="2190610"/>
                <a:ext cx="5400" cy="31320"/>
              </p14:xfrm>
            </p:contentPart>
          </mc:Choice>
          <mc:Fallback>
            <p:pic>
              <p:nvPicPr>
                <p:cNvPr id="246" name="Ink 245">
                  <a:extLst>
                    <a:ext uri="{FF2B5EF4-FFF2-40B4-BE49-F238E27FC236}">
                      <a16:creationId xmlns:a16="http://schemas.microsoft.com/office/drawing/2014/main" id="{03BB2805-2BCD-0D8E-3838-67808C7CF834}"/>
                    </a:ext>
                  </a:extLst>
                </p:cNvPr>
                <p:cNvPicPr/>
                <p:nvPr/>
              </p:nvPicPr>
              <p:blipFill>
                <a:blip r:embed="rId350"/>
                <a:stretch>
                  <a:fillRect/>
                </a:stretch>
              </p:blipFill>
              <p:spPr>
                <a:xfrm>
                  <a:off x="9499895" y="2184490"/>
                  <a:ext cx="17640" cy="43560"/>
                </a:xfrm>
                <a:prstGeom prst="rect">
                  <a:avLst/>
                </a:prstGeom>
              </p:spPr>
            </p:pic>
          </mc:Fallback>
        </mc:AlternateContent>
        <mc:AlternateContent xmlns:mc="http://schemas.openxmlformats.org/markup-compatibility/2006">
          <mc:Choice xmlns:p14="http://schemas.microsoft.com/office/powerpoint/2010/main" Requires="p14">
            <p:contentPart p14:bwMode="auto" r:id="rId351">
              <p14:nvContentPartPr>
                <p14:cNvPr id="247" name="Ink 246">
                  <a:extLst>
                    <a:ext uri="{FF2B5EF4-FFF2-40B4-BE49-F238E27FC236}">
                      <a16:creationId xmlns:a16="http://schemas.microsoft.com/office/drawing/2014/main" id="{EA1ECE9D-DEC1-BAFF-5133-9E22EC209ED5}"/>
                    </a:ext>
                  </a:extLst>
                </p14:cNvPr>
                <p14:cNvContentPartPr/>
                <p14:nvPr/>
              </p14:nvContentPartPr>
              <p14:xfrm>
                <a:off x="9504935" y="2098450"/>
                <a:ext cx="27360" cy="3960"/>
              </p14:xfrm>
            </p:contentPart>
          </mc:Choice>
          <mc:Fallback>
            <p:pic>
              <p:nvPicPr>
                <p:cNvPr id="247" name="Ink 246">
                  <a:extLst>
                    <a:ext uri="{FF2B5EF4-FFF2-40B4-BE49-F238E27FC236}">
                      <a16:creationId xmlns:a16="http://schemas.microsoft.com/office/drawing/2014/main" id="{EA1ECE9D-DEC1-BAFF-5133-9E22EC209ED5}"/>
                    </a:ext>
                  </a:extLst>
                </p:cNvPr>
                <p:cNvPicPr/>
                <p:nvPr/>
              </p:nvPicPr>
              <p:blipFill>
                <a:blip r:embed="rId352"/>
                <a:stretch>
                  <a:fillRect/>
                </a:stretch>
              </p:blipFill>
              <p:spPr>
                <a:xfrm>
                  <a:off x="9498815" y="2092330"/>
                  <a:ext cx="39600" cy="16200"/>
                </a:xfrm>
                <a:prstGeom prst="rect">
                  <a:avLst/>
                </a:prstGeom>
              </p:spPr>
            </p:pic>
          </mc:Fallback>
        </mc:AlternateContent>
        <mc:AlternateContent xmlns:mc="http://schemas.openxmlformats.org/markup-compatibility/2006">
          <mc:Choice xmlns:p14="http://schemas.microsoft.com/office/powerpoint/2010/main" Requires="p14">
            <p:contentPart p14:bwMode="auto" r:id="rId353">
              <p14:nvContentPartPr>
                <p14:cNvPr id="248" name="Ink 247">
                  <a:extLst>
                    <a:ext uri="{FF2B5EF4-FFF2-40B4-BE49-F238E27FC236}">
                      <a16:creationId xmlns:a16="http://schemas.microsoft.com/office/drawing/2014/main" id="{81F78A85-CCAC-A5AB-12D1-1B7D7350215F}"/>
                    </a:ext>
                  </a:extLst>
                </p14:cNvPr>
                <p14:cNvContentPartPr/>
                <p14:nvPr/>
              </p14:nvContentPartPr>
              <p14:xfrm>
                <a:off x="9626255" y="2028250"/>
                <a:ext cx="18000" cy="180360"/>
              </p14:xfrm>
            </p:contentPart>
          </mc:Choice>
          <mc:Fallback>
            <p:pic>
              <p:nvPicPr>
                <p:cNvPr id="248" name="Ink 247">
                  <a:extLst>
                    <a:ext uri="{FF2B5EF4-FFF2-40B4-BE49-F238E27FC236}">
                      <a16:creationId xmlns:a16="http://schemas.microsoft.com/office/drawing/2014/main" id="{81F78A85-CCAC-A5AB-12D1-1B7D7350215F}"/>
                    </a:ext>
                  </a:extLst>
                </p:cNvPr>
                <p:cNvPicPr/>
                <p:nvPr/>
              </p:nvPicPr>
              <p:blipFill>
                <a:blip r:embed="rId354"/>
                <a:stretch>
                  <a:fillRect/>
                </a:stretch>
              </p:blipFill>
              <p:spPr>
                <a:xfrm>
                  <a:off x="9620135" y="2022130"/>
                  <a:ext cx="30240" cy="192600"/>
                </a:xfrm>
                <a:prstGeom prst="rect">
                  <a:avLst/>
                </a:prstGeom>
              </p:spPr>
            </p:pic>
          </mc:Fallback>
        </mc:AlternateContent>
        <mc:AlternateContent xmlns:mc="http://schemas.openxmlformats.org/markup-compatibility/2006">
          <mc:Choice xmlns:p14="http://schemas.microsoft.com/office/powerpoint/2010/main" Requires="p14">
            <p:contentPart p14:bwMode="auto" r:id="rId355">
              <p14:nvContentPartPr>
                <p14:cNvPr id="249" name="Ink 248">
                  <a:extLst>
                    <a:ext uri="{FF2B5EF4-FFF2-40B4-BE49-F238E27FC236}">
                      <a16:creationId xmlns:a16="http://schemas.microsoft.com/office/drawing/2014/main" id="{52527FAE-43CC-5EEF-469E-209B3D4C8013}"/>
                    </a:ext>
                  </a:extLst>
                </p14:cNvPr>
                <p14:cNvContentPartPr/>
                <p14:nvPr/>
              </p14:nvContentPartPr>
              <p14:xfrm>
                <a:off x="9575135" y="2157490"/>
                <a:ext cx="97920" cy="16920"/>
              </p14:xfrm>
            </p:contentPart>
          </mc:Choice>
          <mc:Fallback>
            <p:pic>
              <p:nvPicPr>
                <p:cNvPr id="249" name="Ink 248">
                  <a:extLst>
                    <a:ext uri="{FF2B5EF4-FFF2-40B4-BE49-F238E27FC236}">
                      <a16:creationId xmlns:a16="http://schemas.microsoft.com/office/drawing/2014/main" id="{52527FAE-43CC-5EEF-469E-209B3D4C8013}"/>
                    </a:ext>
                  </a:extLst>
                </p:cNvPr>
                <p:cNvPicPr/>
                <p:nvPr/>
              </p:nvPicPr>
              <p:blipFill>
                <a:blip r:embed="rId356"/>
                <a:stretch>
                  <a:fillRect/>
                </a:stretch>
              </p:blipFill>
              <p:spPr>
                <a:xfrm>
                  <a:off x="9569015" y="2151370"/>
                  <a:ext cx="110160" cy="29160"/>
                </a:xfrm>
                <a:prstGeom prst="rect">
                  <a:avLst/>
                </a:prstGeom>
              </p:spPr>
            </p:pic>
          </mc:Fallback>
        </mc:AlternateContent>
        <mc:AlternateContent xmlns:mc="http://schemas.openxmlformats.org/markup-compatibility/2006">
          <mc:Choice xmlns:p14="http://schemas.microsoft.com/office/powerpoint/2010/main" Requires="p14">
            <p:contentPart p14:bwMode="auto" r:id="rId357">
              <p14:nvContentPartPr>
                <p14:cNvPr id="250" name="Ink 249">
                  <a:extLst>
                    <a:ext uri="{FF2B5EF4-FFF2-40B4-BE49-F238E27FC236}">
                      <a16:creationId xmlns:a16="http://schemas.microsoft.com/office/drawing/2014/main" id="{B589B0E7-A67F-03EE-EC20-0862E0621A2F}"/>
                    </a:ext>
                  </a:extLst>
                </p14:cNvPr>
                <p14:cNvContentPartPr/>
                <p14:nvPr/>
              </p14:nvContentPartPr>
              <p14:xfrm>
                <a:off x="9722015" y="2167930"/>
                <a:ext cx="6480" cy="41040"/>
              </p14:xfrm>
            </p:contentPart>
          </mc:Choice>
          <mc:Fallback>
            <p:pic>
              <p:nvPicPr>
                <p:cNvPr id="250" name="Ink 249">
                  <a:extLst>
                    <a:ext uri="{FF2B5EF4-FFF2-40B4-BE49-F238E27FC236}">
                      <a16:creationId xmlns:a16="http://schemas.microsoft.com/office/drawing/2014/main" id="{B589B0E7-A67F-03EE-EC20-0862E0621A2F}"/>
                    </a:ext>
                  </a:extLst>
                </p:cNvPr>
                <p:cNvPicPr/>
                <p:nvPr/>
              </p:nvPicPr>
              <p:blipFill>
                <a:blip r:embed="rId358"/>
                <a:stretch>
                  <a:fillRect/>
                </a:stretch>
              </p:blipFill>
              <p:spPr>
                <a:xfrm>
                  <a:off x="9715895" y="2161810"/>
                  <a:ext cx="18720" cy="53280"/>
                </a:xfrm>
                <a:prstGeom prst="rect">
                  <a:avLst/>
                </a:prstGeom>
              </p:spPr>
            </p:pic>
          </mc:Fallback>
        </mc:AlternateContent>
        <mc:AlternateContent xmlns:mc="http://schemas.openxmlformats.org/markup-compatibility/2006">
          <mc:Choice xmlns:p14="http://schemas.microsoft.com/office/powerpoint/2010/main" Requires="p14">
            <p:contentPart p14:bwMode="auto" r:id="rId359">
              <p14:nvContentPartPr>
                <p14:cNvPr id="251" name="Ink 250">
                  <a:extLst>
                    <a:ext uri="{FF2B5EF4-FFF2-40B4-BE49-F238E27FC236}">
                      <a16:creationId xmlns:a16="http://schemas.microsoft.com/office/drawing/2014/main" id="{B47F173B-27A1-74AA-AB3F-E4B61A04110F}"/>
                    </a:ext>
                  </a:extLst>
                </p14:cNvPr>
                <p14:cNvContentPartPr/>
                <p14:nvPr/>
              </p14:nvContentPartPr>
              <p14:xfrm>
                <a:off x="9712655" y="2112130"/>
                <a:ext cx="19080" cy="7920"/>
              </p14:xfrm>
            </p:contentPart>
          </mc:Choice>
          <mc:Fallback>
            <p:pic>
              <p:nvPicPr>
                <p:cNvPr id="251" name="Ink 250">
                  <a:extLst>
                    <a:ext uri="{FF2B5EF4-FFF2-40B4-BE49-F238E27FC236}">
                      <a16:creationId xmlns:a16="http://schemas.microsoft.com/office/drawing/2014/main" id="{B47F173B-27A1-74AA-AB3F-E4B61A04110F}"/>
                    </a:ext>
                  </a:extLst>
                </p:cNvPr>
                <p:cNvPicPr/>
                <p:nvPr/>
              </p:nvPicPr>
              <p:blipFill>
                <a:blip r:embed="rId360"/>
                <a:stretch>
                  <a:fillRect/>
                </a:stretch>
              </p:blipFill>
              <p:spPr>
                <a:xfrm>
                  <a:off x="9706535" y="2106010"/>
                  <a:ext cx="31320" cy="20160"/>
                </a:xfrm>
                <a:prstGeom prst="rect">
                  <a:avLst/>
                </a:prstGeom>
              </p:spPr>
            </p:pic>
          </mc:Fallback>
        </mc:AlternateContent>
        <mc:AlternateContent xmlns:mc="http://schemas.openxmlformats.org/markup-compatibility/2006">
          <mc:Choice xmlns:p14="http://schemas.microsoft.com/office/powerpoint/2010/main" Requires="p14">
            <p:contentPart p14:bwMode="auto" r:id="rId361">
              <p14:nvContentPartPr>
                <p14:cNvPr id="252" name="Ink 251">
                  <a:extLst>
                    <a:ext uri="{FF2B5EF4-FFF2-40B4-BE49-F238E27FC236}">
                      <a16:creationId xmlns:a16="http://schemas.microsoft.com/office/drawing/2014/main" id="{D1E16B2B-6CE0-A06B-653C-7E44948EA2F8}"/>
                    </a:ext>
                  </a:extLst>
                </p14:cNvPr>
                <p14:cNvContentPartPr/>
                <p14:nvPr/>
              </p14:nvContentPartPr>
              <p14:xfrm>
                <a:off x="9800135" y="2163610"/>
                <a:ext cx="38520" cy="48600"/>
              </p14:xfrm>
            </p:contentPart>
          </mc:Choice>
          <mc:Fallback>
            <p:pic>
              <p:nvPicPr>
                <p:cNvPr id="252" name="Ink 251">
                  <a:extLst>
                    <a:ext uri="{FF2B5EF4-FFF2-40B4-BE49-F238E27FC236}">
                      <a16:creationId xmlns:a16="http://schemas.microsoft.com/office/drawing/2014/main" id="{D1E16B2B-6CE0-A06B-653C-7E44948EA2F8}"/>
                    </a:ext>
                  </a:extLst>
                </p:cNvPr>
                <p:cNvPicPr/>
                <p:nvPr/>
              </p:nvPicPr>
              <p:blipFill>
                <a:blip r:embed="rId362"/>
                <a:stretch>
                  <a:fillRect/>
                </a:stretch>
              </p:blipFill>
              <p:spPr>
                <a:xfrm>
                  <a:off x="9794015" y="2157490"/>
                  <a:ext cx="50760" cy="60840"/>
                </a:xfrm>
                <a:prstGeom prst="rect">
                  <a:avLst/>
                </a:prstGeom>
              </p:spPr>
            </p:pic>
          </mc:Fallback>
        </mc:AlternateContent>
        <mc:AlternateContent xmlns:mc="http://schemas.openxmlformats.org/markup-compatibility/2006">
          <mc:Choice xmlns:p14="http://schemas.microsoft.com/office/powerpoint/2010/main" Requires="p14">
            <p:contentPart p14:bwMode="auto" r:id="rId363">
              <p14:nvContentPartPr>
                <p14:cNvPr id="253" name="Ink 252">
                  <a:extLst>
                    <a:ext uri="{FF2B5EF4-FFF2-40B4-BE49-F238E27FC236}">
                      <a16:creationId xmlns:a16="http://schemas.microsoft.com/office/drawing/2014/main" id="{3AF9B088-24D4-BB4D-F03A-40FE93936232}"/>
                    </a:ext>
                  </a:extLst>
                </p14:cNvPr>
                <p14:cNvContentPartPr/>
                <p14:nvPr/>
              </p14:nvContentPartPr>
              <p14:xfrm>
                <a:off x="9800495" y="2160730"/>
                <a:ext cx="6840" cy="19440"/>
              </p14:xfrm>
            </p:contentPart>
          </mc:Choice>
          <mc:Fallback>
            <p:pic>
              <p:nvPicPr>
                <p:cNvPr id="253" name="Ink 252">
                  <a:extLst>
                    <a:ext uri="{FF2B5EF4-FFF2-40B4-BE49-F238E27FC236}">
                      <a16:creationId xmlns:a16="http://schemas.microsoft.com/office/drawing/2014/main" id="{3AF9B088-24D4-BB4D-F03A-40FE93936232}"/>
                    </a:ext>
                  </a:extLst>
                </p:cNvPr>
                <p:cNvPicPr/>
                <p:nvPr/>
              </p:nvPicPr>
              <p:blipFill>
                <a:blip r:embed="rId364"/>
                <a:stretch>
                  <a:fillRect/>
                </a:stretch>
              </p:blipFill>
              <p:spPr>
                <a:xfrm>
                  <a:off x="9794375" y="2154610"/>
                  <a:ext cx="19080" cy="31680"/>
                </a:xfrm>
                <a:prstGeom prst="rect">
                  <a:avLst/>
                </a:prstGeom>
              </p:spPr>
            </p:pic>
          </mc:Fallback>
        </mc:AlternateContent>
        <mc:AlternateContent xmlns:mc="http://schemas.openxmlformats.org/markup-compatibility/2006">
          <mc:Choice xmlns:p14="http://schemas.microsoft.com/office/powerpoint/2010/main" Requires="p14">
            <p:contentPart p14:bwMode="auto" r:id="rId365">
              <p14:nvContentPartPr>
                <p14:cNvPr id="254" name="Ink 253">
                  <a:extLst>
                    <a:ext uri="{FF2B5EF4-FFF2-40B4-BE49-F238E27FC236}">
                      <a16:creationId xmlns:a16="http://schemas.microsoft.com/office/drawing/2014/main" id="{F269B895-16DD-B9C2-5C6D-CE429A34B47A}"/>
                    </a:ext>
                  </a:extLst>
                </p14:cNvPr>
                <p14:cNvContentPartPr/>
                <p14:nvPr/>
              </p14:nvContentPartPr>
              <p14:xfrm>
                <a:off x="9868535" y="2150290"/>
                <a:ext cx="87480" cy="63720"/>
              </p14:xfrm>
            </p:contentPart>
          </mc:Choice>
          <mc:Fallback>
            <p:pic>
              <p:nvPicPr>
                <p:cNvPr id="254" name="Ink 253">
                  <a:extLst>
                    <a:ext uri="{FF2B5EF4-FFF2-40B4-BE49-F238E27FC236}">
                      <a16:creationId xmlns:a16="http://schemas.microsoft.com/office/drawing/2014/main" id="{F269B895-16DD-B9C2-5C6D-CE429A34B47A}"/>
                    </a:ext>
                  </a:extLst>
                </p:cNvPr>
                <p:cNvPicPr/>
                <p:nvPr/>
              </p:nvPicPr>
              <p:blipFill>
                <a:blip r:embed="rId366"/>
                <a:stretch>
                  <a:fillRect/>
                </a:stretch>
              </p:blipFill>
              <p:spPr>
                <a:xfrm>
                  <a:off x="9862415" y="2144170"/>
                  <a:ext cx="99720" cy="75960"/>
                </a:xfrm>
                <a:prstGeom prst="rect">
                  <a:avLst/>
                </a:prstGeom>
              </p:spPr>
            </p:pic>
          </mc:Fallback>
        </mc:AlternateContent>
        <mc:AlternateContent xmlns:mc="http://schemas.openxmlformats.org/markup-compatibility/2006">
          <mc:Choice xmlns:p14="http://schemas.microsoft.com/office/powerpoint/2010/main" Requires="p14">
            <p:contentPart p14:bwMode="auto" r:id="rId367">
              <p14:nvContentPartPr>
                <p14:cNvPr id="255" name="Ink 254">
                  <a:extLst>
                    <a:ext uri="{FF2B5EF4-FFF2-40B4-BE49-F238E27FC236}">
                      <a16:creationId xmlns:a16="http://schemas.microsoft.com/office/drawing/2014/main" id="{8B46A332-7745-CADF-D5E1-24FED38F5CF7}"/>
                    </a:ext>
                  </a:extLst>
                </p14:cNvPr>
                <p14:cNvContentPartPr/>
                <p14:nvPr/>
              </p14:nvContentPartPr>
              <p14:xfrm>
                <a:off x="9992015" y="2148490"/>
                <a:ext cx="89640" cy="50400"/>
              </p14:xfrm>
            </p:contentPart>
          </mc:Choice>
          <mc:Fallback>
            <p:pic>
              <p:nvPicPr>
                <p:cNvPr id="255" name="Ink 254">
                  <a:extLst>
                    <a:ext uri="{FF2B5EF4-FFF2-40B4-BE49-F238E27FC236}">
                      <a16:creationId xmlns:a16="http://schemas.microsoft.com/office/drawing/2014/main" id="{8B46A332-7745-CADF-D5E1-24FED38F5CF7}"/>
                    </a:ext>
                  </a:extLst>
                </p:cNvPr>
                <p:cNvPicPr/>
                <p:nvPr/>
              </p:nvPicPr>
              <p:blipFill>
                <a:blip r:embed="rId368"/>
                <a:stretch>
                  <a:fillRect/>
                </a:stretch>
              </p:blipFill>
              <p:spPr>
                <a:xfrm>
                  <a:off x="9985895" y="2142370"/>
                  <a:ext cx="101880" cy="62640"/>
                </a:xfrm>
                <a:prstGeom prst="rect">
                  <a:avLst/>
                </a:prstGeom>
              </p:spPr>
            </p:pic>
          </mc:Fallback>
        </mc:AlternateContent>
        <mc:AlternateContent xmlns:mc="http://schemas.openxmlformats.org/markup-compatibility/2006">
          <mc:Choice xmlns:p14="http://schemas.microsoft.com/office/powerpoint/2010/main" Requires="p14">
            <p:contentPart p14:bwMode="auto" r:id="rId369">
              <p14:nvContentPartPr>
                <p14:cNvPr id="256" name="Ink 255">
                  <a:extLst>
                    <a:ext uri="{FF2B5EF4-FFF2-40B4-BE49-F238E27FC236}">
                      <a16:creationId xmlns:a16="http://schemas.microsoft.com/office/drawing/2014/main" id="{D66DC23A-A982-2E3C-0163-70069CA4C314}"/>
                    </a:ext>
                  </a:extLst>
                </p14:cNvPr>
                <p14:cNvContentPartPr/>
                <p14:nvPr/>
              </p14:nvContentPartPr>
              <p14:xfrm>
                <a:off x="10092455" y="1973530"/>
                <a:ext cx="32400" cy="199440"/>
              </p14:xfrm>
            </p:contentPart>
          </mc:Choice>
          <mc:Fallback>
            <p:pic>
              <p:nvPicPr>
                <p:cNvPr id="256" name="Ink 255">
                  <a:extLst>
                    <a:ext uri="{FF2B5EF4-FFF2-40B4-BE49-F238E27FC236}">
                      <a16:creationId xmlns:a16="http://schemas.microsoft.com/office/drawing/2014/main" id="{D66DC23A-A982-2E3C-0163-70069CA4C314}"/>
                    </a:ext>
                  </a:extLst>
                </p:cNvPr>
                <p:cNvPicPr/>
                <p:nvPr/>
              </p:nvPicPr>
              <p:blipFill>
                <a:blip r:embed="rId370"/>
                <a:stretch>
                  <a:fillRect/>
                </a:stretch>
              </p:blipFill>
              <p:spPr>
                <a:xfrm>
                  <a:off x="10086335" y="1967410"/>
                  <a:ext cx="44640" cy="211680"/>
                </a:xfrm>
                <a:prstGeom prst="rect">
                  <a:avLst/>
                </a:prstGeom>
              </p:spPr>
            </p:pic>
          </mc:Fallback>
        </mc:AlternateContent>
        <mc:AlternateContent xmlns:mc="http://schemas.openxmlformats.org/markup-compatibility/2006">
          <mc:Choice xmlns:p14="http://schemas.microsoft.com/office/powerpoint/2010/main" Requires="p14">
            <p:contentPart p14:bwMode="auto" r:id="rId371">
              <p14:nvContentPartPr>
                <p14:cNvPr id="258" name="Ink 257">
                  <a:extLst>
                    <a:ext uri="{FF2B5EF4-FFF2-40B4-BE49-F238E27FC236}">
                      <a16:creationId xmlns:a16="http://schemas.microsoft.com/office/drawing/2014/main" id="{8AF9317B-A581-3378-9A11-3D3204D08155}"/>
                    </a:ext>
                  </a:extLst>
                </p14:cNvPr>
                <p14:cNvContentPartPr/>
                <p14:nvPr/>
              </p14:nvContentPartPr>
              <p14:xfrm>
                <a:off x="10280375" y="2075050"/>
                <a:ext cx="82080" cy="87120"/>
              </p14:xfrm>
            </p:contentPart>
          </mc:Choice>
          <mc:Fallback>
            <p:pic>
              <p:nvPicPr>
                <p:cNvPr id="258" name="Ink 257">
                  <a:extLst>
                    <a:ext uri="{FF2B5EF4-FFF2-40B4-BE49-F238E27FC236}">
                      <a16:creationId xmlns:a16="http://schemas.microsoft.com/office/drawing/2014/main" id="{8AF9317B-A581-3378-9A11-3D3204D08155}"/>
                    </a:ext>
                  </a:extLst>
                </p:cNvPr>
                <p:cNvPicPr/>
                <p:nvPr/>
              </p:nvPicPr>
              <p:blipFill>
                <a:blip r:embed="rId372"/>
                <a:stretch>
                  <a:fillRect/>
                </a:stretch>
              </p:blipFill>
              <p:spPr>
                <a:xfrm>
                  <a:off x="10274255" y="2068930"/>
                  <a:ext cx="94320" cy="99360"/>
                </a:xfrm>
                <a:prstGeom prst="rect">
                  <a:avLst/>
                </a:prstGeom>
              </p:spPr>
            </p:pic>
          </mc:Fallback>
        </mc:AlternateContent>
        <mc:AlternateContent xmlns:mc="http://schemas.openxmlformats.org/markup-compatibility/2006">
          <mc:Choice xmlns:p14="http://schemas.microsoft.com/office/powerpoint/2010/main" Requires="p14">
            <p:contentPart p14:bwMode="auto" r:id="rId373">
              <p14:nvContentPartPr>
                <p14:cNvPr id="259" name="Ink 258">
                  <a:extLst>
                    <a:ext uri="{FF2B5EF4-FFF2-40B4-BE49-F238E27FC236}">
                      <a16:creationId xmlns:a16="http://schemas.microsoft.com/office/drawing/2014/main" id="{82236322-CD1C-ACAC-2042-5B25F783B3B6}"/>
                    </a:ext>
                  </a:extLst>
                </p14:cNvPr>
                <p14:cNvContentPartPr/>
                <p14:nvPr/>
              </p14:nvContentPartPr>
              <p14:xfrm>
                <a:off x="10357775" y="2134450"/>
                <a:ext cx="124560" cy="53640"/>
              </p14:xfrm>
            </p:contentPart>
          </mc:Choice>
          <mc:Fallback>
            <p:pic>
              <p:nvPicPr>
                <p:cNvPr id="259" name="Ink 258">
                  <a:extLst>
                    <a:ext uri="{FF2B5EF4-FFF2-40B4-BE49-F238E27FC236}">
                      <a16:creationId xmlns:a16="http://schemas.microsoft.com/office/drawing/2014/main" id="{82236322-CD1C-ACAC-2042-5B25F783B3B6}"/>
                    </a:ext>
                  </a:extLst>
                </p:cNvPr>
                <p:cNvPicPr/>
                <p:nvPr/>
              </p:nvPicPr>
              <p:blipFill>
                <a:blip r:embed="rId374"/>
                <a:stretch>
                  <a:fillRect/>
                </a:stretch>
              </p:blipFill>
              <p:spPr>
                <a:xfrm>
                  <a:off x="10351655" y="2128330"/>
                  <a:ext cx="136800" cy="65880"/>
                </a:xfrm>
                <a:prstGeom prst="rect">
                  <a:avLst/>
                </a:prstGeom>
              </p:spPr>
            </p:pic>
          </mc:Fallback>
        </mc:AlternateContent>
        <mc:AlternateContent xmlns:mc="http://schemas.openxmlformats.org/markup-compatibility/2006">
          <mc:Choice xmlns:p14="http://schemas.microsoft.com/office/powerpoint/2010/main" Requires="p14">
            <p:contentPart p14:bwMode="auto" r:id="rId375">
              <p14:nvContentPartPr>
                <p14:cNvPr id="260" name="Ink 259">
                  <a:extLst>
                    <a:ext uri="{FF2B5EF4-FFF2-40B4-BE49-F238E27FC236}">
                      <a16:creationId xmlns:a16="http://schemas.microsoft.com/office/drawing/2014/main" id="{D2F5EFEE-FD15-4304-2377-4AD4935BF1D7}"/>
                    </a:ext>
                  </a:extLst>
                </p14:cNvPr>
                <p14:cNvContentPartPr/>
                <p14:nvPr/>
              </p14:nvContentPartPr>
              <p14:xfrm>
                <a:off x="10474055" y="2118610"/>
                <a:ext cx="118440" cy="53280"/>
              </p14:xfrm>
            </p:contentPart>
          </mc:Choice>
          <mc:Fallback>
            <p:pic>
              <p:nvPicPr>
                <p:cNvPr id="260" name="Ink 259">
                  <a:extLst>
                    <a:ext uri="{FF2B5EF4-FFF2-40B4-BE49-F238E27FC236}">
                      <a16:creationId xmlns:a16="http://schemas.microsoft.com/office/drawing/2014/main" id="{D2F5EFEE-FD15-4304-2377-4AD4935BF1D7}"/>
                    </a:ext>
                  </a:extLst>
                </p:cNvPr>
                <p:cNvPicPr/>
                <p:nvPr/>
              </p:nvPicPr>
              <p:blipFill>
                <a:blip r:embed="rId376"/>
                <a:stretch>
                  <a:fillRect/>
                </a:stretch>
              </p:blipFill>
              <p:spPr>
                <a:xfrm>
                  <a:off x="10467935" y="2112490"/>
                  <a:ext cx="130680" cy="65520"/>
                </a:xfrm>
                <a:prstGeom prst="rect">
                  <a:avLst/>
                </a:prstGeom>
              </p:spPr>
            </p:pic>
          </mc:Fallback>
        </mc:AlternateContent>
        <mc:AlternateContent xmlns:mc="http://schemas.openxmlformats.org/markup-compatibility/2006">
          <mc:Choice xmlns:p14="http://schemas.microsoft.com/office/powerpoint/2010/main" Requires="p14">
            <p:contentPart p14:bwMode="auto" r:id="rId377">
              <p14:nvContentPartPr>
                <p14:cNvPr id="261" name="Ink 260">
                  <a:extLst>
                    <a:ext uri="{FF2B5EF4-FFF2-40B4-BE49-F238E27FC236}">
                      <a16:creationId xmlns:a16="http://schemas.microsoft.com/office/drawing/2014/main" id="{EBC0BADA-13F7-026A-2634-02F878222788}"/>
                    </a:ext>
                  </a:extLst>
                </p14:cNvPr>
                <p14:cNvContentPartPr/>
                <p14:nvPr/>
              </p14:nvContentPartPr>
              <p14:xfrm>
                <a:off x="10647935" y="2086930"/>
                <a:ext cx="38880" cy="101520"/>
              </p14:xfrm>
            </p:contentPart>
          </mc:Choice>
          <mc:Fallback>
            <p:pic>
              <p:nvPicPr>
                <p:cNvPr id="261" name="Ink 260">
                  <a:extLst>
                    <a:ext uri="{FF2B5EF4-FFF2-40B4-BE49-F238E27FC236}">
                      <a16:creationId xmlns:a16="http://schemas.microsoft.com/office/drawing/2014/main" id="{EBC0BADA-13F7-026A-2634-02F878222788}"/>
                    </a:ext>
                  </a:extLst>
                </p:cNvPr>
                <p:cNvPicPr/>
                <p:nvPr/>
              </p:nvPicPr>
              <p:blipFill>
                <a:blip r:embed="rId378"/>
                <a:stretch>
                  <a:fillRect/>
                </a:stretch>
              </p:blipFill>
              <p:spPr>
                <a:xfrm>
                  <a:off x="10641815" y="2080810"/>
                  <a:ext cx="51120" cy="113760"/>
                </a:xfrm>
                <a:prstGeom prst="rect">
                  <a:avLst/>
                </a:prstGeom>
              </p:spPr>
            </p:pic>
          </mc:Fallback>
        </mc:AlternateContent>
        <mc:AlternateContent xmlns:mc="http://schemas.openxmlformats.org/markup-compatibility/2006">
          <mc:Choice xmlns:p14="http://schemas.microsoft.com/office/powerpoint/2010/main" Requires="p14">
            <p:contentPart p14:bwMode="auto" r:id="rId379">
              <p14:nvContentPartPr>
                <p14:cNvPr id="262" name="Ink 261">
                  <a:extLst>
                    <a:ext uri="{FF2B5EF4-FFF2-40B4-BE49-F238E27FC236}">
                      <a16:creationId xmlns:a16="http://schemas.microsoft.com/office/drawing/2014/main" id="{5F71C282-7002-AD45-EF97-D37D7F36802A}"/>
                    </a:ext>
                  </a:extLst>
                </p14:cNvPr>
                <p14:cNvContentPartPr/>
                <p14:nvPr/>
              </p14:nvContentPartPr>
              <p14:xfrm>
                <a:off x="10740815" y="1960210"/>
                <a:ext cx="33480" cy="175320"/>
              </p14:xfrm>
            </p:contentPart>
          </mc:Choice>
          <mc:Fallback>
            <p:pic>
              <p:nvPicPr>
                <p:cNvPr id="262" name="Ink 261">
                  <a:extLst>
                    <a:ext uri="{FF2B5EF4-FFF2-40B4-BE49-F238E27FC236}">
                      <a16:creationId xmlns:a16="http://schemas.microsoft.com/office/drawing/2014/main" id="{5F71C282-7002-AD45-EF97-D37D7F36802A}"/>
                    </a:ext>
                  </a:extLst>
                </p:cNvPr>
                <p:cNvPicPr/>
                <p:nvPr/>
              </p:nvPicPr>
              <p:blipFill>
                <a:blip r:embed="rId380"/>
                <a:stretch>
                  <a:fillRect/>
                </a:stretch>
              </p:blipFill>
              <p:spPr>
                <a:xfrm>
                  <a:off x="10734695" y="1954090"/>
                  <a:ext cx="45720" cy="187560"/>
                </a:xfrm>
                <a:prstGeom prst="rect">
                  <a:avLst/>
                </a:prstGeom>
              </p:spPr>
            </p:pic>
          </mc:Fallback>
        </mc:AlternateContent>
        <mc:AlternateContent xmlns:mc="http://schemas.openxmlformats.org/markup-compatibility/2006">
          <mc:Choice xmlns:p14="http://schemas.microsoft.com/office/powerpoint/2010/main" Requires="p14">
            <p:contentPart p14:bwMode="auto" r:id="rId381">
              <p14:nvContentPartPr>
                <p14:cNvPr id="263" name="Ink 262">
                  <a:extLst>
                    <a:ext uri="{FF2B5EF4-FFF2-40B4-BE49-F238E27FC236}">
                      <a16:creationId xmlns:a16="http://schemas.microsoft.com/office/drawing/2014/main" id="{2D86846D-1656-176F-B9CA-6BDBA585620A}"/>
                    </a:ext>
                  </a:extLst>
                </p14:cNvPr>
                <p14:cNvContentPartPr/>
                <p14:nvPr/>
              </p14:nvContentPartPr>
              <p14:xfrm>
                <a:off x="10833335" y="2095930"/>
                <a:ext cx="360" cy="33120"/>
              </p14:xfrm>
            </p:contentPart>
          </mc:Choice>
          <mc:Fallback>
            <p:pic>
              <p:nvPicPr>
                <p:cNvPr id="263" name="Ink 262">
                  <a:extLst>
                    <a:ext uri="{FF2B5EF4-FFF2-40B4-BE49-F238E27FC236}">
                      <a16:creationId xmlns:a16="http://schemas.microsoft.com/office/drawing/2014/main" id="{2D86846D-1656-176F-B9CA-6BDBA585620A}"/>
                    </a:ext>
                  </a:extLst>
                </p:cNvPr>
                <p:cNvPicPr/>
                <p:nvPr/>
              </p:nvPicPr>
              <p:blipFill>
                <a:blip r:embed="rId382"/>
                <a:stretch>
                  <a:fillRect/>
                </a:stretch>
              </p:blipFill>
              <p:spPr>
                <a:xfrm>
                  <a:off x="10827215" y="2089810"/>
                  <a:ext cx="12600" cy="45360"/>
                </a:xfrm>
                <a:prstGeom prst="rect">
                  <a:avLst/>
                </a:prstGeom>
              </p:spPr>
            </p:pic>
          </mc:Fallback>
        </mc:AlternateContent>
        <mc:AlternateContent xmlns:mc="http://schemas.openxmlformats.org/markup-compatibility/2006">
          <mc:Choice xmlns:p14="http://schemas.microsoft.com/office/powerpoint/2010/main" Requires="p14">
            <p:contentPart p14:bwMode="auto" r:id="rId383">
              <p14:nvContentPartPr>
                <p14:cNvPr id="264" name="Ink 263">
                  <a:extLst>
                    <a:ext uri="{FF2B5EF4-FFF2-40B4-BE49-F238E27FC236}">
                      <a16:creationId xmlns:a16="http://schemas.microsoft.com/office/drawing/2014/main" id="{ACA8BA95-B5FE-777D-812D-9B2D0DB45B0C}"/>
                    </a:ext>
                  </a:extLst>
                </p14:cNvPr>
                <p14:cNvContentPartPr/>
                <p14:nvPr/>
              </p14:nvContentPartPr>
              <p14:xfrm>
                <a:off x="10833335" y="2053090"/>
                <a:ext cx="26280" cy="43200"/>
              </p14:xfrm>
            </p:contentPart>
          </mc:Choice>
          <mc:Fallback>
            <p:pic>
              <p:nvPicPr>
                <p:cNvPr id="264" name="Ink 263">
                  <a:extLst>
                    <a:ext uri="{FF2B5EF4-FFF2-40B4-BE49-F238E27FC236}">
                      <a16:creationId xmlns:a16="http://schemas.microsoft.com/office/drawing/2014/main" id="{ACA8BA95-B5FE-777D-812D-9B2D0DB45B0C}"/>
                    </a:ext>
                  </a:extLst>
                </p:cNvPr>
                <p:cNvPicPr/>
                <p:nvPr/>
              </p:nvPicPr>
              <p:blipFill>
                <a:blip r:embed="rId384"/>
                <a:stretch>
                  <a:fillRect/>
                </a:stretch>
              </p:blipFill>
              <p:spPr>
                <a:xfrm>
                  <a:off x="10827215" y="2046970"/>
                  <a:ext cx="38520" cy="55440"/>
                </a:xfrm>
                <a:prstGeom prst="rect">
                  <a:avLst/>
                </a:prstGeom>
              </p:spPr>
            </p:pic>
          </mc:Fallback>
        </mc:AlternateContent>
        <mc:AlternateContent xmlns:mc="http://schemas.openxmlformats.org/markup-compatibility/2006">
          <mc:Choice xmlns:p14="http://schemas.microsoft.com/office/powerpoint/2010/main" Requires="p14">
            <p:contentPart p14:bwMode="auto" r:id="rId385">
              <p14:nvContentPartPr>
                <p14:cNvPr id="265" name="Ink 264">
                  <a:extLst>
                    <a:ext uri="{FF2B5EF4-FFF2-40B4-BE49-F238E27FC236}">
                      <a16:creationId xmlns:a16="http://schemas.microsoft.com/office/drawing/2014/main" id="{3241C856-0833-04BF-C1D1-D65BB30C2BC2}"/>
                    </a:ext>
                  </a:extLst>
                </p14:cNvPr>
                <p14:cNvContentPartPr/>
                <p14:nvPr/>
              </p14:nvContentPartPr>
              <p14:xfrm>
                <a:off x="10903535" y="2098810"/>
                <a:ext cx="59400" cy="65520"/>
              </p14:xfrm>
            </p:contentPart>
          </mc:Choice>
          <mc:Fallback>
            <p:pic>
              <p:nvPicPr>
                <p:cNvPr id="265" name="Ink 264">
                  <a:extLst>
                    <a:ext uri="{FF2B5EF4-FFF2-40B4-BE49-F238E27FC236}">
                      <a16:creationId xmlns:a16="http://schemas.microsoft.com/office/drawing/2014/main" id="{3241C856-0833-04BF-C1D1-D65BB30C2BC2}"/>
                    </a:ext>
                  </a:extLst>
                </p:cNvPr>
                <p:cNvPicPr/>
                <p:nvPr/>
              </p:nvPicPr>
              <p:blipFill>
                <a:blip r:embed="rId386"/>
                <a:stretch>
                  <a:fillRect/>
                </a:stretch>
              </p:blipFill>
              <p:spPr>
                <a:xfrm>
                  <a:off x="10897415" y="2092690"/>
                  <a:ext cx="71640" cy="77760"/>
                </a:xfrm>
                <a:prstGeom prst="rect">
                  <a:avLst/>
                </a:prstGeom>
              </p:spPr>
            </p:pic>
          </mc:Fallback>
        </mc:AlternateContent>
        <mc:AlternateContent xmlns:mc="http://schemas.openxmlformats.org/markup-compatibility/2006">
          <mc:Choice xmlns:p14="http://schemas.microsoft.com/office/powerpoint/2010/main" Requires="p14">
            <p:contentPart p14:bwMode="auto" r:id="rId387">
              <p14:nvContentPartPr>
                <p14:cNvPr id="266" name="Ink 265">
                  <a:extLst>
                    <a:ext uri="{FF2B5EF4-FFF2-40B4-BE49-F238E27FC236}">
                      <a16:creationId xmlns:a16="http://schemas.microsoft.com/office/drawing/2014/main" id="{B419FD7B-0EC6-D60E-94D4-45204219E482}"/>
                    </a:ext>
                  </a:extLst>
                </p14:cNvPr>
                <p14:cNvContentPartPr/>
                <p14:nvPr/>
              </p14:nvContentPartPr>
              <p14:xfrm>
                <a:off x="10995335" y="2108890"/>
                <a:ext cx="81000" cy="137880"/>
              </p14:xfrm>
            </p:contentPart>
          </mc:Choice>
          <mc:Fallback>
            <p:pic>
              <p:nvPicPr>
                <p:cNvPr id="266" name="Ink 265">
                  <a:extLst>
                    <a:ext uri="{FF2B5EF4-FFF2-40B4-BE49-F238E27FC236}">
                      <a16:creationId xmlns:a16="http://schemas.microsoft.com/office/drawing/2014/main" id="{B419FD7B-0EC6-D60E-94D4-45204219E482}"/>
                    </a:ext>
                  </a:extLst>
                </p:cNvPr>
                <p:cNvPicPr/>
                <p:nvPr/>
              </p:nvPicPr>
              <p:blipFill>
                <a:blip r:embed="rId388"/>
                <a:stretch>
                  <a:fillRect/>
                </a:stretch>
              </p:blipFill>
              <p:spPr>
                <a:xfrm>
                  <a:off x="10989215" y="2102770"/>
                  <a:ext cx="93240" cy="150120"/>
                </a:xfrm>
                <a:prstGeom prst="rect">
                  <a:avLst/>
                </a:prstGeom>
              </p:spPr>
            </p:pic>
          </mc:Fallback>
        </mc:AlternateContent>
        <mc:AlternateContent xmlns:mc="http://schemas.openxmlformats.org/markup-compatibility/2006">
          <mc:Choice xmlns:p14="http://schemas.microsoft.com/office/powerpoint/2010/main" Requires="p14">
            <p:contentPart p14:bwMode="auto" r:id="rId389">
              <p14:nvContentPartPr>
                <p14:cNvPr id="268" name="Ink 267">
                  <a:extLst>
                    <a:ext uri="{FF2B5EF4-FFF2-40B4-BE49-F238E27FC236}">
                      <a16:creationId xmlns:a16="http://schemas.microsoft.com/office/drawing/2014/main" id="{5A540DF9-78D3-72ED-2B02-E3F2204366AD}"/>
                    </a:ext>
                  </a:extLst>
                </p14:cNvPr>
                <p14:cNvContentPartPr/>
                <p14:nvPr/>
              </p14:nvContentPartPr>
              <p14:xfrm>
                <a:off x="9009215" y="2375650"/>
                <a:ext cx="5760" cy="16920"/>
              </p14:xfrm>
            </p:contentPart>
          </mc:Choice>
          <mc:Fallback>
            <p:pic>
              <p:nvPicPr>
                <p:cNvPr id="268" name="Ink 267">
                  <a:extLst>
                    <a:ext uri="{FF2B5EF4-FFF2-40B4-BE49-F238E27FC236}">
                      <a16:creationId xmlns:a16="http://schemas.microsoft.com/office/drawing/2014/main" id="{5A540DF9-78D3-72ED-2B02-E3F2204366AD}"/>
                    </a:ext>
                  </a:extLst>
                </p:cNvPr>
                <p:cNvPicPr/>
                <p:nvPr/>
              </p:nvPicPr>
              <p:blipFill>
                <a:blip r:embed="rId390"/>
                <a:stretch>
                  <a:fillRect/>
                </a:stretch>
              </p:blipFill>
              <p:spPr>
                <a:xfrm>
                  <a:off x="9003095" y="2369530"/>
                  <a:ext cx="18000" cy="29160"/>
                </a:xfrm>
                <a:prstGeom prst="rect">
                  <a:avLst/>
                </a:prstGeom>
              </p:spPr>
            </p:pic>
          </mc:Fallback>
        </mc:AlternateContent>
        <mc:AlternateContent xmlns:mc="http://schemas.openxmlformats.org/markup-compatibility/2006">
          <mc:Choice xmlns:p14="http://schemas.microsoft.com/office/powerpoint/2010/main" Requires="p14">
            <p:contentPart p14:bwMode="auto" r:id="rId391">
              <p14:nvContentPartPr>
                <p14:cNvPr id="269" name="Ink 268">
                  <a:extLst>
                    <a:ext uri="{FF2B5EF4-FFF2-40B4-BE49-F238E27FC236}">
                      <a16:creationId xmlns:a16="http://schemas.microsoft.com/office/drawing/2014/main" id="{29CEDC52-AC30-C0BA-8363-D816A74B980B}"/>
                    </a:ext>
                  </a:extLst>
                </p14:cNvPr>
                <p14:cNvContentPartPr/>
                <p14:nvPr/>
              </p14:nvContentPartPr>
              <p14:xfrm>
                <a:off x="9014975" y="2375650"/>
                <a:ext cx="360" cy="360"/>
              </p14:xfrm>
            </p:contentPart>
          </mc:Choice>
          <mc:Fallback>
            <p:pic>
              <p:nvPicPr>
                <p:cNvPr id="269" name="Ink 268">
                  <a:extLst>
                    <a:ext uri="{FF2B5EF4-FFF2-40B4-BE49-F238E27FC236}">
                      <a16:creationId xmlns:a16="http://schemas.microsoft.com/office/drawing/2014/main" id="{29CEDC52-AC30-C0BA-8363-D816A74B980B}"/>
                    </a:ext>
                  </a:extLst>
                </p:cNvPr>
                <p:cNvPicPr/>
                <p:nvPr/>
              </p:nvPicPr>
              <p:blipFill>
                <a:blip r:embed="rId392"/>
                <a:stretch>
                  <a:fillRect/>
                </a:stretch>
              </p:blipFill>
              <p:spPr>
                <a:xfrm>
                  <a:off x="9008855" y="2369530"/>
                  <a:ext cx="12600" cy="12600"/>
                </a:xfrm>
                <a:prstGeom prst="rect">
                  <a:avLst/>
                </a:prstGeom>
              </p:spPr>
            </p:pic>
          </mc:Fallback>
        </mc:AlternateContent>
        <mc:AlternateContent xmlns:mc="http://schemas.openxmlformats.org/markup-compatibility/2006">
          <mc:Choice xmlns:p14="http://schemas.microsoft.com/office/powerpoint/2010/main" Requires="p14">
            <p:contentPart p14:bwMode="auto" r:id="rId393">
              <p14:nvContentPartPr>
                <p14:cNvPr id="270" name="Ink 269">
                  <a:extLst>
                    <a:ext uri="{FF2B5EF4-FFF2-40B4-BE49-F238E27FC236}">
                      <a16:creationId xmlns:a16="http://schemas.microsoft.com/office/drawing/2014/main" id="{22C84EDE-D4F7-3291-CE89-1A7AA82F2A17}"/>
                    </a:ext>
                  </a:extLst>
                </p14:cNvPr>
                <p14:cNvContentPartPr/>
                <p14:nvPr/>
              </p14:nvContentPartPr>
              <p14:xfrm>
                <a:off x="9014975" y="2373490"/>
                <a:ext cx="26280" cy="31680"/>
              </p14:xfrm>
            </p:contentPart>
          </mc:Choice>
          <mc:Fallback>
            <p:pic>
              <p:nvPicPr>
                <p:cNvPr id="270" name="Ink 269">
                  <a:extLst>
                    <a:ext uri="{FF2B5EF4-FFF2-40B4-BE49-F238E27FC236}">
                      <a16:creationId xmlns:a16="http://schemas.microsoft.com/office/drawing/2014/main" id="{22C84EDE-D4F7-3291-CE89-1A7AA82F2A17}"/>
                    </a:ext>
                  </a:extLst>
                </p:cNvPr>
                <p:cNvPicPr/>
                <p:nvPr/>
              </p:nvPicPr>
              <p:blipFill>
                <a:blip r:embed="rId394"/>
                <a:stretch>
                  <a:fillRect/>
                </a:stretch>
              </p:blipFill>
              <p:spPr>
                <a:xfrm>
                  <a:off x="9008855" y="2367370"/>
                  <a:ext cx="38520" cy="43920"/>
                </a:xfrm>
                <a:prstGeom prst="rect">
                  <a:avLst/>
                </a:prstGeom>
              </p:spPr>
            </p:pic>
          </mc:Fallback>
        </mc:AlternateContent>
        <mc:AlternateContent xmlns:mc="http://schemas.openxmlformats.org/markup-compatibility/2006">
          <mc:Choice xmlns:p14="http://schemas.microsoft.com/office/powerpoint/2010/main" Requires="p14">
            <p:contentPart p14:bwMode="auto" r:id="rId395">
              <p14:nvContentPartPr>
                <p14:cNvPr id="272" name="Ink 271">
                  <a:extLst>
                    <a:ext uri="{FF2B5EF4-FFF2-40B4-BE49-F238E27FC236}">
                      <a16:creationId xmlns:a16="http://schemas.microsoft.com/office/drawing/2014/main" id="{6E833648-E440-C2C1-A893-007A0A21F9D4}"/>
                    </a:ext>
                  </a:extLst>
                </p14:cNvPr>
                <p14:cNvContentPartPr/>
                <p14:nvPr/>
              </p14:nvContentPartPr>
              <p14:xfrm>
                <a:off x="9064655" y="2435050"/>
                <a:ext cx="123480" cy="59760"/>
              </p14:xfrm>
            </p:contentPart>
          </mc:Choice>
          <mc:Fallback>
            <p:pic>
              <p:nvPicPr>
                <p:cNvPr id="272" name="Ink 271">
                  <a:extLst>
                    <a:ext uri="{FF2B5EF4-FFF2-40B4-BE49-F238E27FC236}">
                      <a16:creationId xmlns:a16="http://schemas.microsoft.com/office/drawing/2014/main" id="{6E833648-E440-C2C1-A893-007A0A21F9D4}"/>
                    </a:ext>
                  </a:extLst>
                </p:cNvPr>
                <p:cNvPicPr/>
                <p:nvPr/>
              </p:nvPicPr>
              <p:blipFill>
                <a:blip r:embed="rId396"/>
                <a:stretch>
                  <a:fillRect/>
                </a:stretch>
              </p:blipFill>
              <p:spPr>
                <a:xfrm>
                  <a:off x="9058535" y="2428930"/>
                  <a:ext cx="135720"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397">
              <p14:nvContentPartPr>
                <p14:cNvPr id="273" name="Ink 272">
                  <a:extLst>
                    <a:ext uri="{FF2B5EF4-FFF2-40B4-BE49-F238E27FC236}">
                      <a16:creationId xmlns:a16="http://schemas.microsoft.com/office/drawing/2014/main" id="{A18C4C9D-FB04-7DCB-666F-618C147094B2}"/>
                    </a:ext>
                  </a:extLst>
                </p14:cNvPr>
                <p14:cNvContentPartPr/>
                <p14:nvPr/>
              </p14:nvContentPartPr>
              <p14:xfrm>
                <a:off x="9227015" y="2441530"/>
                <a:ext cx="115200" cy="47520"/>
              </p14:xfrm>
            </p:contentPart>
          </mc:Choice>
          <mc:Fallback>
            <p:pic>
              <p:nvPicPr>
                <p:cNvPr id="273" name="Ink 272">
                  <a:extLst>
                    <a:ext uri="{FF2B5EF4-FFF2-40B4-BE49-F238E27FC236}">
                      <a16:creationId xmlns:a16="http://schemas.microsoft.com/office/drawing/2014/main" id="{A18C4C9D-FB04-7DCB-666F-618C147094B2}"/>
                    </a:ext>
                  </a:extLst>
                </p:cNvPr>
                <p:cNvPicPr/>
                <p:nvPr/>
              </p:nvPicPr>
              <p:blipFill>
                <a:blip r:embed="rId398"/>
                <a:stretch>
                  <a:fillRect/>
                </a:stretch>
              </p:blipFill>
              <p:spPr>
                <a:xfrm>
                  <a:off x="9220895" y="2435410"/>
                  <a:ext cx="127440" cy="59760"/>
                </a:xfrm>
                <a:prstGeom prst="rect">
                  <a:avLst/>
                </a:prstGeom>
              </p:spPr>
            </p:pic>
          </mc:Fallback>
        </mc:AlternateContent>
        <mc:AlternateContent xmlns:mc="http://schemas.openxmlformats.org/markup-compatibility/2006">
          <mc:Choice xmlns:p14="http://schemas.microsoft.com/office/powerpoint/2010/main" Requires="p14">
            <p:contentPart p14:bwMode="auto" r:id="rId399">
              <p14:nvContentPartPr>
                <p14:cNvPr id="274" name="Ink 273">
                  <a:extLst>
                    <a:ext uri="{FF2B5EF4-FFF2-40B4-BE49-F238E27FC236}">
                      <a16:creationId xmlns:a16="http://schemas.microsoft.com/office/drawing/2014/main" id="{1D771F83-5F16-4116-72B6-DB04ADF6C2A8}"/>
                    </a:ext>
                  </a:extLst>
                </p14:cNvPr>
                <p14:cNvContentPartPr/>
                <p14:nvPr/>
              </p14:nvContentPartPr>
              <p14:xfrm>
                <a:off x="9376775" y="2431450"/>
                <a:ext cx="37440" cy="51840"/>
              </p14:xfrm>
            </p:contentPart>
          </mc:Choice>
          <mc:Fallback>
            <p:pic>
              <p:nvPicPr>
                <p:cNvPr id="274" name="Ink 273">
                  <a:extLst>
                    <a:ext uri="{FF2B5EF4-FFF2-40B4-BE49-F238E27FC236}">
                      <a16:creationId xmlns:a16="http://schemas.microsoft.com/office/drawing/2014/main" id="{1D771F83-5F16-4116-72B6-DB04ADF6C2A8}"/>
                    </a:ext>
                  </a:extLst>
                </p:cNvPr>
                <p:cNvPicPr/>
                <p:nvPr/>
              </p:nvPicPr>
              <p:blipFill>
                <a:blip r:embed="rId400"/>
                <a:stretch>
                  <a:fillRect/>
                </a:stretch>
              </p:blipFill>
              <p:spPr>
                <a:xfrm>
                  <a:off x="9370655" y="2425330"/>
                  <a:ext cx="49680" cy="64080"/>
                </a:xfrm>
                <a:prstGeom prst="rect">
                  <a:avLst/>
                </a:prstGeom>
              </p:spPr>
            </p:pic>
          </mc:Fallback>
        </mc:AlternateContent>
        <mc:AlternateContent xmlns:mc="http://schemas.openxmlformats.org/markup-compatibility/2006">
          <mc:Choice xmlns:p14="http://schemas.microsoft.com/office/powerpoint/2010/main" Requires="p14">
            <p:contentPart p14:bwMode="auto" r:id="rId401">
              <p14:nvContentPartPr>
                <p14:cNvPr id="275" name="Ink 274">
                  <a:extLst>
                    <a:ext uri="{FF2B5EF4-FFF2-40B4-BE49-F238E27FC236}">
                      <a16:creationId xmlns:a16="http://schemas.microsoft.com/office/drawing/2014/main" id="{B177DC29-A8B3-65FE-66C8-253C6D57401C}"/>
                    </a:ext>
                  </a:extLst>
                </p14:cNvPr>
                <p14:cNvContentPartPr/>
                <p14:nvPr/>
              </p14:nvContentPartPr>
              <p14:xfrm>
                <a:off x="9470015" y="2309410"/>
                <a:ext cx="27720" cy="167040"/>
              </p14:xfrm>
            </p:contentPart>
          </mc:Choice>
          <mc:Fallback>
            <p:pic>
              <p:nvPicPr>
                <p:cNvPr id="275" name="Ink 274">
                  <a:extLst>
                    <a:ext uri="{FF2B5EF4-FFF2-40B4-BE49-F238E27FC236}">
                      <a16:creationId xmlns:a16="http://schemas.microsoft.com/office/drawing/2014/main" id="{B177DC29-A8B3-65FE-66C8-253C6D57401C}"/>
                    </a:ext>
                  </a:extLst>
                </p:cNvPr>
                <p:cNvPicPr/>
                <p:nvPr/>
              </p:nvPicPr>
              <p:blipFill>
                <a:blip r:embed="rId402"/>
                <a:stretch>
                  <a:fillRect/>
                </a:stretch>
              </p:blipFill>
              <p:spPr>
                <a:xfrm>
                  <a:off x="9463895" y="2303290"/>
                  <a:ext cx="39960" cy="179280"/>
                </a:xfrm>
                <a:prstGeom prst="rect">
                  <a:avLst/>
                </a:prstGeom>
              </p:spPr>
            </p:pic>
          </mc:Fallback>
        </mc:AlternateContent>
        <mc:AlternateContent xmlns:mc="http://schemas.openxmlformats.org/markup-compatibility/2006">
          <mc:Choice xmlns:p14="http://schemas.microsoft.com/office/powerpoint/2010/main" Requires="p14">
            <p:contentPart p14:bwMode="auto" r:id="rId403">
              <p14:nvContentPartPr>
                <p14:cNvPr id="276" name="Ink 275">
                  <a:extLst>
                    <a:ext uri="{FF2B5EF4-FFF2-40B4-BE49-F238E27FC236}">
                      <a16:creationId xmlns:a16="http://schemas.microsoft.com/office/drawing/2014/main" id="{284B4F1F-B2BA-EC45-BDF4-C784FB469719}"/>
                    </a:ext>
                  </a:extLst>
                </p14:cNvPr>
                <p14:cNvContentPartPr/>
                <p14:nvPr/>
              </p14:nvContentPartPr>
              <p14:xfrm>
                <a:off x="9437975" y="2403010"/>
                <a:ext cx="86400" cy="21240"/>
              </p14:xfrm>
            </p:contentPart>
          </mc:Choice>
          <mc:Fallback>
            <p:pic>
              <p:nvPicPr>
                <p:cNvPr id="276" name="Ink 275">
                  <a:extLst>
                    <a:ext uri="{FF2B5EF4-FFF2-40B4-BE49-F238E27FC236}">
                      <a16:creationId xmlns:a16="http://schemas.microsoft.com/office/drawing/2014/main" id="{284B4F1F-B2BA-EC45-BDF4-C784FB469719}"/>
                    </a:ext>
                  </a:extLst>
                </p:cNvPr>
                <p:cNvPicPr/>
                <p:nvPr/>
              </p:nvPicPr>
              <p:blipFill>
                <a:blip r:embed="rId404"/>
                <a:stretch>
                  <a:fillRect/>
                </a:stretch>
              </p:blipFill>
              <p:spPr>
                <a:xfrm>
                  <a:off x="9431855" y="2396890"/>
                  <a:ext cx="98640" cy="33480"/>
                </a:xfrm>
                <a:prstGeom prst="rect">
                  <a:avLst/>
                </a:prstGeom>
              </p:spPr>
            </p:pic>
          </mc:Fallback>
        </mc:AlternateContent>
        <mc:AlternateContent xmlns:mc="http://schemas.openxmlformats.org/markup-compatibility/2006">
          <mc:Choice xmlns:p14="http://schemas.microsoft.com/office/powerpoint/2010/main" Requires="p14">
            <p:contentPart p14:bwMode="auto" r:id="rId405">
              <p14:nvContentPartPr>
                <p14:cNvPr id="277" name="Ink 276">
                  <a:extLst>
                    <a:ext uri="{FF2B5EF4-FFF2-40B4-BE49-F238E27FC236}">
                      <a16:creationId xmlns:a16="http://schemas.microsoft.com/office/drawing/2014/main" id="{B57BC263-E742-7C7A-D5E8-B0DDF6C4E976}"/>
                    </a:ext>
                  </a:extLst>
                </p14:cNvPr>
                <p14:cNvContentPartPr/>
                <p14:nvPr/>
              </p14:nvContentPartPr>
              <p14:xfrm>
                <a:off x="9527255" y="2386810"/>
                <a:ext cx="91440" cy="71280"/>
              </p14:xfrm>
            </p:contentPart>
          </mc:Choice>
          <mc:Fallback>
            <p:pic>
              <p:nvPicPr>
                <p:cNvPr id="277" name="Ink 276">
                  <a:extLst>
                    <a:ext uri="{FF2B5EF4-FFF2-40B4-BE49-F238E27FC236}">
                      <a16:creationId xmlns:a16="http://schemas.microsoft.com/office/drawing/2014/main" id="{B57BC263-E742-7C7A-D5E8-B0DDF6C4E976}"/>
                    </a:ext>
                  </a:extLst>
                </p:cNvPr>
                <p:cNvPicPr/>
                <p:nvPr/>
              </p:nvPicPr>
              <p:blipFill>
                <a:blip r:embed="rId406"/>
                <a:stretch>
                  <a:fillRect/>
                </a:stretch>
              </p:blipFill>
              <p:spPr>
                <a:xfrm>
                  <a:off x="9521135" y="2380690"/>
                  <a:ext cx="103680" cy="83520"/>
                </a:xfrm>
                <a:prstGeom prst="rect">
                  <a:avLst/>
                </a:prstGeom>
              </p:spPr>
            </p:pic>
          </mc:Fallback>
        </mc:AlternateContent>
        <mc:AlternateContent xmlns:mc="http://schemas.openxmlformats.org/markup-compatibility/2006">
          <mc:Choice xmlns:p14="http://schemas.microsoft.com/office/powerpoint/2010/main" Requires="p14">
            <p:contentPart p14:bwMode="auto" r:id="rId407">
              <p14:nvContentPartPr>
                <p14:cNvPr id="278" name="Ink 277">
                  <a:extLst>
                    <a:ext uri="{FF2B5EF4-FFF2-40B4-BE49-F238E27FC236}">
                      <a16:creationId xmlns:a16="http://schemas.microsoft.com/office/drawing/2014/main" id="{D33ADFF7-1CF0-6984-13E7-668CE4EAEF14}"/>
                    </a:ext>
                  </a:extLst>
                </p14:cNvPr>
                <p14:cNvContentPartPr/>
                <p14:nvPr/>
              </p14:nvContentPartPr>
              <p14:xfrm>
                <a:off x="9647135" y="2417410"/>
                <a:ext cx="45000" cy="56160"/>
              </p14:xfrm>
            </p:contentPart>
          </mc:Choice>
          <mc:Fallback>
            <p:pic>
              <p:nvPicPr>
                <p:cNvPr id="278" name="Ink 277">
                  <a:extLst>
                    <a:ext uri="{FF2B5EF4-FFF2-40B4-BE49-F238E27FC236}">
                      <a16:creationId xmlns:a16="http://schemas.microsoft.com/office/drawing/2014/main" id="{D33ADFF7-1CF0-6984-13E7-668CE4EAEF14}"/>
                    </a:ext>
                  </a:extLst>
                </p:cNvPr>
                <p:cNvPicPr/>
                <p:nvPr/>
              </p:nvPicPr>
              <p:blipFill>
                <a:blip r:embed="rId408"/>
                <a:stretch>
                  <a:fillRect/>
                </a:stretch>
              </p:blipFill>
              <p:spPr>
                <a:xfrm>
                  <a:off x="9641015" y="2411290"/>
                  <a:ext cx="57240" cy="68400"/>
                </a:xfrm>
                <a:prstGeom prst="rect">
                  <a:avLst/>
                </a:prstGeom>
              </p:spPr>
            </p:pic>
          </mc:Fallback>
        </mc:AlternateContent>
        <mc:AlternateContent xmlns:mc="http://schemas.openxmlformats.org/markup-compatibility/2006">
          <mc:Choice xmlns:p14="http://schemas.microsoft.com/office/powerpoint/2010/main" Requires="p14">
            <p:contentPart p14:bwMode="auto" r:id="rId409">
              <p14:nvContentPartPr>
                <p14:cNvPr id="279" name="Ink 278">
                  <a:extLst>
                    <a:ext uri="{FF2B5EF4-FFF2-40B4-BE49-F238E27FC236}">
                      <a16:creationId xmlns:a16="http://schemas.microsoft.com/office/drawing/2014/main" id="{FDED3BE2-7BCD-CAE2-E071-8FE622950BFC}"/>
                    </a:ext>
                  </a:extLst>
                </p14:cNvPr>
                <p14:cNvContentPartPr/>
                <p14:nvPr/>
              </p14:nvContentPartPr>
              <p14:xfrm>
                <a:off x="9710855" y="2343250"/>
                <a:ext cx="21240" cy="22680"/>
              </p14:xfrm>
            </p:contentPart>
          </mc:Choice>
          <mc:Fallback>
            <p:pic>
              <p:nvPicPr>
                <p:cNvPr id="279" name="Ink 278">
                  <a:extLst>
                    <a:ext uri="{FF2B5EF4-FFF2-40B4-BE49-F238E27FC236}">
                      <a16:creationId xmlns:a16="http://schemas.microsoft.com/office/drawing/2014/main" id="{FDED3BE2-7BCD-CAE2-E071-8FE622950BFC}"/>
                    </a:ext>
                  </a:extLst>
                </p:cNvPr>
                <p:cNvPicPr/>
                <p:nvPr/>
              </p:nvPicPr>
              <p:blipFill>
                <a:blip r:embed="rId410"/>
                <a:stretch>
                  <a:fillRect/>
                </a:stretch>
              </p:blipFill>
              <p:spPr>
                <a:xfrm>
                  <a:off x="9704735" y="2337130"/>
                  <a:ext cx="33480" cy="34920"/>
                </a:xfrm>
                <a:prstGeom prst="rect">
                  <a:avLst/>
                </a:prstGeom>
              </p:spPr>
            </p:pic>
          </mc:Fallback>
        </mc:AlternateContent>
        <mc:AlternateContent xmlns:mc="http://schemas.openxmlformats.org/markup-compatibility/2006">
          <mc:Choice xmlns:p14="http://schemas.microsoft.com/office/powerpoint/2010/main" Requires="p14">
            <p:contentPart p14:bwMode="auto" r:id="rId411">
              <p14:nvContentPartPr>
                <p14:cNvPr id="280" name="Ink 279">
                  <a:extLst>
                    <a:ext uri="{FF2B5EF4-FFF2-40B4-BE49-F238E27FC236}">
                      <a16:creationId xmlns:a16="http://schemas.microsoft.com/office/drawing/2014/main" id="{37111791-05E1-A64A-F201-BAB0D7F5FBDA}"/>
                    </a:ext>
                  </a:extLst>
                </p14:cNvPr>
                <p14:cNvContentPartPr/>
                <p14:nvPr/>
              </p14:nvContentPartPr>
              <p14:xfrm>
                <a:off x="9710855" y="2332810"/>
                <a:ext cx="37440" cy="10440"/>
              </p14:xfrm>
            </p:contentPart>
          </mc:Choice>
          <mc:Fallback>
            <p:pic>
              <p:nvPicPr>
                <p:cNvPr id="280" name="Ink 279">
                  <a:extLst>
                    <a:ext uri="{FF2B5EF4-FFF2-40B4-BE49-F238E27FC236}">
                      <a16:creationId xmlns:a16="http://schemas.microsoft.com/office/drawing/2014/main" id="{37111791-05E1-A64A-F201-BAB0D7F5FBDA}"/>
                    </a:ext>
                  </a:extLst>
                </p:cNvPr>
                <p:cNvPicPr/>
                <p:nvPr/>
              </p:nvPicPr>
              <p:blipFill>
                <a:blip r:embed="rId412"/>
                <a:stretch>
                  <a:fillRect/>
                </a:stretch>
              </p:blipFill>
              <p:spPr>
                <a:xfrm>
                  <a:off x="9704735" y="2326690"/>
                  <a:ext cx="49680" cy="22680"/>
                </a:xfrm>
                <a:prstGeom prst="rect">
                  <a:avLst/>
                </a:prstGeom>
              </p:spPr>
            </p:pic>
          </mc:Fallback>
        </mc:AlternateContent>
        <mc:AlternateContent xmlns:mc="http://schemas.openxmlformats.org/markup-compatibility/2006">
          <mc:Choice xmlns:p14="http://schemas.microsoft.com/office/powerpoint/2010/main" Requires="p14">
            <p:contentPart p14:bwMode="auto" r:id="rId413">
              <p14:nvContentPartPr>
                <p14:cNvPr id="282" name="Ink 281">
                  <a:extLst>
                    <a:ext uri="{FF2B5EF4-FFF2-40B4-BE49-F238E27FC236}">
                      <a16:creationId xmlns:a16="http://schemas.microsoft.com/office/drawing/2014/main" id="{1C790A80-7DE2-A122-F495-EA7BAA3583FB}"/>
                    </a:ext>
                  </a:extLst>
                </p14:cNvPr>
                <p14:cNvContentPartPr/>
                <p14:nvPr/>
              </p14:nvContentPartPr>
              <p14:xfrm>
                <a:off x="9916055" y="2451970"/>
                <a:ext cx="104400" cy="50760"/>
              </p14:xfrm>
            </p:contentPart>
          </mc:Choice>
          <mc:Fallback>
            <p:pic>
              <p:nvPicPr>
                <p:cNvPr id="282" name="Ink 281">
                  <a:extLst>
                    <a:ext uri="{FF2B5EF4-FFF2-40B4-BE49-F238E27FC236}">
                      <a16:creationId xmlns:a16="http://schemas.microsoft.com/office/drawing/2014/main" id="{1C790A80-7DE2-A122-F495-EA7BAA3583FB}"/>
                    </a:ext>
                  </a:extLst>
                </p:cNvPr>
                <p:cNvPicPr/>
                <p:nvPr/>
              </p:nvPicPr>
              <p:blipFill>
                <a:blip r:embed="rId414"/>
                <a:stretch>
                  <a:fillRect/>
                </a:stretch>
              </p:blipFill>
              <p:spPr>
                <a:xfrm>
                  <a:off x="9909935" y="2445850"/>
                  <a:ext cx="116640" cy="63000"/>
                </a:xfrm>
                <a:prstGeom prst="rect">
                  <a:avLst/>
                </a:prstGeom>
              </p:spPr>
            </p:pic>
          </mc:Fallback>
        </mc:AlternateContent>
        <mc:AlternateContent xmlns:mc="http://schemas.openxmlformats.org/markup-compatibility/2006">
          <mc:Choice xmlns:p14="http://schemas.microsoft.com/office/powerpoint/2010/main" Requires="p14">
            <p:contentPart p14:bwMode="auto" r:id="rId415">
              <p14:nvContentPartPr>
                <p14:cNvPr id="283" name="Ink 282">
                  <a:extLst>
                    <a:ext uri="{FF2B5EF4-FFF2-40B4-BE49-F238E27FC236}">
                      <a16:creationId xmlns:a16="http://schemas.microsoft.com/office/drawing/2014/main" id="{6E79A898-6A23-AA22-DD11-5C6F9D4809CC}"/>
                    </a:ext>
                  </a:extLst>
                </p14:cNvPr>
                <p14:cNvContentPartPr/>
                <p14:nvPr/>
              </p14:nvContentPartPr>
              <p14:xfrm>
                <a:off x="10114775" y="2329210"/>
                <a:ext cx="56160" cy="146880"/>
              </p14:xfrm>
            </p:contentPart>
          </mc:Choice>
          <mc:Fallback>
            <p:pic>
              <p:nvPicPr>
                <p:cNvPr id="283" name="Ink 282">
                  <a:extLst>
                    <a:ext uri="{FF2B5EF4-FFF2-40B4-BE49-F238E27FC236}">
                      <a16:creationId xmlns:a16="http://schemas.microsoft.com/office/drawing/2014/main" id="{6E79A898-6A23-AA22-DD11-5C6F9D4809CC}"/>
                    </a:ext>
                  </a:extLst>
                </p:cNvPr>
                <p:cNvPicPr/>
                <p:nvPr/>
              </p:nvPicPr>
              <p:blipFill>
                <a:blip r:embed="rId416"/>
                <a:stretch>
                  <a:fillRect/>
                </a:stretch>
              </p:blipFill>
              <p:spPr>
                <a:xfrm>
                  <a:off x="10108655" y="2323090"/>
                  <a:ext cx="68400" cy="159120"/>
                </a:xfrm>
                <a:prstGeom prst="rect">
                  <a:avLst/>
                </a:prstGeom>
              </p:spPr>
            </p:pic>
          </mc:Fallback>
        </mc:AlternateContent>
        <mc:AlternateContent xmlns:mc="http://schemas.openxmlformats.org/markup-compatibility/2006">
          <mc:Choice xmlns:p14="http://schemas.microsoft.com/office/powerpoint/2010/main" Requires="p14">
            <p:contentPart p14:bwMode="auto" r:id="rId417">
              <p14:nvContentPartPr>
                <p14:cNvPr id="284" name="Ink 283">
                  <a:extLst>
                    <a:ext uri="{FF2B5EF4-FFF2-40B4-BE49-F238E27FC236}">
                      <a16:creationId xmlns:a16="http://schemas.microsoft.com/office/drawing/2014/main" id="{0AEE0763-BC8E-A7BC-90CF-DF4E07018FF2}"/>
                    </a:ext>
                  </a:extLst>
                </p14:cNvPr>
                <p14:cNvContentPartPr/>
                <p14:nvPr/>
              </p14:nvContentPartPr>
              <p14:xfrm>
                <a:off x="10188935" y="2419930"/>
                <a:ext cx="64440" cy="65520"/>
              </p14:xfrm>
            </p:contentPart>
          </mc:Choice>
          <mc:Fallback>
            <p:pic>
              <p:nvPicPr>
                <p:cNvPr id="284" name="Ink 283">
                  <a:extLst>
                    <a:ext uri="{FF2B5EF4-FFF2-40B4-BE49-F238E27FC236}">
                      <a16:creationId xmlns:a16="http://schemas.microsoft.com/office/drawing/2014/main" id="{0AEE0763-BC8E-A7BC-90CF-DF4E07018FF2}"/>
                    </a:ext>
                  </a:extLst>
                </p:cNvPr>
                <p:cNvPicPr/>
                <p:nvPr/>
              </p:nvPicPr>
              <p:blipFill>
                <a:blip r:embed="rId418"/>
                <a:stretch>
                  <a:fillRect/>
                </a:stretch>
              </p:blipFill>
              <p:spPr>
                <a:xfrm>
                  <a:off x="10182815" y="2413810"/>
                  <a:ext cx="76680" cy="77760"/>
                </a:xfrm>
                <a:prstGeom prst="rect">
                  <a:avLst/>
                </a:prstGeom>
              </p:spPr>
            </p:pic>
          </mc:Fallback>
        </mc:AlternateContent>
        <mc:AlternateContent xmlns:mc="http://schemas.openxmlformats.org/markup-compatibility/2006">
          <mc:Choice xmlns:p14="http://schemas.microsoft.com/office/powerpoint/2010/main" Requires="p14">
            <p:contentPart p14:bwMode="auto" r:id="rId419">
              <p14:nvContentPartPr>
                <p14:cNvPr id="285" name="Ink 284">
                  <a:extLst>
                    <a:ext uri="{FF2B5EF4-FFF2-40B4-BE49-F238E27FC236}">
                      <a16:creationId xmlns:a16="http://schemas.microsoft.com/office/drawing/2014/main" id="{3030EE87-1063-4D31-630E-1D8BF0D6089B}"/>
                    </a:ext>
                  </a:extLst>
                </p14:cNvPr>
                <p14:cNvContentPartPr/>
                <p14:nvPr/>
              </p14:nvContentPartPr>
              <p14:xfrm>
                <a:off x="10309535" y="2315530"/>
                <a:ext cx="50040" cy="151560"/>
              </p14:xfrm>
            </p:contentPart>
          </mc:Choice>
          <mc:Fallback>
            <p:pic>
              <p:nvPicPr>
                <p:cNvPr id="285" name="Ink 284">
                  <a:extLst>
                    <a:ext uri="{FF2B5EF4-FFF2-40B4-BE49-F238E27FC236}">
                      <a16:creationId xmlns:a16="http://schemas.microsoft.com/office/drawing/2014/main" id="{3030EE87-1063-4D31-630E-1D8BF0D6089B}"/>
                    </a:ext>
                  </a:extLst>
                </p:cNvPr>
                <p:cNvPicPr/>
                <p:nvPr/>
              </p:nvPicPr>
              <p:blipFill>
                <a:blip r:embed="rId420"/>
                <a:stretch>
                  <a:fillRect/>
                </a:stretch>
              </p:blipFill>
              <p:spPr>
                <a:xfrm>
                  <a:off x="10303415" y="2309410"/>
                  <a:ext cx="62280" cy="163800"/>
                </a:xfrm>
                <a:prstGeom prst="rect">
                  <a:avLst/>
                </a:prstGeom>
              </p:spPr>
            </p:pic>
          </mc:Fallback>
        </mc:AlternateContent>
        <mc:AlternateContent xmlns:mc="http://schemas.openxmlformats.org/markup-compatibility/2006">
          <mc:Choice xmlns:p14="http://schemas.microsoft.com/office/powerpoint/2010/main" Requires="p14">
            <p:contentPart p14:bwMode="auto" r:id="rId421">
              <p14:nvContentPartPr>
                <p14:cNvPr id="286" name="Ink 285">
                  <a:extLst>
                    <a:ext uri="{FF2B5EF4-FFF2-40B4-BE49-F238E27FC236}">
                      <a16:creationId xmlns:a16="http://schemas.microsoft.com/office/drawing/2014/main" id="{E80CCAFD-7DB7-3E3F-BA04-8B93F15323B4}"/>
                    </a:ext>
                  </a:extLst>
                </p14:cNvPr>
                <p14:cNvContentPartPr/>
                <p14:nvPr/>
              </p14:nvContentPartPr>
              <p14:xfrm>
                <a:off x="10311335" y="2412010"/>
                <a:ext cx="104040" cy="14040"/>
              </p14:xfrm>
            </p:contentPart>
          </mc:Choice>
          <mc:Fallback>
            <p:pic>
              <p:nvPicPr>
                <p:cNvPr id="286" name="Ink 285">
                  <a:extLst>
                    <a:ext uri="{FF2B5EF4-FFF2-40B4-BE49-F238E27FC236}">
                      <a16:creationId xmlns:a16="http://schemas.microsoft.com/office/drawing/2014/main" id="{E80CCAFD-7DB7-3E3F-BA04-8B93F15323B4}"/>
                    </a:ext>
                  </a:extLst>
                </p:cNvPr>
                <p:cNvPicPr/>
                <p:nvPr/>
              </p:nvPicPr>
              <p:blipFill>
                <a:blip r:embed="rId422"/>
                <a:stretch>
                  <a:fillRect/>
                </a:stretch>
              </p:blipFill>
              <p:spPr>
                <a:xfrm>
                  <a:off x="10305215" y="2405890"/>
                  <a:ext cx="116280" cy="26280"/>
                </a:xfrm>
                <a:prstGeom prst="rect">
                  <a:avLst/>
                </a:prstGeom>
              </p:spPr>
            </p:pic>
          </mc:Fallback>
        </mc:AlternateContent>
        <mc:AlternateContent xmlns:mc="http://schemas.openxmlformats.org/markup-compatibility/2006">
          <mc:Choice xmlns:p14="http://schemas.microsoft.com/office/powerpoint/2010/main" Requires="p14">
            <p:contentPart p14:bwMode="auto" r:id="rId423">
              <p14:nvContentPartPr>
                <p14:cNvPr id="287" name="Ink 286">
                  <a:extLst>
                    <a:ext uri="{FF2B5EF4-FFF2-40B4-BE49-F238E27FC236}">
                      <a16:creationId xmlns:a16="http://schemas.microsoft.com/office/drawing/2014/main" id="{1DC66B89-E475-267A-423B-727A7F816DB2}"/>
                    </a:ext>
                  </a:extLst>
                </p14:cNvPr>
                <p14:cNvContentPartPr/>
                <p14:nvPr/>
              </p14:nvContentPartPr>
              <p14:xfrm>
                <a:off x="10500695" y="2412010"/>
                <a:ext cx="79200" cy="65160"/>
              </p14:xfrm>
            </p:contentPart>
          </mc:Choice>
          <mc:Fallback>
            <p:pic>
              <p:nvPicPr>
                <p:cNvPr id="287" name="Ink 286">
                  <a:extLst>
                    <a:ext uri="{FF2B5EF4-FFF2-40B4-BE49-F238E27FC236}">
                      <a16:creationId xmlns:a16="http://schemas.microsoft.com/office/drawing/2014/main" id="{1DC66B89-E475-267A-423B-727A7F816DB2}"/>
                    </a:ext>
                  </a:extLst>
                </p:cNvPr>
                <p:cNvPicPr/>
                <p:nvPr/>
              </p:nvPicPr>
              <p:blipFill>
                <a:blip r:embed="rId424"/>
                <a:stretch>
                  <a:fillRect/>
                </a:stretch>
              </p:blipFill>
              <p:spPr>
                <a:xfrm>
                  <a:off x="10494575" y="2405890"/>
                  <a:ext cx="91440" cy="77400"/>
                </a:xfrm>
                <a:prstGeom prst="rect">
                  <a:avLst/>
                </a:prstGeom>
              </p:spPr>
            </p:pic>
          </mc:Fallback>
        </mc:AlternateContent>
        <mc:AlternateContent xmlns:mc="http://schemas.openxmlformats.org/markup-compatibility/2006">
          <mc:Choice xmlns:p14="http://schemas.microsoft.com/office/powerpoint/2010/main" Requires="p14">
            <p:contentPart p14:bwMode="auto" r:id="rId425">
              <p14:nvContentPartPr>
                <p14:cNvPr id="288" name="Ink 287">
                  <a:extLst>
                    <a:ext uri="{FF2B5EF4-FFF2-40B4-BE49-F238E27FC236}">
                      <a16:creationId xmlns:a16="http://schemas.microsoft.com/office/drawing/2014/main" id="{12943A16-DE27-5602-F9B1-17F5A3EDD46B}"/>
                    </a:ext>
                  </a:extLst>
                </p14:cNvPr>
                <p14:cNvContentPartPr/>
                <p14:nvPr/>
              </p14:nvContentPartPr>
              <p14:xfrm>
                <a:off x="10700495" y="2308330"/>
                <a:ext cx="45360" cy="144360"/>
              </p14:xfrm>
            </p:contentPart>
          </mc:Choice>
          <mc:Fallback>
            <p:pic>
              <p:nvPicPr>
                <p:cNvPr id="288" name="Ink 287">
                  <a:extLst>
                    <a:ext uri="{FF2B5EF4-FFF2-40B4-BE49-F238E27FC236}">
                      <a16:creationId xmlns:a16="http://schemas.microsoft.com/office/drawing/2014/main" id="{12943A16-DE27-5602-F9B1-17F5A3EDD46B}"/>
                    </a:ext>
                  </a:extLst>
                </p:cNvPr>
                <p:cNvPicPr/>
                <p:nvPr/>
              </p:nvPicPr>
              <p:blipFill>
                <a:blip r:embed="rId426"/>
                <a:stretch>
                  <a:fillRect/>
                </a:stretch>
              </p:blipFill>
              <p:spPr>
                <a:xfrm>
                  <a:off x="10694375" y="2302210"/>
                  <a:ext cx="57600" cy="156600"/>
                </a:xfrm>
                <a:prstGeom prst="rect">
                  <a:avLst/>
                </a:prstGeom>
              </p:spPr>
            </p:pic>
          </mc:Fallback>
        </mc:AlternateContent>
        <mc:AlternateContent xmlns:mc="http://schemas.openxmlformats.org/markup-compatibility/2006">
          <mc:Choice xmlns:p14="http://schemas.microsoft.com/office/powerpoint/2010/main" Requires="p14">
            <p:contentPart p14:bwMode="auto" r:id="rId427">
              <p14:nvContentPartPr>
                <p14:cNvPr id="289" name="Ink 288">
                  <a:extLst>
                    <a:ext uri="{FF2B5EF4-FFF2-40B4-BE49-F238E27FC236}">
                      <a16:creationId xmlns:a16="http://schemas.microsoft.com/office/drawing/2014/main" id="{0ED064F6-4015-DEB0-0E30-495AF8AE9151}"/>
                    </a:ext>
                  </a:extLst>
                </p14:cNvPr>
                <p14:cNvContentPartPr/>
                <p14:nvPr/>
              </p14:nvContentPartPr>
              <p14:xfrm>
                <a:off x="10679975" y="2406610"/>
                <a:ext cx="126360" cy="14760"/>
              </p14:xfrm>
            </p:contentPart>
          </mc:Choice>
          <mc:Fallback>
            <p:pic>
              <p:nvPicPr>
                <p:cNvPr id="289" name="Ink 288">
                  <a:extLst>
                    <a:ext uri="{FF2B5EF4-FFF2-40B4-BE49-F238E27FC236}">
                      <a16:creationId xmlns:a16="http://schemas.microsoft.com/office/drawing/2014/main" id="{0ED064F6-4015-DEB0-0E30-495AF8AE9151}"/>
                    </a:ext>
                  </a:extLst>
                </p:cNvPr>
                <p:cNvPicPr/>
                <p:nvPr/>
              </p:nvPicPr>
              <p:blipFill>
                <a:blip r:embed="rId428"/>
                <a:stretch>
                  <a:fillRect/>
                </a:stretch>
              </p:blipFill>
              <p:spPr>
                <a:xfrm>
                  <a:off x="10673855" y="2400490"/>
                  <a:ext cx="138600" cy="27000"/>
                </a:xfrm>
                <a:prstGeom prst="rect">
                  <a:avLst/>
                </a:prstGeom>
              </p:spPr>
            </p:pic>
          </mc:Fallback>
        </mc:AlternateContent>
        <mc:AlternateContent xmlns:mc="http://schemas.openxmlformats.org/markup-compatibility/2006">
          <mc:Choice xmlns:p14="http://schemas.microsoft.com/office/powerpoint/2010/main" Requires="p14">
            <p:contentPart p14:bwMode="auto" r:id="rId429">
              <p14:nvContentPartPr>
                <p14:cNvPr id="290" name="Ink 289">
                  <a:extLst>
                    <a:ext uri="{FF2B5EF4-FFF2-40B4-BE49-F238E27FC236}">
                      <a16:creationId xmlns:a16="http://schemas.microsoft.com/office/drawing/2014/main" id="{1E5AC720-C449-EDC8-727E-D2AA8BA4C310}"/>
                    </a:ext>
                  </a:extLst>
                </p14:cNvPr>
                <p14:cNvContentPartPr/>
                <p14:nvPr/>
              </p14:nvContentPartPr>
              <p14:xfrm>
                <a:off x="10877975" y="2388610"/>
                <a:ext cx="54720" cy="78480"/>
              </p14:xfrm>
            </p:contentPart>
          </mc:Choice>
          <mc:Fallback>
            <p:pic>
              <p:nvPicPr>
                <p:cNvPr id="290" name="Ink 289">
                  <a:extLst>
                    <a:ext uri="{FF2B5EF4-FFF2-40B4-BE49-F238E27FC236}">
                      <a16:creationId xmlns:a16="http://schemas.microsoft.com/office/drawing/2014/main" id="{1E5AC720-C449-EDC8-727E-D2AA8BA4C310}"/>
                    </a:ext>
                  </a:extLst>
                </p:cNvPr>
                <p:cNvPicPr/>
                <p:nvPr/>
              </p:nvPicPr>
              <p:blipFill>
                <a:blip r:embed="rId430"/>
                <a:stretch>
                  <a:fillRect/>
                </a:stretch>
              </p:blipFill>
              <p:spPr>
                <a:xfrm>
                  <a:off x="10871855" y="2382490"/>
                  <a:ext cx="66960" cy="90720"/>
                </a:xfrm>
                <a:prstGeom prst="rect">
                  <a:avLst/>
                </a:prstGeom>
              </p:spPr>
            </p:pic>
          </mc:Fallback>
        </mc:AlternateContent>
        <mc:AlternateContent xmlns:mc="http://schemas.openxmlformats.org/markup-compatibility/2006">
          <mc:Choice xmlns:p14="http://schemas.microsoft.com/office/powerpoint/2010/main" Requires="p14">
            <p:contentPart p14:bwMode="auto" r:id="rId431">
              <p14:nvContentPartPr>
                <p14:cNvPr id="291" name="Ink 290">
                  <a:extLst>
                    <a:ext uri="{FF2B5EF4-FFF2-40B4-BE49-F238E27FC236}">
                      <a16:creationId xmlns:a16="http://schemas.microsoft.com/office/drawing/2014/main" id="{9C77E891-E730-A5B3-CB26-043C1822CAF5}"/>
                    </a:ext>
                  </a:extLst>
                </p14:cNvPr>
                <p14:cNvContentPartPr/>
                <p14:nvPr/>
              </p14:nvContentPartPr>
              <p14:xfrm>
                <a:off x="10971215" y="2418850"/>
                <a:ext cx="108360" cy="50400"/>
              </p14:xfrm>
            </p:contentPart>
          </mc:Choice>
          <mc:Fallback>
            <p:pic>
              <p:nvPicPr>
                <p:cNvPr id="291" name="Ink 290">
                  <a:extLst>
                    <a:ext uri="{FF2B5EF4-FFF2-40B4-BE49-F238E27FC236}">
                      <a16:creationId xmlns:a16="http://schemas.microsoft.com/office/drawing/2014/main" id="{9C77E891-E730-A5B3-CB26-043C1822CAF5}"/>
                    </a:ext>
                  </a:extLst>
                </p:cNvPr>
                <p:cNvPicPr/>
                <p:nvPr/>
              </p:nvPicPr>
              <p:blipFill>
                <a:blip r:embed="rId432"/>
                <a:stretch>
                  <a:fillRect/>
                </a:stretch>
              </p:blipFill>
              <p:spPr>
                <a:xfrm>
                  <a:off x="10965095" y="2412730"/>
                  <a:ext cx="120600" cy="62640"/>
                </a:xfrm>
                <a:prstGeom prst="rect">
                  <a:avLst/>
                </a:prstGeom>
              </p:spPr>
            </p:pic>
          </mc:Fallback>
        </mc:AlternateContent>
        <mc:AlternateContent xmlns:mc="http://schemas.openxmlformats.org/markup-compatibility/2006">
          <mc:Choice xmlns:p14="http://schemas.microsoft.com/office/powerpoint/2010/main" Requires="p14">
            <p:contentPart p14:bwMode="auto" r:id="rId433">
              <p14:nvContentPartPr>
                <p14:cNvPr id="292" name="Ink 291">
                  <a:extLst>
                    <a:ext uri="{FF2B5EF4-FFF2-40B4-BE49-F238E27FC236}">
                      <a16:creationId xmlns:a16="http://schemas.microsoft.com/office/drawing/2014/main" id="{FA369074-8E21-8048-6F3D-DAE41C1AE4A9}"/>
                    </a:ext>
                  </a:extLst>
                </p14:cNvPr>
                <p14:cNvContentPartPr/>
                <p14:nvPr/>
              </p14:nvContentPartPr>
              <p14:xfrm>
                <a:off x="11079215" y="2382850"/>
                <a:ext cx="97920" cy="60840"/>
              </p14:xfrm>
            </p:contentPart>
          </mc:Choice>
          <mc:Fallback>
            <p:pic>
              <p:nvPicPr>
                <p:cNvPr id="292" name="Ink 291">
                  <a:extLst>
                    <a:ext uri="{FF2B5EF4-FFF2-40B4-BE49-F238E27FC236}">
                      <a16:creationId xmlns:a16="http://schemas.microsoft.com/office/drawing/2014/main" id="{FA369074-8E21-8048-6F3D-DAE41C1AE4A9}"/>
                    </a:ext>
                  </a:extLst>
                </p:cNvPr>
                <p:cNvPicPr/>
                <p:nvPr/>
              </p:nvPicPr>
              <p:blipFill>
                <a:blip r:embed="rId434"/>
                <a:stretch>
                  <a:fillRect/>
                </a:stretch>
              </p:blipFill>
              <p:spPr>
                <a:xfrm>
                  <a:off x="11073095" y="2376730"/>
                  <a:ext cx="110160" cy="73080"/>
                </a:xfrm>
                <a:prstGeom prst="rect">
                  <a:avLst/>
                </a:prstGeom>
              </p:spPr>
            </p:pic>
          </mc:Fallback>
        </mc:AlternateContent>
        <mc:AlternateContent xmlns:mc="http://schemas.openxmlformats.org/markup-compatibility/2006">
          <mc:Choice xmlns:p14="http://schemas.microsoft.com/office/powerpoint/2010/main" Requires="p14">
            <p:contentPart p14:bwMode="auto" r:id="rId435">
              <p14:nvContentPartPr>
                <p14:cNvPr id="293" name="Ink 292">
                  <a:extLst>
                    <a:ext uri="{FF2B5EF4-FFF2-40B4-BE49-F238E27FC236}">
                      <a16:creationId xmlns:a16="http://schemas.microsoft.com/office/drawing/2014/main" id="{243DAECA-223E-8D70-E685-AF3CBE551D7F}"/>
                    </a:ext>
                  </a:extLst>
                </p14:cNvPr>
                <p14:cNvContentPartPr/>
                <p14:nvPr/>
              </p14:nvContentPartPr>
              <p14:xfrm>
                <a:off x="11222855" y="2364850"/>
                <a:ext cx="58680" cy="98280"/>
              </p14:xfrm>
            </p:contentPart>
          </mc:Choice>
          <mc:Fallback>
            <p:pic>
              <p:nvPicPr>
                <p:cNvPr id="293" name="Ink 292">
                  <a:extLst>
                    <a:ext uri="{FF2B5EF4-FFF2-40B4-BE49-F238E27FC236}">
                      <a16:creationId xmlns:a16="http://schemas.microsoft.com/office/drawing/2014/main" id="{243DAECA-223E-8D70-E685-AF3CBE551D7F}"/>
                    </a:ext>
                  </a:extLst>
                </p:cNvPr>
                <p:cNvPicPr/>
                <p:nvPr/>
              </p:nvPicPr>
              <p:blipFill>
                <a:blip r:embed="rId436"/>
                <a:stretch>
                  <a:fillRect/>
                </a:stretch>
              </p:blipFill>
              <p:spPr>
                <a:xfrm>
                  <a:off x="11216735" y="2358730"/>
                  <a:ext cx="70920" cy="110520"/>
                </a:xfrm>
                <a:prstGeom prst="rect">
                  <a:avLst/>
                </a:prstGeom>
              </p:spPr>
            </p:pic>
          </mc:Fallback>
        </mc:AlternateContent>
        <mc:AlternateContent xmlns:mc="http://schemas.openxmlformats.org/markup-compatibility/2006">
          <mc:Choice xmlns:p14="http://schemas.microsoft.com/office/powerpoint/2010/main" Requires="p14">
            <p:contentPart p14:bwMode="auto" r:id="rId437">
              <p14:nvContentPartPr>
                <p14:cNvPr id="294" name="Ink 293">
                  <a:extLst>
                    <a:ext uri="{FF2B5EF4-FFF2-40B4-BE49-F238E27FC236}">
                      <a16:creationId xmlns:a16="http://schemas.microsoft.com/office/drawing/2014/main" id="{13299B83-4EC1-6636-51DD-59FCA2528B9B}"/>
                    </a:ext>
                  </a:extLst>
                </p14:cNvPr>
                <p14:cNvContentPartPr/>
                <p14:nvPr/>
              </p14:nvContentPartPr>
              <p14:xfrm>
                <a:off x="11304215" y="2248930"/>
                <a:ext cx="52920" cy="158760"/>
              </p14:xfrm>
            </p:contentPart>
          </mc:Choice>
          <mc:Fallback>
            <p:pic>
              <p:nvPicPr>
                <p:cNvPr id="294" name="Ink 293">
                  <a:extLst>
                    <a:ext uri="{FF2B5EF4-FFF2-40B4-BE49-F238E27FC236}">
                      <a16:creationId xmlns:a16="http://schemas.microsoft.com/office/drawing/2014/main" id="{13299B83-4EC1-6636-51DD-59FCA2528B9B}"/>
                    </a:ext>
                  </a:extLst>
                </p:cNvPr>
                <p:cNvPicPr/>
                <p:nvPr/>
              </p:nvPicPr>
              <p:blipFill>
                <a:blip r:embed="rId438"/>
                <a:stretch>
                  <a:fillRect/>
                </a:stretch>
              </p:blipFill>
              <p:spPr>
                <a:xfrm>
                  <a:off x="11298095" y="2242810"/>
                  <a:ext cx="65160" cy="171000"/>
                </a:xfrm>
                <a:prstGeom prst="rect">
                  <a:avLst/>
                </a:prstGeom>
              </p:spPr>
            </p:pic>
          </mc:Fallback>
        </mc:AlternateContent>
        <mc:AlternateContent xmlns:mc="http://schemas.openxmlformats.org/markup-compatibility/2006">
          <mc:Choice xmlns:p14="http://schemas.microsoft.com/office/powerpoint/2010/main" Requires="p14">
            <p:contentPart p14:bwMode="auto" r:id="rId439">
              <p14:nvContentPartPr>
                <p14:cNvPr id="295" name="Ink 294">
                  <a:extLst>
                    <a:ext uri="{FF2B5EF4-FFF2-40B4-BE49-F238E27FC236}">
                      <a16:creationId xmlns:a16="http://schemas.microsoft.com/office/drawing/2014/main" id="{7BAEE729-B06E-CFA1-E2E7-6157F6F4A2A8}"/>
                    </a:ext>
                  </a:extLst>
                </p14:cNvPr>
                <p14:cNvContentPartPr/>
                <p14:nvPr/>
              </p14:nvContentPartPr>
              <p14:xfrm>
                <a:off x="11343455" y="2352250"/>
                <a:ext cx="128520" cy="82080"/>
              </p14:xfrm>
            </p:contentPart>
          </mc:Choice>
          <mc:Fallback>
            <p:pic>
              <p:nvPicPr>
                <p:cNvPr id="295" name="Ink 294">
                  <a:extLst>
                    <a:ext uri="{FF2B5EF4-FFF2-40B4-BE49-F238E27FC236}">
                      <a16:creationId xmlns:a16="http://schemas.microsoft.com/office/drawing/2014/main" id="{7BAEE729-B06E-CFA1-E2E7-6157F6F4A2A8}"/>
                    </a:ext>
                  </a:extLst>
                </p:cNvPr>
                <p:cNvPicPr/>
                <p:nvPr/>
              </p:nvPicPr>
              <p:blipFill>
                <a:blip r:embed="rId440"/>
                <a:stretch>
                  <a:fillRect/>
                </a:stretch>
              </p:blipFill>
              <p:spPr>
                <a:xfrm>
                  <a:off x="11337335" y="2346130"/>
                  <a:ext cx="140760" cy="94320"/>
                </a:xfrm>
                <a:prstGeom prst="rect">
                  <a:avLst/>
                </a:prstGeom>
              </p:spPr>
            </p:pic>
          </mc:Fallback>
        </mc:AlternateContent>
        <mc:AlternateContent xmlns:mc="http://schemas.openxmlformats.org/markup-compatibility/2006">
          <mc:Choice xmlns:p14="http://schemas.microsoft.com/office/powerpoint/2010/main" Requires="p14">
            <p:contentPart p14:bwMode="auto" r:id="rId441">
              <p14:nvContentPartPr>
                <p14:cNvPr id="296" name="Ink 295">
                  <a:extLst>
                    <a:ext uri="{FF2B5EF4-FFF2-40B4-BE49-F238E27FC236}">
                      <a16:creationId xmlns:a16="http://schemas.microsoft.com/office/drawing/2014/main" id="{E90EA35F-3B28-42F9-F584-37A672421FC5}"/>
                    </a:ext>
                  </a:extLst>
                </p14:cNvPr>
                <p14:cNvContentPartPr/>
                <p14:nvPr/>
              </p14:nvContentPartPr>
              <p14:xfrm>
                <a:off x="11452895" y="2361610"/>
                <a:ext cx="66960" cy="92880"/>
              </p14:xfrm>
            </p:contentPart>
          </mc:Choice>
          <mc:Fallback>
            <p:pic>
              <p:nvPicPr>
                <p:cNvPr id="296" name="Ink 295">
                  <a:extLst>
                    <a:ext uri="{FF2B5EF4-FFF2-40B4-BE49-F238E27FC236}">
                      <a16:creationId xmlns:a16="http://schemas.microsoft.com/office/drawing/2014/main" id="{E90EA35F-3B28-42F9-F584-37A672421FC5}"/>
                    </a:ext>
                  </a:extLst>
                </p:cNvPr>
                <p:cNvPicPr/>
                <p:nvPr/>
              </p:nvPicPr>
              <p:blipFill>
                <a:blip r:embed="rId442"/>
                <a:stretch>
                  <a:fillRect/>
                </a:stretch>
              </p:blipFill>
              <p:spPr>
                <a:xfrm>
                  <a:off x="11446775" y="2355490"/>
                  <a:ext cx="79200" cy="105120"/>
                </a:xfrm>
                <a:prstGeom prst="rect">
                  <a:avLst/>
                </a:prstGeom>
              </p:spPr>
            </p:pic>
          </mc:Fallback>
        </mc:AlternateContent>
        <mc:AlternateContent xmlns:mc="http://schemas.openxmlformats.org/markup-compatibility/2006">
          <mc:Choice xmlns:p14="http://schemas.microsoft.com/office/powerpoint/2010/main" Requires="p14">
            <p:contentPart p14:bwMode="auto" r:id="rId443">
              <p14:nvContentPartPr>
                <p14:cNvPr id="299" name="Ink 298">
                  <a:extLst>
                    <a:ext uri="{FF2B5EF4-FFF2-40B4-BE49-F238E27FC236}">
                      <a16:creationId xmlns:a16="http://schemas.microsoft.com/office/drawing/2014/main" id="{9DE6B6AE-E598-1C70-C383-9F13F6EA8D2A}"/>
                    </a:ext>
                  </a:extLst>
                </p14:cNvPr>
                <p14:cNvContentPartPr/>
                <p14:nvPr/>
              </p14:nvContentPartPr>
              <p14:xfrm>
                <a:off x="9059615" y="2705050"/>
                <a:ext cx="57240" cy="48960"/>
              </p14:xfrm>
            </p:contentPart>
          </mc:Choice>
          <mc:Fallback>
            <p:pic>
              <p:nvPicPr>
                <p:cNvPr id="299" name="Ink 298">
                  <a:extLst>
                    <a:ext uri="{FF2B5EF4-FFF2-40B4-BE49-F238E27FC236}">
                      <a16:creationId xmlns:a16="http://schemas.microsoft.com/office/drawing/2014/main" id="{9DE6B6AE-E598-1C70-C383-9F13F6EA8D2A}"/>
                    </a:ext>
                  </a:extLst>
                </p:cNvPr>
                <p:cNvPicPr/>
                <p:nvPr/>
              </p:nvPicPr>
              <p:blipFill>
                <a:blip r:embed="rId444"/>
                <a:stretch>
                  <a:fillRect/>
                </a:stretch>
              </p:blipFill>
              <p:spPr>
                <a:xfrm>
                  <a:off x="9053495" y="2698930"/>
                  <a:ext cx="69480" cy="61200"/>
                </a:xfrm>
                <a:prstGeom prst="rect">
                  <a:avLst/>
                </a:prstGeom>
              </p:spPr>
            </p:pic>
          </mc:Fallback>
        </mc:AlternateContent>
        <mc:AlternateContent xmlns:mc="http://schemas.openxmlformats.org/markup-compatibility/2006">
          <mc:Choice xmlns:p14="http://schemas.microsoft.com/office/powerpoint/2010/main" Requires="p14">
            <p:contentPart p14:bwMode="auto" r:id="rId445">
              <p14:nvContentPartPr>
                <p14:cNvPr id="300" name="Ink 299">
                  <a:extLst>
                    <a:ext uri="{FF2B5EF4-FFF2-40B4-BE49-F238E27FC236}">
                      <a16:creationId xmlns:a16="http://schemas.microsoft.com/office/drawing/2014/main" id="{16B1BBF6-52A4-9976-84EF-1164E7AA4B0A}"/>
                    </a:ext>
                  </a:extLst>
                </p14:cNvPr>
                <p14:cNvContentPartPr/>
                <p14:nvPr/>
              </p14:nvContentPartPr>
              <p14:xfrm>
                <a:off x="9156815" y="2692810"/>
                <a:ext cx="97920" cy="56880"/>
              </p14:xfrm>
            </p:contentPart>
          </mc:Choice>
          <mc:Fallback>
            <p:pic>
              <p:nvPicPr>
                <p:cNvPr id="300" name="Ink 299">
                  <a:extLst>
                    <a:ext uri="{FF2B5EF4-FFF2-40B4-BE49-F238E27FC236}">
                      <a16:creationId xmlns:a16="http://schemas.microsoft.com/office/drawing/2014/main" id="{16B1BBF6-52A4-9976-84EF-1164E7AA4B0A}"/>
                    </a:ext>
                  </a:extLst>
                </p:cNvPr>
                <p:cNvPicPr/>
                <p:nvPr/>
              </p:nvPicPr>
              <p:blipFill>
                <a:blip r:embed="rId446"/>
                <a:stretch>
                  <a:fillRect/>
                </a:stretch>
              </p:blipFill>
              <p:spPr>
                <a:xfrm>
                  <a:off x="9150695" y="2686690"/>
                  <a:ext cx="110160" cy="69120"/>
                </a:xfrm>
                <a:prstGeom prst="rect">
                  <a:avLst/>
                </a:prstGeom>
              </p:spPr>
            </p:pic>
          </mc:Fallback>
        </mc:AlternateContent>
        <mc:AlternateContent xmlns:mc="http://schemas.openxmlformats.org/markup-compatibility/2006">
          <mc:Choice xmlns:p14="http://schemas.microsoft.com/office/powerpoint/2010/main" Requires="p14">
            <p:contentPart p14:bwMode="auto" r:id="rId447">
              <p14:nvContentPartPr>
                <p14:cNvPr id="302" name="Ink 301">
                  <a:extLst>
                    <a:ext uri="{FF2B5EF4-FFF2-40B4-BE49-F238E27FC236}">
                      <a16:creationId xmlns:a16="http://schemas.microsoft.com/office/drawing/2014/main" id="{7ACADF87-59B8-AD5D-2D38-F689DB6B8874}"/>
                    </a:ext>
                  </a:extLst>
                </p14:cNvPr>
                <p14:cNvContentPartPr/>
                <p14:nvPr/>
              </p14:nvContentPartPr>
              <p14:xfrm>
                <a:off x="9448055" y="2684170"/>
                <a:ext cx="4680" cy="37080"/>
              </p14:xfrm>
            </p:contentPart>
          </mc:Choice>
          <mc:Fallback>
            <p:pic>
              <p:nvPicPr>
                <p:cNvPr id="302" name="Ink 301">
                  <a:extLst>
                    <a:ext uri="{FF2B5EF4-FFF2-40B4-BE49-F238E27FC236}">
                      <a16:creationId xmlns:a16="http://schemas.microsoft.com/office/drawing/2014/main" id="{7ACADF87-59B8-AD5D-2D38-F689DB6B8874}"/>
                    </a:ext>
                  </a:extLst>
                </p:cNvPr>
                <p:cNvPicPr/>
                <p:nvPr/>
              </p:nvPicPr>
              <p:blipFill>
                <a:blip r:embed="rId448"/>
                <a:stretch>
                  <a:fillRect/>
                </a:stretch>
              </p:blipFill>
              <p:spPr>
                <a:xfrm>
                  <a:off x="9441935" y="2678050"/>
                  <a:ext cx="16920" cy="49320"/>
                </a:xfrm>
                <a:prstGeom prst="rect">
                  <a:avLst/>
                </a:prstGeom>
              </p:spPr>
            </p:pic>
          </mc:Fallback>
        </mc:AlternateContent>
        <mc:AlternateContent xmlns:mc="http://schemas.openxmlformats.org/markup-compatibility/2006">
          <mc:Choice xmlns:p14="http://schemas.microsoft.com/office/powerpoint/2010/main" Requires="p14">
            <p:contentPart p14:bwMode="auto" r:id="rId449">
              <p14:nvContentPartPr>
                <p14:cNvPr id="303" name="Ink 302">
                  <a:extLst>
                    <a:ext uri="{FF2B5EF4-FFF2-40B4-BE49-F238E27FC236}">
                      <a16:creationId xmlns:a16="http://schemas.microsoft.com/office/drawing/2014/main" id="{68DE76F1-7F83-EAD9-F16E-0F8217EBF4EE}"/>
                    </a:ext>
                  </a:extLst>
                </p14:cNvPr>
                <p14:cNvContentPartPr/>
                <p14:nvPr/>
              </p14:nvContentPartPr>
              <p14:xfrm>
                <a:off x="9452375" y="2684170"/>
                <a:ext cx="360" cy="360"/>
              </p14:xfrm>
            </p:contentPart>
          </mc:Choice>
          <mc:Fallback>
            <p:pic>
              <p:nvPicPr>
                <p:cNvPr id="303" name="Ink 302">
                  <a:extLst>
                    <a:ext uri="{FF2B5EF4-FFF2-40B4-BE49-F238E27FC236}">
                      <a16:creationId xmlns:a16="http://schemas.microsoft.com/office/drawing/2014/main" id="{68DE76F1-7F83-EAD9-F16E-0F8217EBF4EE}"/>
                    </a:ext>
                  </a:extLst>
                </p:cNvPr>
                <p:cNvPicPr/>
                <p:nvPr/>
              </p:nvPicPr>
              <p:blipFill>
                <a:blip r:embed="rId392"/>
                <a:stretch>
                  <a:fillRect/>
                </a:stretch>
              </p:blipFill>
              <p:spPr>
                <a:xfrm>
                  <a:off x="9446255" y="2678050"/>
                  <a:ext cx="12600" cy="12600"/>
                </a:xfrm>
                <a:prstGeom prst="rect">
                  <a:avLst/>
                </a:prstGeom>
              </p:spPr>
            </p:pic>
          </mc:Fallback>
        </mc:AlternateContent>
        <mc:AlternateContent xmlns:mc="http://schemas.openxmlformats.org/markup-compatibility/2006">
          <mc:Choice xmlns:p14="http://schemas.microsoft.com/office/powerpoint/2010/main" Requires="p14">
            <p:contentPart p14:bwMode="auto" r:id="rId450">
              <p14:nvContentPartPr>
                <p14:cNvPr id="304" name="Ink 303">
                  <a:extLst>
                    <a:ext uri="{FF2B5EF4-FFF2-40B4-BE49-F238E27FC236}">
                      <a16:creationId xmlns:a16="http://schemas.microsoft.com/office/drawing/2014/main" id="{68F09BE6-0253-EE5C-1C9C-B4ABF5B61BDB}"/>
                    </a:ext>
                  </a:extLst>
                </p14:cNvPr>
                <p14:cNvContentPartPr/>
                <p14:nvPr/>
              </p14:nvContentPartPr>
              <p14:xfrm>
                <a:off x="9452375" y="2633770"/>
                <a:ext cx="22680" cy="50760"/>
              </p14:xfrm>
            </p:contentPart>
          </mc:Choice>
          <mc:Fallback>
            <p:pic>
              <p:nvPicPr>
                <p:cNvPr id="304" name="Ink 303">
                  <a:extLst>
                    <a:ext uri="{FF2B5EF4-FFF2-40B4-BE49-F238E27FC236}">
                      <a16:creationId xmlns:a16="http://schemas.microsoft.com/office/drawing/2014/main" id="{68F09BE6-0253-EE5C-1C9C-B4ABF5B61BDB}"/>
                    </a:ext>
                  </a:extLst>
                </p:cNvPr>
                <p:cNvPicPr/>
                <p:nvPr/>
              </p:nvPicPr>
              <p:blipFill>
                <a:blip r:embed="rId451"/>
                <a:stretch>
                  <a:fillRect/>
                </a:stretch>
              </p:blipFill>
              <p:spPr>
                <a:xfrm>
                  <a:off x="9446255" y="2627650"/>
                  <a:ext cx="34920" cy="63000"/>
                </a:xfrm>
                <a:prstGeom prst="rect">
                  <a:avLst/>
                </a:prstGeom>
              </p:spPr>
            </p:pic>
          </mc:Fallback>
        </mc:AlternateContent>
        <mc:AlternateContent xmlns:mc="http://schemas.openxmlformats.org/markup-compatibility/2006">
          <mc:Choice xmlns:p14="http://schemas.microsoft.com/office/powerpoint/2010/main" Requires="p14">
            <p:contentPart p14:bwMode="auto" r:id="rId452">
              <p14:nvContentPartPr>
                <p14:cNvPr id="305" name="Ink 304">
                  <a:extLst>
                    <a:ext uri="{FF2B5EF4-FFF2-40B4-BE49-F238E27FC236}">
                      <a16:creationId xmlns:a16="http://schemas.microsoft.com/office/drawing/2014/main" id="{68D21D56-5074-1E7A-AEFF-5EF448CEFBBC}"/>
                    </a:ext>
                  </a:extLst>
                </p14:cNvPr>
                <p14:cNvContentPartPr/>
                <p14:nvPr/>
              </p14:nvContentPartPr>
              <p14:xfrm>
                <a:off x="9520775" y="2661850"/>
                <a:ext cx="78480" cy="59040"/>
              </p14:xfrm>
            </p:contentPart>
          </mc:Choice>
          <mc:Fallback>
            <p:pic>
              <p:nvPicPr>
                <p:cNvPr id="305" name="Ink 304">
                  <a:extLst>
                    <a:ext uri="{FF2B5EF4-FFF2-40B4-BE49-F238E27FC236}">
                      <a16:creationId xmlns:a16="http://schemas.microsoft.com/office/drawing/2014/main" id="{68D21D56-5074-1E7A-AEFF-5EF448CEFBBC}"/>
                    </a:ext>
                  </a:extLst>
                </p:cNvPr>
                <p:cNvPicPr/>
                <p:nvPr/>
              </p:nvPicPr>
              <p:blipFill>
                <a:blip r:embed="rId453"/>
                <a:stretch>
                  <a:fillRect/>
                </a:stretch>
              </p:blipFill>
              <p:spPr>
                <a:xfrm>
                  <a:off x="9514655" y="2655730"/>
                  <a:ext cx="90720" cy="71280"/>
                </a:xfrm>
                <a:prstGeom prst="rect">
                  <a:avLst/>
                </a:prstGeom>
              </p:spPr>
            </p:pic>
          </mc:Fallback>
        </mc:AlternateContent>
        <mc:AlternateContent xmlns:mc="http://schemas.openxmlformats.org/markup-compatibility/2006">
          <mc:Choice xmlns:p14="http://schemas.microsoft.com/office/powerpoint/2010/main" Requires="p14">
            <p:contentPart p14:bwMode="auto" r:id="rId454">
              <p14:nvContentPartPr>
                <p14:cNvPr id="306" name="Ink 305">
                  <a:extLst>
                    <a:ext uri="{FF2B5EF4-FFF2-40B4-BE49-F238E27FC236}">
                      <a16:creationId xmlns:a16="http://schemas.microsoft.com/office/drawing/2014/main" id="{2DF17555-2EF0-5022-AC3F-9B242CD671AE}"/>
                    </a:ext>
                  </a:extLst>
                </p14:cNvPr>
                <p14:cNvContentPartPr/>
                <p14:nvPr/>
              </p14:nvContentPartPr>
              <p14:xfrm>
                <a:off x="9691415" y="2594170"/>
                <a:ext cx="26280" cy="144360"/>
              </p14:xfrm>
            </p:contentPart>
          </mc:Choice>
          <mc:Fallback>
            <p:pic>
              <p:nvPicPr>
                <p:cNvPr id="306" name="Ink 305">
                  <a:extLst>
                    <a:ext uri="{FF2B5EF4-FFF2-40B4-BE49-F238E27FC236}">
                      <a16:creationId xmlns:a16="http://schemas.microsoft.com/office/drawing/2014/main" id="{2DF17555-2EF0-5022-AC3F-9B242CD671AE}"/>
                    </a:ext>
                  </a:extLst>
                </p:cNvPr>
                <p:cNvPicPr/>
                <p:nvPr/>
              </p:nvPicPr>
              <p:blipFill>
                <a:blip r:embed="rId455"/>
                <a:stretch>
                  <a:fillRect/>
                </a:stretch>
              </p:blipFill>
              <p:spPr>
                <a:xfrm>
                  <a:off x="9685295" y="2588050"/>
                  <a:ext cx="38520" cy="156600"/>
                </a:xfrm>
                <a:prstGeom prst="rect">
                  <a:avLst/>
                </a:prstGeom>
              </p:spPr>
            </p:pic>
          </mc:Fallback>
        </mc:AlternateContent>
        <mc:AlternateContent xmlns:mc="http://schemas.openxmlformats.org/markup-compatibility/2006">
          <mc:Choice xmlns:p14="http://schemas.microsoft.com/office/powerpoint/2010/main" Requires="p14">
            <p:contentPart p14:bwMode="auto" r:id="rId456">
              <p14:nvContentPartPr>
                <p14:cNvPr id="307" name="Ink 306">
                  <a:extLst>
                    <a:ext uri="{FF2B5EF4-FFF2-40B4-BE49-F238E27FC236}">
                      <a16:creationId xmlns:a16="http://schemas.microsoft.com/office/drawing/2014/main" id="{ABFEB73B-35F8-008B-5AD8-D89D3413ECB7}"/>
                    </a:ext>
                  </a:extLst>
                </p14:cNvPr>
                <p14:cNvContentPartPr/>
                <p14:nvPr/>
              </p14:nvContentPartPr>
              <p14:xfrm>
                <a:off x="9662975" y="2683450"/>
                <a:ext cx="102240" cy="15480"/>
              </p14:xfrm>
            </p:contentPart>
          </mc:Choice>
          <mc:Fallback>
            <p:pic>
              <p:nvPicPr>
                <p:cNvPr id="307" name="Ink 306">
                  <a:extLst>
                    <a:ext uri="{FF2B5EF4-FFF2-40B4-BE49-F238E27FC236}">
                      <a16:creationId xmlns:a16="http://schemas.microsoft.com/office/drawing/2014/main" id="{ABFEB73B-35F8-008B-5AD8-D89D3413ECB7}"/>
                    </a:ext>
                  </a:extLst>
                </p:cNvPr>
                <p:cNvPicPr/>
                <p:nvPr/>
              </p:nvPicPr>
              <p:blipFill>
                <a:blip r:embed="rId457"/>
                <a:stretch>
                  <a:fillRect/>
                </a:stretch>
              </p:blipFill>
              <p:spPr>
                <a:xfrm>
                  <a:off x="9656855" y="2677330"/>
                  <a:ext cx="114480" cy="27720"/>
                </a:xfrm>
                <a:prstGeom prst="rect">
                  <a:avLst/>
                </a:prstGeom>
              </p:spPr>
            </p:pic>
          </mc:Fallback>
        </mc:AlternateContent>
        <mc:AlternateContent xmlns:mc="http://schemas.openxmlformats.org/markup-compatibility/2006">
          <mc:Choice xmlns:p14="http://schemas.microsoft.com/office/powerpoint/2010/main" Requires="p14">
            <p:contentPart p14:bwMode="auto" r:id="rId458">
              <p14:nvContentPartPr>
                <p14:cNvPr id="308" name="Ink 307">
                  <a:extLst>
                    <a:ext uri="{FF2B5EF4-FFF2-40B4-BE49-F238E27FC236}">
                      <a16:creationId xmlns:a16="http://schemas.microsoft.com/office/drawing/2014/main" id="{3033AF30-D6CC-5181-2230-4BAFD72973D3}"/>
                    </a:ext>
                  </a:extLst>
                </p14:cNvPr>
                <p14:cNvContentPartPr/>
                <p14:nvPr/>
              </p14:nvContentPartPr>
              <p14:xfrm>
                <a:off x="9760535" y="2687050"/>
                <a:ext cx="56160" cy="43560"/>
              </p14:xfrm>
            </p:contentPart>
          </mc:Choice>
          <mc:Fallback>
            <p:pic>
              <p:nvPicPr>
                <p:cNvPr id="308" name="Ink 307">
                  <a:extLst>
                    <a:ext uri="{FF2B5EF4-FFF2-40B4-BE49-F238E27FC236}">
                      <a16:creationId xmlns:a16="http://schemas.microsoft.com/office/drawing/2014/main" id="{3033AF30-D6CC-5181-2230-4BAFD72973D3}"/>
                    </a:ext>
                  </a:extLst>
                </p:cNvPr>
                <p:cNvPicPr/>
                <p:nvPr/>
              </p:nvPicPr>
              <p:blipFill>
                <a:blip r:embed="rId459"/>
                <a:stretch>
                  <a:fillRect/>
                </a:stretch>
              </p:blipFill>
              <p:spPr>
                <a:xfrm>
                  <a:off x="9754415" y="2680930"/>
                  <a:ext cx="68400" cy="55800"/>
                </a:xfrm>
                <a:prstGeom prst="rect">
                  <a:avLst/>
                </a:prstGeom>
              </p:spPr>
            </p:pic>
          </mc:Fallback>
        </mc:AlternateContent>
        <mc:AlternateContent xmlns:mc="http://schemas.openxmlformats.org/markup-compatibility/2006">
          <mc:Choice xmlns:p14="http://schemas.microsoft.com/office/powerpoint/2010/main" Requires="p14">
            <p:contentPart p14:bwMode="auto" r:id="rId460">
              <p14:nvContentPartPr>
                <p14:cNvPr id="309" name="Ink 308">
                  <a:extLst>
                    <a:ext uri="{FF2B5EF4-FFF2-40B4-BE49-F238E27FC236}">
                      <a16:creationId xmlns:a16="http://schemas.microsoft.com/office/drawing/2014/main" id="{F4F27656-20D5-0110-018B-3A749EBCAFA3}"/>
                    </a:ext>
                  </a:extLst>
                </p14:cNvPr>
                <p14:cNvContentPartPr/>
                <p14:nvPr/>
              </p14:nvContentPartPr>
              <p14:xfrm>
                <a:off x="9843335" y="2684890"/>
                <a:ext cx="54720" cy="46080"/>
              </p14:xfrm>
            </p:contentPart>
          </mc:Choice>
          <mc:Fallback>
            <p:pic>
              <p:nvPicPr>
                <p:cNvPr id="309" name="Ink 308">
                  <a:extLst>
                    <a:ext uri="{FF2B5EF4-FFF2-40B4-BE49-F238E27FC236}">
                      <a16:creationId xmlns:a16="http://schemas.microsoft.com/office/drawing/2014/main" id="{F4F27656-20D5-0110-018B-3A749EBCAFA3}"/>
                    </a:ext>
                  </a:extLst>
                </p:cNvPr>
                <p:cNvPicPr/>
                <p:nvPr/>
              </p:nvPicPr>
              <p:blipFill>
                <a:blip r:embed="rId461"/>
                <a:stretch>
                  <a:fillRect/>
                </a:stretch>
              </p:blipFill>
              <p:spPr>
                <a:xfrm>
                  <a:off x="9837215" y="2678770"/>
                  <a:ext cx="66960" cy="58320"/>
                </a:xfrm>
                <a:prstGeom prst="rect">
                  <a:avLst/>
                </a:prstGeom>
              </p:spPr>
            </p:pic>
          </mc:Fallback>
        </mc:AlternateContent>
        <mc:AlternateContent xmlns:mc="http://schemas.openxmlformats.org/markup-compatibility/2006">
          <mc:Choice xmlns:p14="http://schemas.microsoft.com/office/powerpoint/2010/main" Requires="p14">
            <p:contentPart p14:bwMode="auto" r:id="rId462">
              <p14:nvContentPartPr>
                <p14:cNvPr id="310" name="Ink 309">
                  <a:extLst>
                    <a:ext uri="{FF2B5EF4-FFF2-40B4-BE49-F238E27FC236}">
                      <a16:creationId xmlns:a16="http://schemas.microsoft.com/office/drawing/2014/main" id="{69EFAF84-0218-CC85-6F58-46F057EE39C6}"/>
                    </a:ext>
                  </a:extLst>
                </p14:cNvPr>
                <p14:cNvContentPartPr/>
                <p14:nvPr/>
              </p14:nvContentPartPr>
              <p14:xfrm>
                <a:off x="9913535" y="2675890"/>
                <a:ext cx="111960" cy="57240"/>
              </p14:xfrm>
            </p:contentPart>
          </mc:Choice>
          <mc:Fallback>
            <p:pic>
              <p:nvPicPr>
                <p:cNvPr id="310" name="Ink 309">
                  <a:extLst>
                    <a:ext uri="{FF2B5EF4-FFF2-40B4-BE49-F238E27FC236}">
                      <a16:creationId xmlns:a16="http://schemas.microsoft.com/office/drawing/2014/main" id="{69EFAF84-0218-CC85-6F58-46F057EE39C6}"/>
                    </a:ext>
                  </a:extLst>
                </p:cNvPr>
                <p:cNvPicPr/>
                <p:nvPr/>
              </p:nvPicPr>
              <p:blipFill>
                <a:blip r:embed="rId463"/>
                <a:stretch>
                  <a:fillRect/>
                </a:stretch>
              </p:blipFill>
              <p:spPr>
                <a:xfrm>
                  <a:off x="9907415" y="2669770"/>
                  <a:ext cx="124200" cy="69480"/>
                </a:xfrm>
                <a:prstGeom prst="rect">
                  <a:avLst/>
                </a:prstGeom>
              </p:spPr>
            </p:pic>
          </mc:Fallback>
        </mc:AlternateContent>
        <mc:AlternateContent xmlns:mc="http://schemas.openxmlformats.org/markup-compatibility/2006">
          <mc:Choice xmlns:p14="http://schemas.microsoft.com/office/powerpoint/2010/main" Requires="p14">
            <p:contentPart p14:bwMode="auto" r:id="rId464">
              <p14:nvContentPartPr>
                <p14:cNvPr id="311" name="Ink 310">
                  <a:extLst>
                    <a:ext uri="{FF2B5EF4-FFF2-40B4-BE49-F238E27FC236}">
                      <a16:creationId xmlns:a16="http://schemas.microsoft.com/office/drawing/2014/main" id="{D6B65F4C-C71C-F6C6-8706-8C41A273A0FD}"/>
                    </a:ext>
                  </a:extLst>
                </p14:cNvPr>
                <p14:cNvContentPartPr/>
                <p14:nvPr/>
              </p14:nvContentPartPr>
              <p14:xfrm>
                <a:off x="10065815" y="2695330"/>
                <a:ext cx="89280" cy="40680"/>
              </p14:xfrm>
            </p:contentPart>
          </mc:Choice>
          <mc:Fallback>
            <p:pic>
              <p:nvPicPr>
                <p:cNvPr id="311" name="Ink 310">
                  <a:extLst>
                    <a:ext uri="{FF2B5EF4-FFF2-40B4-BE49-F238E27FC236}">
                      <a16:creationId xmlns:a16="http://schemas.microsoft.com/office/drawing/2014/main" id="{D6B65F4C-C71C-F6C6-8706-8C41A273A0FD}"/>
                    </a:ext>
                  </a:extLst>
                </p:cNvPr>
                <p:cNvPicPr/>
                <p:nvPr/>
              </p:nvPicPr>
              <p:blipFill>
                <a:blip r:embed="rId465"/>
                <a:stretch>
                  <a:fillRect/>
                </a:stretch>
              </p:blipFill>
              <p:spPr>
                <a:xfrm>
                  <a:off x="10059695" y="2689210"/>
                  <a:ext cx="101520" cy="52920"/>
                </a:xfrm>
                <a:prstGeom prst="rect">
                  <a:avLst/>
                </a:prstGeom>
              </p:spPr>
            </p:pic>
          </mc:Fallback>
        </mc:AlternateContent>
        <mc:AlternateContent xmlns:mc="http://schemas.openxmlformats.org/markup-compatibility/2006">
          <mc:Choice xmlns:p14="http://schemas.microsoft.com/office/powerpoint/2010/main" Requires="p14">
            <p:contentPart p14:bwMode="auto" r:id="rId466">
              <p14:nvContentPartPr>
                <p14:cNvPr id="312" name="Ink 311">
                  <a:extLst>
                    <a:ext uri="{FF2B5EF4-FFF2-40B4-BE49-F238E27FC236}">
                      <a16:creationId xmlns:a16="http://schemas.microsoft.com/office/drawing/2014/main" id="{4E2A6E38-C87F-D0A1-4463-E06905911989}"/>
                    </a:ext>
                  </a:extLst>
                </p14:cNvPr>
                <p14:cNvContentPartPr/>
                <p14:nvPr/>
              </p14:nvContentPartPr>
              <p14:xfrm>
                <a:off x="10202615" y="2588050"/>
                <a:ext cx="25920" cy="122040"/>
              </p14:xfrm>
            </p:contentPart>
          </mc:Choice>
          <mc:Fallback>
            <p:pic>
              <p:nvPicPr>
                <p:cNvPr id="312" name="Ink 311">
                  <a:extLst>
                    <a:ext uri="{FF2B5EF4-FFF2-40B4-BE49-F238E27FC236}">
                      <a16:creationId xmlns:a16="http://schemas.microsoft.com/office/drawing/2014/main" id="{4E2A6E38-C87F-D0A1-4463-E06905911989}"/>
                    </a:ext>
                  </a:extLst>
                </p:cNvPr>
                <p:cNvPicPr/>
                <p:nvPr/>
              </p:nvPicPr>
              <p:blipFill>
                <a:blip r:embed="rId467"/>
                <a:stretch>
                  <a:fillRect/>
                </a:stretch>
              </p:blipFill>
              <p:spPr>
                <a:xfrm>
                  <a:off x="10196495" y="2581930"/>
                  <a:ext cx="38160" cy="134280"/>
                </a:xfrm>
                <a:prstGeom prst="rect">
                  <a:avLst/>
                </a:prstGeom>
              </p:spPr>
            </p:pic>
          </mc:Fallback>
        </mc:AlternateContent>
        <mc:AlternateContent xmlns:mc="http://schemas.openxmlformats.org/markup-compatibility/2006">
          <mc:Choice xmlns:p14="http://schemas.microsoft.com/office/powerpoint/2010/main" Requires="p14">
            <p:contentPart p14:bwMode="auto" r:id="rId468">
              <p14:nvContentPartPr>
                <p14:cNvPr id="313" name="Ink 312">
                  <a:extLst>
                    <a:ext uri="{FF2B5EF4-FFF2-40B4-BE49-F238E27FC236}">
                      <a16:creationId xmlns:a16="http://schemas.microsoft.com/office/drawing/2014/main" id="{A380110A-8B8A-CAD7-48EF-0AFF3DC37B33}"/>
                    </a:ext>
                  </a:extLst>
                </p14:cNvPr>
                <p14:cNvContentPartPr/>
                <p14:nvPr/>
              </p14:nvContentPartPr>
              <p14:xfrm>
                <a:off x="10181735" y="2658250"/>
                <a:ext cx="94680" cy="9360"/>
              </p14:xfrm>
            </p:contentPart>
          </mc:Choice>
          <mc:Fallback>
            <p:pic>
              <p:nvPicPr>
                <p:cNvPr id="313" name="Ink 312">
                  <a:extLst>
                    <a:ext uri="{FF2B5EF4-FFF2-40B4-BE49-F238E27FC236}">
                      <a16:creationId xmlns:a16="http://schemas.microsoft.com/office/drawing/2014/main" id="{A380110A-8B8A-CAD7-48EF-0AFF3DC37B33}"/>
                    </a:ext>
                  </a:extLst>
                </p:cNvPr>
                <p:cNvPicPr/>
                <p:nvPr/>
              </p:nvPicPr>
              <p:blipFill>
                <a:blip r:embed="rId469"/>
                <a:stretch>
                  <a:fillRect/>
                </a:stretch>
              </p:blipFill>
              <p:spPr>
                <a:xfrm>
                  <a:off x="10175615" y="2652130"/>
                  <a:ext cx="106920" cy="21600"/>
                </a:xfrm>
                <a:prstGeom prst="rect">
                  <a:avLst/>
                </a:prstGeom>
              </p:spPr>
            </p:pic>
          </mc:Fallback>
        </mc:AlternateContent>
        <mc:AlternateContent xmlns:mc="http://schemas.openxmlformats.org/markup-compatibility/2006">
          <mc:Choice xmlns:p14="http://schemas.microsoft.com/office/powerpoint/2010/main" Requires="p14">
            <p:contentPart p14:bwMode="auto" r:id="rId470">
              <p14:nvContentPartPr>
                <p14:cNvPr id="314" name="Ink 313">
                  <a:extLst>
                    <a:ext uri="{FF2B5EF4-FFF2-40B4-BE49-F238E27FC236}">
                      <a16:creationId xmlns:a16="http://schemas.microsoft.com/office/drawing/2014/main" id="{0F79AF31-CAC2-1E22-A1DF-72AF44C0A5BB}"/>
                    </a:ext>
                  </a:extLst>
                </p14:cNvPr>
                <p14:cNvContentPartPr/>
                <p14:nvPr/>
              </p14:nvContentPartPr>
              <p14:xfrm>
                <a:off x="10295135" y="2667970"/>
                <a:ext cx="16200" cy="33480"/>
              </p14:xfrm>
            </p:contentPart>
          </mc:Choice>
          <mc:Fallback>
            <p:pic>
              <p:nvPicPr>
                <p:cNvPr id="314" name="Ink 313">
                  <a:extLst>
                    <a:ext uri="{FF2B5EF4-FFF2-40B4-BE49-F238E27FC236}">
                      <a16:creationId xmlns:a16="http://schemas.microsoft.com/office/drawing/2014/main" id="{0F79AF31-CAC2-1E22-A1DF-72AF44C0A5BB}"/>
                    </a:ext>
                  </a:extLst>
                </p:cNvPr>
                <p:cNvPicPr/>
                <p:nvPr/>
              </p:nvPicPr>
              <p:blipFill>
                <a:blip r:embed="rId471"/>
                <a:stretch>
                  <a:fillRect/>
                </a:stretch>
              </p:blipFill>
              <p:spPr>
                <a:xfrm>
                  <a:off x="10289015" y="2661850"/>
                  <a:ext cx="28440" cy="45720"/>
                </a:xfrm>
                <a:prstGeom prst="rect">
                  <a:avLst/>
                </a:prstGeom>
              </p:spPr>
            </p:pic>
          </mc:Fallback>
        </mc:AlternateContent>
        <mc:AlternateContent xmlns:mc="http://schemas.openxmlformats.org/markup-compatibility/2006">
          <mc:Choice xmlns:p14="http://schemas.microsoft.com/office/powerpoint/2010/main" Requires="p14">
            <p:contentPart p14:bwMode="auto" r:id="rId472">
              <p14:nvContentPartPr>
                <p14:cNvPr id="315" name="Ink 314">
                  <a:extLst>
                    <a:ext uri="{FF2B5EF4-FFF2-40B4-BE49-F238E27FC236}">
                      <a16:creationId xmlns:a16="http://schemas.microsoft.com/office/drawing/2014/main" id="{38A9D857-7F58-C1BD-6D49-41C39957ED5F}"/>
                    </a:ext>
                  </a:extLst>
                </p14:cNvPr>
                <p14:cNvContentPartPr/>
                <p14:nvPr/>
              </p14:nvContentPartPr>
              <p14:xfrm>
                <a:off x="10295135" y="2633770"/>
                <a:ext cx="33480" cy="34560"/>
              </p14:xfrm>
            </p:contentPart>
          </mc:Choice>
          <mc:Fallback>
            <p:pic>
              <p:nvPicPr>
                <p:cNvPr id="315" name="Ink 314">
                  <a:extLst>
                    <a:ext uri="{FF2B5EF4-FFF2-40B4-BE49-F238E27FC236}">
                      <a16:creationId xmlns:a16="http://schemas.microsoft.com/office/drawing/2014/main" id="{38A9D857-7F58-C1BD-6D49-41C39957ED5F}"/>
                    </a:ext>
                  </a:extLst>
                </p:cNvPr>
                <p:cNvPicPr/>
                <p:nvPr/>
              </p:nvPicPr>
              <p:blipFill>
                <a:blip r:embed="rId473"/>
                <a:stretch>
                  <a:fillRect/>
                </a:stretch>
              </p:blipFill>
              <p:spPr>
                <a:xfrm>
                  <a:off x="10289015" y="2627650"/>
                  <a:ext cx="45720" cy="46800"/>
                </a:xfrm>
                <a:prstGeom prst="rect">
                  <a:avLst/>
                </a:prstGeom>
              </p:spPr>
            </p:pic>
          </mc:Fallback>
        </mc:AlternateContent>
        <mc:AlternateContent xmlns:mc="http://schemas.openxmlformats.org/markup-compatibility/2006">
          <mc:Choice xmlns:p14="http://schemas.microsoft.com/office/powerpoint/2010/main" Requires="p14">
            <p:contentPart p14:bwMode="auto" r:id="rId474">
              <p14:nvContentPartPr>
                <p14:cNvPr id="316" name="Ink 315">
                  <a:extLst>
                    <a:ext uri="{FF2B5EF4-FFF2-40B4-BE49-F238E27FC236}">
                      <a16:creationId xmlns:a16="http://schemas.microsoft.com/office/drawing/2014/main" id="{17208FB0-0D10-4733-62E0-50CF511156BC}"/>
                    </a:ext>
                  </a:extLst>
                </p14:cNvPr>
                <p14:cNvContentPartPr/>
                <p14:nvPr/>
              </p14:nvContentPartPr>
              <p14:xfrm>
                <a:off x="10383695" y="2678770"/>
                <a:ext cx="71640" cy="41040"/>
              </p14:xfrm>
            </p:contentPart>
          </mc:Choice>
          <mc:Fallback>
            <p:pic>
              <p:nvPicPr>
                <p:cNvPr id="316" name="Ink 315">
                  <a:extLst>
                    <a:ext uri="{FF2B5EF4-FFF2-40B4-BE49-F238E27FC236}">
                      <a16:creationId xmlns:a16="http://schemas.microsoft.com/office/drawing/2014/main" id="{17208FB0-0D10-4733-62E0-50CF511156BC}"/>
                    </a:ext>
                  </a:extLst>
                </p:cNvPr>
                <p:cNvPicPr/>
                <p:nvPr/>
              </p:nvPicPr>
              <p:blipFill>
                <a:blip r:embed="rId475"/>
                <a:stretch>
                  <a:fillRect/>
                </a:stretch>
              </p:blipFill>
              <p:spPr>
                <a:xfrm>
                  <a:off x="10377575" y="2672650"/>
                  <a:ext cx="83880" cy="53280"/>
                </a:xfrm>
                <a:prstGeom prst="rect">
                  <a:avLst/>
                </a:prstGeom>
              </p:spPr>
            </p:pic>
          </mc:Fallback>
        </mc:AlternateContent>
        <mc:AlternateContent xmlns:mc="http://schemas.openxmlformats.org/markup-compatibility/2006">
          <mc:Choice xmlns:p14="http://schemas.microsoft.com/office/powerpoint/2010/main" Requires="p14">
            <p:contentPart p14:bwMode="auto" r:id="rId476">
              <p14:nvContentPartPr>
                <p14:cNvPr id="317" name="Ink 316">
                  <a:extLst>
                    <a:ext uri="{FF2B5EF4-FFF2-40B4-BE49-F238E27FC236}">
                      <a16:creationId xmlns:a16="http://schemas.microsoft.com/office/drawing/2014/main" id="{02F3E671-226E-6063-AAAF-39056527F999}"/>
                    </a:ext>
                  </a:extLst>
                </p14:cNvPr>
                <p14:cNvContentPartPr/>
                <p14:nvPr/>
              </p14:nvContentPartPr>
              <p14:xfrm>
                <a:off x="10501055" y="2658610"/>
                <a:ext cx="77040" cy="49320"/>
              </p14:xfrm>
            </p:contentPart>
          </mc:Choice>
          <mc:Fallback>
            <p:pic>
              <p:nvPicPr>
                <p:cNvPr id="317" name="Ink 316">
                  <a:extLst>
                    <a:ext uri="{FF2B5EF4-FFF2-40B4-BE49-F238E27FC236}">
                      <a16:creationId xmlns:a16="http://schemas.microsoft.com/office/drawing/2014/main" id="{02F3E671-226E-6063-AAAF-39056527F999}"/>
                    </a:ext>
                  </a:extLst>
                </p:cNvPr>
                <p:cNvPicPr/>
                <p:nvPr/>
              </p:nvPicPr>
              <p:blipFill>
                <a:blip r:embed="rId477"/>
                <a:stretch>
                  <a:fillRect/>
                </a:stretch>
              </p:blipFill>
              <p:spPr>
                <a:xfrm>
                  <a:off x="10494935" y="2652490"/>
                  <a:ext cx="89280" cy="61560"/>
                </a:xfrm>
                <a:prstGeom prst="rect">
                  <a:avLst/>
                </a:prstGeom>
              </p:spPr>
            </p:pic>
          </mc:Fallback>
        </mc:AlternateContent>
        <mc:AlternateContent xmlns:mc="http://schemas.openxmlformats.org/markup-compatibility/2006">
          <mc:Choice xmlns:p14="http://schemas.microsoft.com/office/powerpoint/2010/main" Requires="p14">
            <p:contentPart p14:bwMode="auto" r:id="rId478">
              <p14:nvContentPartPr>
                <p14:cNvPr id="318" name="Ink 317">
                  <a:extLst>
                    <a:ext uri="{FF2B5EF4-FFF2-40B4-BE49-F238E27FC236}">
                      <a16:creationId xmlns:a16="http://schemas.microsoft.com/office/drawing/2014/main" id="{81786E20-C9DB-8A2D-7641-3DF13B44D90E}"/>
                    </a:ext>
                  </a:extLst>
                </p14:cNvPr>
                <p14:cNvContentPartPr/>
                <p14:nvPr/>
              </p14:nvContentPartPr>
              <p14:xfrm>
                <a:off x="10665575" y="2586250"/>
                <a:ext cx="33480" cy="114840"/>
              </p14:xfrm>
            </p:contentPart>
          </mc:Choice>
          <mc:Fallback>
            <p:pic>
              <p:nvPicPr>
                <p:cNvPr id="318" name="Ink 317">
                  <a:extLst>
                    <a:ext uri="{FF2B5EF4-FFF2-40B4-BE49-F238E27FC236}">
                      <a16:creationId xmlns:a16="http://schemas.microsoft.com/office/drawing/2014/main" id="{81786E20-C9DB-8A2D-7641-3DF13B44D90E}"/>
                    </a:ext>
                  </a:extLst>
                </p:cNvPr>
                <p:cNvPicPr/>
                <p:nvPr/>
              </p:nvPicPr>
              <p:blipFill>
                <a:blip r:embed="rId479"/>
                <a:stretch>
                  <a:fillRect/>
                </a:stretch>
              </p:blipFill>
              <p:spPr>
                <a:xfrm>
                  <a:off x="10659455" y="2580130"/>
                  <a:ext cx="45720" cy="127080"/>
                </a:xfrm>
                <a:prstGeom prst="rect">
                  <a:avLst/>
                </a:prstGeom>
              </p:spPr>
            </p:pic>
          </mc:Fallback>
        </mc:AlternateContent>
        <mc:AlternateContent xmlns:mc="http://schemas.openxmlformats.org/markup-compatibility/2006">
          <mc:Choice xmlns:p14="http://schemas.microsoft.com/office/powerpoint/2010/main" Requires="p14">
            <p:contentPart p14:bwMode="auto" r:id="rId480">
              <p14:nvContentPartPr>
                <p14:cNvPr id="319" name="Ink 318">
                  <a:extLst>
                    <a:ext uri="{FF2B5EF4-FFF2-40B4-BE49-F238E27FC236}">
                      <a16:creationId xmlns:a16="http://schemas.microsoft.com/office/drawing/2014/main" id="{235A1588-87A1-EF95-E34C-6A4158722B95}"/>
                    </a:ext>
                  </a:extLst>
                </p14:cNvPr>
                <p14:cNvContentPartPr/>
                <p14:nvPr/>
              </p14:nvContentPartPr>
              <p14:xfrm>
                <a:off x="10651175" y="2651410"/>
                <a:ext cx="81720" cy="1080"/>
              </p14:xfrm>
            </p:contentPart>
          </mc:Choice>
          <mc:Fallback>
            <p:pic>
              <p:nvPicPr>
                <p:cNvPr id="319" name="Ink 318">
                  <a:extLst>
                    <a:ext uri="{FF2B5EF4-FFF2-40B4-BE49-F238E27FC236}">
                      <a16:creationId xmlns:a16="http://schemas.microsoft.com/office/drawing/2014/main" id="{235A1588-87A1-EF95-E34C-6A4158722B95}"/>
                    </a:ext>
                  </a:extLst>
                </p:cNvPr>
                <p:cNvPicPr/>
                <p:nvPr/>
              </p:nvPicPr>
              <p:blipFill>
                <a:blip r:embed="rId481"/>
                <a:stretch>
                  <a:fillRect/>
                </a:stretch>
              </p:blipFill>
              <p:spPr>
                <a:xfrm>
                  <a:off x="10645055" y="2645290"/>
                  <a:ext cx="93960" cy="13320"/>
                </a:xfrm>
                <a:prstGeom prst="rect">
                  <a:avLst/>
                </a:prstGeom>
              </p:spPr>
            </p:pic>
          </mc:Fallback>
        </mc:AlternateContent>
        <mc:AlternateContent xmlns:mc="http://schemas.openxmlformats.org/markup-compatibility/2006">
          <mc:Choice xmlns:p14="http://schemas.microsoft.com/office/powerpoint/2010/main" Requires="p14">
            <p:contentPart p14:bwMode="auto" r:id="rId482">
              <p14:nvContentPartPr>
                <p14:cNvPr id="320" name="Ink 319">
                  <a:extLst>
                    <a:ext uri="{FF2B5EF4-FFF2-40B4-BE49-F238E27FC236}">
                      <a16:creationId xmlns:a16="http://schemas.microsoft.com/office/drawing/2014/main" id="{A95C447B-DA60-8B88-82D4-1585879B4A61}"/>
                    </a:ext>
                  </a:extLst>
                </p14:cNvPr>
                <p14:cNvContentPartPr/>
                <p14:nvPr/>
              </p14:nvContentPartPr>
              <p14:xfrm>
                <a:off x="10740815" y="2563930"/>
                <a:ext cx="84960" cy="120960"/>
              </p14:xfrm>
            </p:contentPart>
          </mc:Choice>
          <mc:Fallback>
            <p:pic>
              <p:nvPicPr>
                <p:cNvPr id="320" name="Ink 319">
                  <a:extLst>
                    <a:ext uri="{FF2B5EF4-FFF2-40B4-BE49-F238E27FC236}">
                      <a16:creationId xmlns:a16="http://schemas.microsoft.com/office/drawing/2014/main" id="{A95C447B-DA60-8B88-82D4-1585879B4A61}"/>
                    </a:ext>
                  </a:extLst>
                </p:cNvPr>
                <p:cNvPicPr/>
                <p:nvPr/>
              </p:nvPicPr>
              <p:blipFill>
                <a:blip r:embed="rId483"/>
                <a:stretch>
                  <a:fillRect/>
                </a:stretch>
              </p:blipFill>
              <p:spPr>
                <a:xfrm>
                  <a:off x="10734695" y="2557810"/>
                  <a:ext cx="97200" cy="133200"/>
                </a:xfrm>
                <a:prstGeom prst="rect">
                  <a:avLst/>
                </a:prstGeom>
              </p:spPr>
            </p:pic>
          </mc:Fallback>
        </mc:AlternateContent>
        <mc:AlternateContent xmlns:mc="http://schemas.openxmlformats.org/markup-compatibility/2006">
          <mc:Choice xmlns:p14="http://schemas.microsoft.com/office/powerpoint/2010/main" Requires="p14">
            <p:contentPart p14:bwMode="auto" r:id="rId484">
              <p14:nvContentPartPr>
                <p14:cNvPr id="321" name="Ink 320">
                  <a:extLst>
                    <a:ext uri="{FF2B5EF4-FFF2-40B4-BE49-F238E27FC236}">
                      <a16:creationId xmlns:a16="http://schemas.microsoft.com/office/drawing/2014/main" id="{66C4E1CF-6707-2F8D-279D-4EAA42BD6851}"/>
                    </a:ext>
                  </a:extLst>
                </p14:cNvPr>
                <p14:cNvContentPartPr/>
                <p14:nvPr/>
              </p14:nvContentPartPr>
              <p14:xfrm>
                <a:off x="10846655" y="2650690"/>
                <a:ext cx="87480" cy="37800"/>
              </p14:xfrm>
            </p:contentPart>
          </mc:Choice>
          <mc:Fallback>
            <p:pic>
              <p:nvPicPr>
                <p:cNvPr id="321" name="Ink 320">
                  <a:extLst>
                    <a:ext uri="{FF2B5EF4-FFF2-40B4-BE49-F238E27FC236}">
                      <a16:creationId xmlns:a16="http://schemas.microsoft.com/office/drawing/2014/main" id="{66C4E1CF-6707-2F8D-279D-4EAA42BD6851}"/>
                    </a:ext>
                  </a:extLst>
                </p:cNvPr>
                <p:cNvPicPr/>
                <p:nvPr/>
              </p:nvPicPr>
              <p:blipFill>
                <a:blip r:embed="rId485"/>
                <a:stretch>
                  <a:fillRect/>
                </a:stretch>
              </p:blipFill>
              <p:spPr>
                <a:xfrm>
                  <a:off x="10840535" y="2644570"/>
                  <a:ext cx="99720" cy="50040"/>
                </a:xfrm>
                <a:prstGeom prst="rect">
                  <a:avLst/>
                </a:prstGeom>
              </p:spPr>
            </p:pic>
          </mc:Fallback>
        </mc:AlternateContent>
        <mc:AlternateContent xmlns:mc="http://schemas.openxmlformats.org/markup-compatibility/2006">
          <mc:Choice xmlns:p14="http://schemas.microsoft.com/office/powerpoint/2010/main" Requires="p14">
            <p:contentPart p14:bwMode="auto" r:id="rId486">
              <p14:nvContentPartPr>
                <p14:cNvPr id="322" name="Ink 321">
                  <a:extLst>
                    <a:ext uri="{FF2B5EF4-FFF2-40B4-BE49-F238E27FC236}">
                      <a16:creationId xmlns:a16="http://schemas.microsoft.com/office/drawing/2014/main" id="{A2CFD140-E91D-A46A-3B71-C971C21FDE14}"/>
                    </a:ext>
                  </a:extLst>
                </p14:cNvPr>
                <p14:cNvContentPartPr/>
                <p14:nvPr/>
              </p14:nvContentPartPr>
              <p14:xfrm>
                <a:off x="10975175" y="2538730"/>
                <a:ext cx="38880" cy="138240"/>
              </p14:xfrm>
            </p:contentPart>
          </mc:Choice>
          <mc:Fallback>
            <p:pic>
              <p:nvPicPr>
                <p:cNvPr id="322" name="Ink 321">
                  <a:extLst>
                    <a:ext uri="{FF2B5EF4-FFF2-40B4-BE49-F238E27FC236}">
                      <a16:creationId xmlns:a16="http://schemas.microsoft.com/office/drawing/2014/main" id="{A2CFD140-E91D-A46A-3B71-C971C21FDE14}"/>
                    </a:ext>
                  </a:extLst>
                </p:cNvPr>
                <p:cNvPicPr/>
                <p:nvPr/>
              </p:nvPicPr>
              <p:blipFill>
                <a:blip r:embed="rId487"/>
                <a:stretch>
                  <a:fillRect/>
                </a:stretch>
              </p:blipFill>
              <p:spPr>
                <a:xfrm>
                  <a:off x="10969055" y="2532610"/>
                  <a:ext cx="51120" cy="150480"/>
                </a:xfrm>
                <a:prstGeom prst="rect">
                  <a:avLst/>
                </a:prstGeom>
              </p:spPr>
            </p:pic>
          </mc:Fallback>
        </mc:AlternateContent>
        <mc:AlternateContent xmlns:mc="http://schemas.openxmlformats.org/markup-compatibility/2006">
          <mc:Choice xmlns:p14="http://schemas.microsoft.com/office/powerpoint/2010/main" Requires="p14">
            <p:contentPart p14:bwMode="auto" r:id="rId488">
              <p14:nvContentPartPr>
                <p14:cNvPr id="323" name="Ink 322">
                  <a:extLst>
                    <a:ext uri="{FF2B5EF4-FFF2-40B4-BE49-F238E27FC236}">
                      <a16:creationId xmlns:a16="http://schemas.microsoft.com/office/drawing/2014/main" id="{65EDB335-3CFA-9811-7512-2A781ADA5199}"/>
                    </a:ext>
                  </a:extLst>
                </p14:cNvPr>
                <p14:cNvContentPartPr/>
                <p14:nvPr/>
              </p14:nvContentPartPr>
              <p14:xfrm>
                <a:off x="10949975" y="2616490"/>
                <a:ext cx="80280" cy="7200"/>
              </p14:xfrm>
            </p:contentPart>
          </mc:Choice>
          <mc:Fallback>
            <p:pic>
              <p:nvPicPr>
                <p:cNvPr id="323" name="Ink 322">
                  <a:extLst>
                    <a:ext uri="{FF2B5EF4-FFF2-40B4-BE49-F238E27FC236}">
                      <a16:creationId xmlns:a16="http://schemas.microsoft.com/office/drawing/2014/main" id="{65EDB335-3CFA-9811-7512-2A781ADA5199}"/>
                    </a:ext>
                  </a:extLst>
                </p:cNvPr>
                <p:cNvPicPr/>
                <p:nvPr/>
              </p:nvPicPr>
              <p:blipFill>
                <a:blip r:embed="rId489"/>
                <a:stretch>
                  <a:fillRect/>
                </a:stretch>
              </p:blipFill>
              <p:spPr>
                <a:xfrm>
                  <a:off x="10943855" y="2610370"/>
                  <a:ext cx="92520" cy="19440"/>
                </a:xfrm>
                <a:prstGeom prst="rect">
                  <a:avLst/>
                </a:prstGeom>
              </p:spPr>
            </p:pic>
          </mc:Fallback>
        </mc:AlternateContent>
        <mc:AlternateContent xmlns:mc="http://schemas.openxmlformats.org/markup-compatibility/2006">
          <mc:Choice xmlns:p14="http://schemas.microsoft.com/office/powerpoint/2010/main" Requires="p14">
            <p:contentPart p14:bwMode="auto" r:id="rId490">
              <p14:nvContentPartPr>
                <p14:cNvPr id="325" name="Ink 324">
                  <a:extLst>
                    <a:ext uri="{FF2B5EF4-FFF2-40B4-BE49-F238E27FC236}">
                      <a16:creationId xmlns:a16="http://schemas.microsoft.com/office/drawing/2014/main" id="{7CD227EC-5327-42CE-9AC3-D9229CF3E370}"/>
                    </a:ext>
                  </a:extLst>
                </p14:cNvPr>
                <p14:cNvContentPartPr/>
                <p14:nvPr/>
              </p14:nvContentPartPr>
              <p14:xfrm>
                <a:off x="9125855" y="2970370"/>
                <a:ext cx="6120" cy="58320"/>
              </p14:xfrm>
            </p:contentPart>
          </mc:Choice>
          <mc:Fallback>
            <p:pic>
              <p:nvPicPr>
                <p:cNvPr id="325" name="Ink 324">
                  <a:extLst>
                    <a:ext uri="{FF2B5EF4-FFF2-40B4-BE49-F238E27FC236}">
                      <a16:creationId xmlns:a16="http://schemas.microsoft.com/office/drawing/2014/main" id="{7CD227EC-5327-42CE-9AC3-D9229CF3E370}"/>
                    </a:ext>
                  </a:extLst>
                </p:cNvPr>
                <p:cNvPicPr/>
                <p:nvPr/>
              </p:nvPicPr>
              <p:blipFill>
                <a:blip r:embed="rId491"/>
                <a:stretch>
                  <a:fillRect/>
                </a:stretch>
              </p:blipFill>
              <p:spPr>
                <a:xfrm>
                  <a:off x="9119735" y="2964250"/>
                  <a:ext cx="18360" cy="70560"/>
                </a:xfrm>
                <a:prstGeom prst="rect">
                  <a:avLst/>
                </a:prstGeom>
              </p:spPr>
            </p:pic>
          </mc:Fallback>
        </mc:AlternateContent>
        <mc:AlternateContent xmlns:mc="http://schemas.openxmlformats.org/markup-compatibility/2006">
          <mc:Choice xmlns:p14="http://schemas.microsoft.com/office/powerpoint/2010/main" Requires="p14">
            <p:contentPart p14:bwMode="auto" r:id="rId492">
              <p14:nvContentPartPr>
                <p14:cNvPr id="326" name="Ink 325">
                  <a:extLst>
                    <a:ext uri="{FF2B5EF4-FFF2-40B4-BE49-F238E27FC236}">
                      <a16:creationId xmlns:a16="http://schemas.microsoft.com/office/drawing/2014/main" id="{BA5B5FB7-54F6-0D40-141F-C6C3BFDC63BD}"/>
                    </a:ext>
                  </a:extLst>
                </p14:cNvPr>
                <p14:cNvContentPartPr/>
                <p14:nvPr/>
              </p14:nvContentPartPr>
              <p14:xfrm>
                <a:off x="9125135" y="2905570"/>
                <a:ext cx="9000" cy="2160"/>
              </p14:xfrm>
            </p:contentPart>
          </mc:Choice>
          <mc:Fallback>
            <p:pic>
              <p:nvPicPr>
                <p:cNvPr id="326" name="Ink 325">
                  <a:extLst>
                    <a:ext uri="{FF2B5EF4-FFF2-40B4-BE49-F238E27FC236}">
                      <a16:creationId xmlns:a16="http://schemas.microsoft.com/office/drawing/2014/main" id="{BA5B5FB7-54F6-0D40-141F-C6C3BFDC63BD}"/>
                    </a:ext>
                  </a:extLst>
                </p:cNvPr>
                <p:cNvPicPr/>
                <p:nvPr/>
              </p:nvPicPr>
              <p:blipFill>
                <a:blip r:embed="rId493"/>
                <a:stretch>
                  <a:fillRect/>
                </a:stretch>
              </p:blipFill>
              <p:spPr>
                <a:xfrm>
                  <a:off x="9119015" y="2899450"/>
                  <a:ext cx="21240" cy="14400"/>
                </a:xfrm>
                <a:prstGeom prst="rect">
                  <a:avLst/>
                </a:prstGeom>
              </p:spPr>
            </p:pic>
          </mc:Fallback>
        </mc:AlternateContent>
        <mc:AlternateContent xmlns:mc="http://schemas.openxmlformats.org/markup-compatibility/2006">
          <mc:Choice xmlns:p14="http://schemas.microsoft.com/office/powerpoint/2010/main" Requires="p14">
            <p:contentPart p14:bwMode="auto" r:id="rId494">
              <p14:nvContentPartPr>
                <p14:cNvPr id="327" name="Ink 326">
                  <a:extLst>
                    <a:ext uri="{FF2B5EF4-FFF2-40B4-BE49-F238E27FC236}">
                      <a16:creationId xmlns:a16="http://schemas.microsoft.com/office/drawing/2014/main" id="{6119CF0E-5BCE-71DA-9759-C9F0B60DBF52}"/>
                    </a:ext>
                  </a:extLst>
                </p14:cNvPr>
                <p14:cNvContentPartPr/>
                <p14:nvPr/>
              </p14:nvContentPartPr>
              <p14:xfrm>
                <a:off x="9234935" y="2934010"/>
                <a:ext cx="81720" cy="66600"/>
              </p14:xfrm>
            </p:contentPart>
          </mc:Choice>
          <mc:Fallback>
            <p:pic>
              <p:nvPicPr>
                <p:cNvPr id="327" name="Ink 326">
                  <a:extLst>
                    <a:ext uri="{FF2B5EF4-FFF2-40B4-BE49-F238E27FC236}">
                      <a16:creationId xmlns:a16="http://schemas.microsoft.com/office/drawing/2014/main" id="{6119CF0E-5BCE-71DA-9759-C9F0B60DBF52}"/>
                    </a:ext>
                  </a:extLst>
                </p:cNvPr>
                <p:cNvPicPr/>
                <p:nvPr/>
              </p:nvPicPr>
              <p:blipFill>
                <a:blip r:embed="rId495"/>
                <a:stretch>
                  <a:fillRect/>
                </a:stretch>
              </p:blipFill>
              <p:spPr>
                <a:xfrm>
                  <a:off x="9228815" y="2927890"/>
                  <a:ext cx="93960" cy="78840"/>
                </a:xfrm>
                <a:prstGeom prst="rect">
                  <a:avLst/>
                </a:prstGeom>
              </p:spPr>
            </p:pic>
          </mc:Fallback>
        </mc:AlternateContent>
        <mc:AlternateContent xmlns:mc="http://schemas.openxmlformats.org/markup-compatibility/2006">
          <mc:Choice xmlns:p14="http://schemas.microsoft.com/office/powerpoint/2010/main" Requires="p14">
            <p:contentPart p14:bwMode="auto" r:id="rId496">
              <p14:nvContentPartPr>
                <p14:cNvPr id="328" name="Ink 327">
                  <a:extLst>
                    <a:ext uri="{FF2B5EF4-FFF2-40B4-BE49-F238E27FC236}">
                      <a16:creationId xmlns:a16="http://schemas.microsoft.com/office/drawing/2014/main" id="{F91A21EB-F8C1-083A-9BBF-00AB6C144797}"/>
                    </a:ext>
                  </a:extLst>
                </p14:cNvPr>
                <p14:cNvContentPartPr/>
                <p14:nvPr/>
              </p14:nvContentPartPr>
              <p14:xfrm>
                <a:off x="9461735" y="2916370"/>
                <a:ext cx="92880" cy="82080"/>
              </p14:xfrm>
            </p:contentPart>
          </mc:Choice>
          <mc:Fallback>
            <p:pic>
              <p:nvPicPr>
                <p:cNvPr id="328" name="Ink 327">
                  <a:extLst>
                    <a:ext uri="{FF2B5EF4-FFF2-40B4-BE49-F238E27FC236}">
                      <a16:creationId xmlns:a16="http://schemas.microsoft.com/office/drawing/2014/main" id="{F91A21EB-F8C1-083A-9BBF-00AB6C144797}"/>
                    </a:ext>
                  </a:extLst>
                </p:cNvPr>
                <p:cNvPicPr/>
                <p:nvPr/>
              </p:nvPicPr>
              <p:blipFill>
                <a:blip r:embed="rId497"/>
                <a:stretch>
                  <a:fillRect/>
                </a:stretch>
              </p:blipFill>
              <p:spPr>
                <a:xfrm>
                  <a:off x="9455615" y="2910250"/>
                  <a:ext cx="105120" cy="94320"/>
                </a:xfrm>
                <a:prstGeom prst="rect">
                  <a:avLst/>
                </a:prstGeom>
              </p:spPr>
            </p:pic>
          </mc:Fallback>
        </mc:AlternateContent>
        <mc:AlternateContent xmlns:mc="http://schemas.openxmlformats.org/markup-compatibility/2006">
          <mc:Choice xmlns:p14="http://schemas.microsoft.com/office/powerpoint/2010/main" Requires="p14">
            <p:contentPart p14:bwMode="auto" r:id="rId498">
              <p14:nvContentPartPr>
                <p14:cNvPr id="329" name="Ink 328">
                  <a:extLst>
                    <a:ext uri="{FF2B5EF4-FFF2-40B4-BE49-F238E27FC236}">
                      <a16:creationId xmlns:a16="http://schemas.microsoft.com/office/drawing/2014/main" id="{C7DB2CA3-A0A0-E270-B14E-392DD2430D71}"/>
                    </a:ext>
                  </a:extLst>
                </p14:cNvPr>
                <p14:cNvContentPartPr/>
                <p14:nvPr/>
              </p14:nvContentPartPr>
              <p14:xfrm>
                <a:off x="9586655" y="2936530"/>
                <a:ext cx="60840" cy="59760"/>
              </p14:xfrm>
            </p:contentPart>
          </mc:Choice>
          <mc:Fallback>
            <p:pic>
              <p:nvPicPr>
                <p:cNvPr id="329" name="Ink 328">
                  <a:extLst>
                    <a:ext uri="{FF2B5EF4-FFF2-40B4-BE49-F238E27FC236}">
                      <a16:creationId xmlns:a16="http://schemas.microsoft.com/office/drawing/2014/main" id="{C7DB2CA3-A0A0-E270-B14E-392DD2430D71}"/>
                    </a:ext>
                  </a:extLst>
                </p:cNvPr>
                <p:cNvPicPr/>
                <p:nvPr/>
              </p:nvPicPr>
              <p:blipFill>
                <a:blip r:embed="rId499"/>
                <a:stretch>
                  <a:fillRect/>
                </a:stretch>
              </p:blipFill>
              <p:spPr>
                <a:xfrm>
                  <a:off x="9580535" y="2930410"/>
                  <a:ext cx="73080"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500">
              <p14:nvContentPartPr>
                <p14:cNvPr id="330" name="Ink 329">
                  <a:extLst>
                    <a:ext uri="{FF2B5EF4-FFF2-40B4-BE49-F238E27FC236}">
                      <a16:creationId xmlns:a16="http://schemas.microsoft.com/office/drawing/2014/main" id="{1442ABE8-C1EE-BACB-A0D7-D17823588A7F}"/>
                    </a:ext>
                  </a:extLst>
                </p14:cNvPr>
                <p14:cNvContentPartPr/>
                <p14:nvPr/>
              </p14:nvContentPartPr>
              <p14:xfrm>
                <a:off x="9709415" y="2832850"/>
                <a:ext cx="45000" cy="169560"/>
              </p14:xfrm>
            </p:contentPart>
          </mc:Choice>
          <mc:Fallback>
            <p:pic>
              <p:nvPicPr>
                <p:cNvPr id="330" name="Ink 329">
                  <a:extLst>
                    <a:ext uri="{FF2B5EF4-FFF2-40B4-BE49-F238E27FC236}">
                      <a16:creationId xmlns:a16="http://schemas.microsoft.com/office/drawing/2014/main" id="{1442ABE8-C1EE-BACB-A0D7-D17823588A7F}"/>
                    </a:ext>
                  </a:extLst>
                </p:cNvPr>
                <p:cNvPicPr/>
                <p:nvPr/>
              </p:nvPicPr>
              <p:blipFill>
                <a:blip r:embed="rId501"/>
                <a:stretch>
                  <a:fillRect/>
                </a:stretch>
              </p:blipFill>
              <p:spPr>
                <a:xfrm>
                  <a:off x="9703295" y="2826730"/>
                  <a:ext cx="57240" cy="181800"/>
                </a:xfrm>
                <a:prstGeom prst="rect">
                  <a:avLst/>
                </a:prstGeom>
              </p:spPr>
            </p:pic>
          </mc:Fallback>
        </mc:AlternateContent>
        <mc:AlternateContent xmlns:mc="http://schemas.openxmlformats.org/markup-compatibility/2006">
          <mc:Choice xmlns:p14="http://schemas.microsoft.com/office/powerpoint/2010/main" Requires="p14">
            <p:contentPart p14:bwMode="auto" r:id="rId502">
              <p14:nvContentPartPr>
                <p14:cNvPr id="331" name="Ink 330">
                  <a:extLst>
                    <a:ext uri="{FF2B5EF4-FFF2-40B4-BE49-F238E27FC236}">
                      <a16:creationId xmlns:a16="http://schemas.microsoft.com/office/drawing/2014/main" id="{0CE92094-BAA7-6FE5-88DD-B29EBED9E8AD}"/>
                    </a:ext>
                  </a:extLst>
                </p14:cNvPr>
                <p14:cNvContentPartPr/>
                <p14:nvPr/>
              </p14:nvContentPartPr>
              <p14:xfrm>
                <a:off x="9709415" y="2919970"/>
                <a:ext cx="90720" cy="14760"/>
              </p14:xfrm>
            </p:contentPart>
          </mc:Choice>
          <mc:Fallback>
            <p:pic>
              <p:nvPicPr>
                <p:cNvPr id="331" name="Ink 330">
                  <a:extLst>
                    <a:ext uri="{FF2B5EF4-FFF2-40B4-BE49-F238E27FC236}">
                      <a16:creationId xmlns:a16="http://schemas.microsoft.com/office/drawing/2014/main" id="{0CE92094-BAA7-6FE5-88DD-B29EBED9E8AD}"/>
                    </a:ext>
                  </a:extLst>
                </p:cNvPr>
                <p:cNvPicPr/>
                <p:nvPr/>
              </p:nvPicPr>
              <p:blipFill>
                <a:blip r:embed="rId503"/>
                <a:stretch>
                  <a:fillRect/>
                </a:stretch>
              </p:blipFill>
              <p:spPr>
                <a:xfrm>
                  <a:off x="9703295" y="2913850"/>
                  <a:ext cx="102960" cy="27000"/>
                </a:xfrm>
                <a:prstGeom prst="rect">
                  <a:avLst/>
                </a:prstGeom>
              </p:spPr>
            </p:pic>
          </mc:Fallback>
        </mc:AlternateContent>
        <mc:AlternateContent xmlns:mc="http://schemas.openxmlformats.org/markup-compatibility/2006">
          <mc:Choice xmlns:p14="http://schemas.microsoft.com/office/powerpoint/2010/main" Requires="p14">
            <p:contentPart p14:bwMode="auto" r:id="rId504">
              <p14:nvContentPartPr>
                <p14:cNvPr id="333" name="Ink 332">
                  <a:extLst>
                    <a:ext uri="{FF2B5EF4-FFF2-40B4-BE49-F238E27FC236}">
                      <a16:creationId xmlns:a16="http://schemas.microsoft.com/office/drawing/2014/main" id="{D6BC9AC8-8535-ED44-CB4E-D987AD6C37C0}"/>
                    </a:ext>
                  </a:extLst>
                </p14:cNvPr>
                <p14:cNvContentPartPr/>
                <p14:nvPr/>
              </p14:nvContentPartPr>
              <p14:xfrm>
                <a:off x="9953495" y="2932570"/>
                <a:ext cx="68760" cy="67320"/>
              </p14:xfrm>
            </p:contentPart>
          </mc:Choice>
          <mc:Fallback>
            <p:pic>
              <p:nvPicPr>
                <p:cNvPr id="333" name="Ink 332">
                  <a:extLst>
                    <a:ext uri="{FF2B5EF4-FFF2-40B4-BE49-F238E27FC236}">
                      <a16:creationId xmlns:a16="http://schemas.microsoft.com/office/drawing/2014/main" id="{D6BC9AC8-8535-ED44-CB4E-D987AD6C37C0}"/>
                    </a:ext>
                  </a:extLst>
                </p:cNvPr>
                <p:cNvPicPr/>
                <p:nvPr/>
              </p:nvPicPr>
              <p:blipFill>
                <a:blip r:embed="rId505"/>
                <a:stretch>
                  <a:fillRect/>
                </a:stretch>
              </p:blipFill>
              <p:spPr>
                <a:xfrm>
                  <a:off x="9947375" y="2926450"/>
                  <a:ext cx="81000" cy="79560"/>
                </a:xfrm>
                <a:prstGeom prst="rect">
                  <a:avLst/>
                </a:prstGeom>
              </p:spPr>
            </p:pic>
          </mc:Fallback>
        </mc:AlternateContent>
        <mc:AlternateContent xmlns:mc="http://schemas.openxmlformats.org/markup-compatibility/2006">
          <mc:Choice xmlns:p14="http://schemas.microsoft.com/office/powerpoint/2010/main" Requires="p14">
            <p:contentPart p14:bwMode="auto" r:id="rId506">
              <p14:nvContentPartPr>
                <p14:cNvPr id="334" name="Ink 333">
                  <a:extLst>
                    <a:ext uri="{FF2B5EF4-FFF2-40B4-BE49-F238E27FC236}">
                      <a16:creationId xmlns:a16="http://schemas.microsoft.com/office/drawing/2014/main" id="{C44F8BFF-DBC8-F3B5-8138-6960D5FB42AF}"/>
                    </a:ext>
                  </a:extLst>
                </p14:cNvPr>
                <p14:cNvContentPartPr/>
                <p14:nvPr/>
              </p14:nvContentPartPr>
              <p14:xfrm>
                <a:off x="10091375" y="2820970"/>
                <a:ext cx="51120" cy="164880"/>
              </p14:xfrm>
            </p:contentPart>
          </mc:Choice>
          <mc:Fallback>
            <p:pic>
              <p:nvPicPr>
                <p:cNvPr id="334" name="Ink 333">
                  <a:extLst>
                    <a:ext uri="{FF2B5EF4-FFF2-40B4-BE49-F238E27FC236}">
                      <a16:creationId xmlns:a16="http://schemas.microsoft.com/office/drawing/2014/main" id="{C44F8BFF-DBC8-F3B5-8138-6960D5FB42AF}"/>
                    </a:ext>
                  </a:extLst>
                </p:cNvPr>
                <p:cNvPicPr/>
                <p:nvPr/>
              </p:nvPicPr>
              <p:blipFill>
                <a:blip r:embed="rId507"/>
                <a:stretch>
                  <a:fillRect/>
                </a:stretch>
              </p:blipFill>
              <p:spPr>
                <a:xfrm>
                  <a:off x="10085255" y="2814850"/>
                  <a:ext cx="63360" cy="177120"/>
                </a:xfrm>
                <a:prstGeom prst="rect">
                  <a:avLst/>
                </a:prstGeom>
              </p:spPr>
            </p:pic>
          </mc:Fallback>
        </mc:AlternateContent>
        <mc:AlternateContent xmlns:mc="http://schemas.openxmlformats.org/markup-compatibility/2006">
          <mc:Choice xmlns:p14="http://schemas.microsoft.com/office/powerpoint/2010/main" Requires="p14">
            <p:contentPart p14:bwMode="auto" r:id="rId508">
              <p14:nvContentPartPr>
                <p14:cNvPr id="335" name="Ink 334">
                  <a:extLst>
                    <a:ext uri="{FF2B5EF4-FFF2-40B4-BE49-F238E27FC236}">
                      <a16:creationId xmlns:a16="http://schemas.microsoft.com/office/drawing/2014/main" id="{0DE1DFBB-8CD9-17AC-D061-87C8028F3EE1}"/>
                    </a:ext>
                  </a:extLst>
                </p14:cNvPr>
                <p14:cNvContentPartPr/>
                <p14:nvPr/>
              </p14:nvContentPartPr>
              <p14:xfrm>
                <a:off x="10095695" y="2936170"/>
                <a:ext cx="75240" cy="5040"/>
              </p14:xfrm>
            </p:contentPart>
          </mc:Choice>
          <mc:Fallback>
            <p:pic>
              <p:nvPicPr>
                <p:cNvPr id="335" name="Ink 334">
                  <a:extLst>
                    <a:ext uri="{FF2B5EF4-FFF2-40B4-BE49-F238E27FC236}">
                      <a16:creationId xmlns:a16="http://schemas.microsoft.com/office/drawing/2014/main" id="{0DE1DFBB-8CD9-17AC-D061-87C8028F3EE1}"/>
                    </a:ext>
                  </a:extLst>
                </p:cNvPr>
                <p:cNvPicPr/>
                <p:nvPr/>
              </p:nvPicPr>
              <p:blipFill>
                <a:blip r:embed="rId509"/>
                <a:stretch>
                  <a:fillRect/>
                </a:stretch>
              </p:blipFill>
              <p:spPr>
                <a:xfrm>
                  <a:off x="10089575" y="2930050"/>
                  <a:ext cx="87480" cy="17280"/>
                </a:xfrm>
                <a:prstGeom prst="rect">
                  <a:avLst/>
                </a:prstGeom>
              </p:spPr>
            </p:pic>
          </mc:Fallback>
        </mc:AlternateContent>
        <mc:AlternateContent xmlns:mc="http://schemas.openxmlformats.org/markup-compatibility/2006">
          <mc:Choice xmlns:p14="http://schemas.microsoft.com/office/powerpoint/2010/main" Requires="p14">
            <p:contentPart p14:bwMode="auto" r:id="rId510">
              <p14:nvContentPartPr>
                <p14:cNvPr id="336" name="Ink 335">
                  <a:extLst>
                    <a:ext uri="{FF2B5EF4-FFF2-40B4-BE49-F238E27FC236}">
                      <a16:creationId xmlns:a16="http://schemas.microsoft.com/office/drawing/2014/main" id="{3C7E12DE-78A3-ED3C-1EBE-C5B5C051F8AE}"/>
                    </a:ext>
                  </a:extLst>
                </p14:cNvPr>
                <p14:cNvContentPartPr/>
                <p14:nvPr/>
              </p14:nvContentPartPr>
              <p14:xfrm>
                <a:off x="10403495" y="2956330"/>
                <a:ext cx="20160" cy="42120"/>
              </p14:xfrm>
            </p:contentPart>
          </mc:Choice>
          <mc:Fallback>
            <p:pic>
              <p:nvPicPr>
                <p:cNvPr id="336" name="Ink 335">
                  <a:extLst>
                    <a:ext uri="{FF2B5EF4-FFF2-40B4-BE49-F238E27FC236}">
                      <a16:creationId xmlns:a16="http://schemas.microsoft.com/office/drawing/2014/main" id="{3C7E12DE-78A3-ED3C-1EBE-C5B5C051F8AE}"/>
                    </a:ext>
                  </a:extLst>
                </p:cNvPr>
                <p:cNvPicPr/>
                <p:nvPr/>
              </p:nvPicPr>
              <p:blipFill>
                <a:blip r:embed="rId511"/>
                <a:stretch>
                  <a:fillRect/>
                </a:stretch>
              </p:blipFill>
              <p:spPr>
                <a:xfrm>
                  <a:off x="10397375" y="2950210"/>
                  <a:ext cx="32400" cy="54360"/>
                </a:xfrm>
                <a:prstGeom prst="rect">
                  <a:avLst/>
                </a:prstGeom>
              </p:spPr>
            </p:pic>
          </mc:Fallback>
        </mc:AlternateContent>
        <mc:AlternateContent xmlns:mc="http://schemas.openxmlformats.org/markup-compatibility/2006">
          <mc:Choice xmlns:p14="http://schemas.microsoft.com/office/powerpoint/2010/main" Requires="p14">
            <p:contentPart p14:bwMode="auto" r:id="rId512">
              <p14:nvContentPartPr>
                <p14:cNvPr id="337" name="Ink 336">
                  <a:extLst>
                    <a:ext uri="{FF2B5EF4-FFF2-40B4-BE49-F238E27FC236}">
                      <a16:creationId xmlns:a16="http://schemas.microsoft.com/office/drawing/2014/main" id="{067AF9AD-6229-58C9-8A1D-241000ED00D2}"/>
                    </a:ext>
                  </a:extLst>
                </p14:cNvPr>
                <p14:cNvContentPartPr/>
                <p14:nvPr/>
              </p14:nvContentPartPr>
              <p14:xfrm>
                <a:off x="10390895" y="2881450"/>
                <a:ext cx="25920" cy="9360"/>
              </p14:xfrm>
            </p:contentPart>
          </mc:Choice>
          <mc:Fallback>
            <p:pic>
              <p:nvPicPr>
                <p:cNvPr id="337" name="Ink 336">
                  <a:extLst>
                    <a:ext uri="{FF2B5EF4-FFF2-40B4-BE49-F238E27FC236}">
                      <a16:creationId xmlns:a16="http://schemas.microsoft.com/office/drawing/2014/main" id="{067AF9AD-6229-58C9-8A1D-241000ED00D2}"/>
                    </a:ext>
                  </a:extLst>
                </p:cNvPr>
                <p:cNvPicPr/>
                <p:nvPr/>
              </p:nvPicPr>
              <p:blipFill>
                <a:blip r:embed="rId513"/>
                <a:stretch>
                  <a:fillRect/>
                </a:stretch>
              </p:blipFill>
              <p:spPr>
                <a:xfrm>
                  <a:off x="10384775" y="2875330"/>
                  <a:ext cx="38160" cy="21600"/>
                </a:xfrm>
                <a:prstGeom prst="rect">
                  <a:avLst/>
                </a:prstGeom>
              </p:spPr>
            </p:pic>
          </mc:Fallback>
        </mc:AlternateContent>
        <mc:AlternateContent xmlns:mc="http://schemas.openxmlformats.org/markup-compatibility/2006">
          <mc:Choice xmlns:p14="http://schemas.microsoft.com/office/powerpoint/2010/main" Requires="p14">
            <p:contentPart p14:bwMode="auto" r:id="rId514">
              <p14:nvContentPartPr>
                <p14:cNvPr id="338" name="Ink 337">
                  <a:extLst>
                    <a:ext uri="{FF2B5EF4-FFF2-40B4-BE49-F238E27FC236}">
                      <a16:creationId xmlns:a16="http://schemas.microsoft.com/office/drawing/2014/main" id="{6B19090E-C239-F171-2A8D-248D77F1D9BE}"/>
                    </a:ext>
                  </a:extLst>
                </p14:cNvPr>
                <p14:cNvContentPartPr/>
                <p14:nvPr/>
              </p14:nvContentPartPr>
              <p14:xfrm>
                <a:off x="10491695" y="2924650"/>
                <a:ext cx="65160" cy="65160"/>
              </p14:xfrm>
            </p:contentPart>
          </mc:Choice>
          <mc:Fallback>
            <p:pic>
              <p:nvPicPr>
                <p:cNvPr id="338" name="Ink 337">
                  <a:extLst>
                    <a:ext uri="{FF2B5EF4-FFF2-40B4-BE49-F238E27FC236}">
                      <a16:creationId xmlns:a16="http://schemas.microsoft.com/office/drawing/2014/main" id="{6B19090E-C239-F171-2A8D-248D77F1D9BE}"/>
                    </a:ext>
                  </a:extLst>
                </p:cNvPr>
                <p:cNvPicPr/>
                <p:nvPr/>
              </p:nvPicPr>
              <p:blipFill>
                <a:blip r:embed="rId515"/>
                <a:stretch>
                  <a:fillRect/>
                </a:stretch>
              </p:blipFill>
              <p:spPr>
                <a:xfrm>
                  <a:off x="10485575" y="2918530"/>
                  <a:ext cx="77400" cy="77400"/>
                </a:xfrm>
                <a:prstGeom prst="rect">
                  <a:avLst/>
                </a:prstGeom>
              </p:spPr>
            </p:pic>
          </mc:Fallback>
        </mc:AlternateContent>
        <mc:AlternateContent xmlns:mc="http://schemas.openxmlformats.org/markup-compatibility/2006">
          <mc:Choice xmlns:p14="http://schemas.microsoft.com/office/powerpoint/2010/main" Requires="p14">
            <p:contentPart p14:bwMode="auto" r:id="rId516">
              <p14:nvContentPartPr>
                <p14:cNvPr id="339" name="Ink 338">
                  <a:extLst>
                    <a:ext uri="{FF2B5EF4-FFF2-40B4-BE49-F238E27FC236}">
                      <a16:creationId xmlns:a16="http://schemas.microsoft.com/office/drawing/2014/main" id="{E4A9B41A-BE5E-7F9E-D442-AF48C40F1B40}"/>
                    </a:ext>
                  </a:extLst>
                </p14:cNvPr>
                <p14:cNvContentPartPr/>
                <p14:nvPr/>
              </p14:nvContentPartPr>
              <p14:xfrm>
                <a:off x="10613015" y="2809450"/>
                <a:ext cx="40320" cy="175680"/>
              </p14:xfrm>
            </p:contentPart>
          </mc:Choice>
          <mc:Fallback>
            <p:pic>
              <p:nvPicPr>
                <p:cNvPr id="339" name="Ink 338">
                  <a:extLst>
                    <a:ext uri="{FF2B5EF4-FFF2-40B4-BE49-F238E27FC236}">
                      <a16:creationId xmlns:a16="http://schemas.microsoft.com/office/drawing/2014/main" id="{E4A9B41A-BE5E-7F9E-D442-AF48C40F1B40}"/>
                    </a:ext>
                  </a:extLst>
                </p:cNvPr>
                <p:cNvPicPr/>
                <p:nvPr/>
              </p:nvPicPr>
              <p:blipFill>
                <a:blip r:embed="rId517"/>
                <a:stretch>
                  <a:fillRect/>
                </a:stretch>
              </p:blipFill>
              <p:spPr>
                <a:xfrm>
                  <a:off x="10606895" y="2803330"/>
                  <a:ext cx="52560" cy="187920"/>
                </a:xfrm>
                <a:prstGeom prst="rect">
                  <a:avLst/>
                </a:prstGeom>
              </p:spPr>
            </p:pic>
          </mc:Fallback>
        </mc:AlternateContent>
        <mc:AlternateContent xmlns:mc="http://schemas.openxmlformats.org/markup-compatibility/2006">
          <mc:Choice xmlns:p14="http://schemas.microsoft.com/office/powerpoint/2010/main" Requires="p14">
            <p:contentPart p14:bwMode="auto" r:id="rId518">
              <p14:nvContentPartPr>
                <p14:cNvPr id="340" name="Ink 339">
                  <a:extLst>
                    <a:ext uri="{FF2B5EF4-FFF2-40B4-BE49-F238E27FC236}">
                      <a16:creationId xmlns:a16="http://schemas.microsoft.com/office/drawing/2014/main" id="{53562CF6-A0C0-841B-B52C-02DE7D569923}"/>
                    </a:ext>
                  </a:extLst>
                </p14:cNvPr>
                <p14:cNvContentPartPr/>
                <p14:nvPr/>
              </p14:nvContentPartPr>
              <p14:xfrm>
                <a:off x="10585655" y="2921770"/>
                <a:ext cx="83520" cy="12240"/>
              </p14:xfrm>
            </p:contentPart>
          </mc:Choice>
          <mc:Fallback>
            <p:pic>
              <p:nvPicPr>
                <p:cNvPr id="340" name="Ink 339">
                  <a:extLst>
                    <a:ext uri="{FF2B5EF4-FFF2-40B4-BE49-F238E27FC236}">
                      <a16:creationId xmlns:a16="http://schemas.microsoft.com/office/drawing/2014/main" id="{53562CF6-A0C0-841B-B52C-02DE7D569923}"/>
                    </a:ext>
                  </a:extLst>
                </p:cNvPr>
                <p:cNvPicPr/>
                <p:nvPr/>
              </p:nvPicPr>
              <p:blipFill>
                <a:blip r:embed="rId519"/>
                <a:stretch>
                  <a:fillRect/>
                </a:stretch>
              </p:blipFill>
              <p:spPr>
                <a:xfrm>
                  <a:off x="10579535" y="2915650"/>
                  <a:ext cx="95760" cy="24480"/>
                </a:xfrm>
                <a:prstGeom prst="rect">
                  <a:avLst/>
                </a:prstGeom>
              </p:spPr>
            </p:pic>
          </mc:Fallback>
        </mc:AlternateContent>
        <mc:AlternateContent xmlns:mc="http://schemas.openxmlformats.org/markup-compatibility/2006">
          <mc:Choice xmlns:p14="http://schemas.microsoft.com/office/powerpoint/2010/main" Requires="p14">
            <p:contentPart p14:bwMode="auto" r:id="rId520">
              <p14:nvContentPartPr>
                <p14:cNvPr id="341" name="Ink 340">
                  <a:extLst>
                    <a:ext uri="{FF2B5EF4-FFF2-40B4-BE49-F238E27FC236}">
                      <a16:creationId xmlns:a16="http://schemas.microsoft.com/office/drawing/2014/main" id="{965DB9C2-06EB-080A-9B59-4A280ED0B3F1}"/>
                    </a:ext>
                  </a:extLst>
                </p14:cNvPr>
                <p14:cNvContentPartPr/>
                <p14:nvPr/>
              </p14:nvContentPartPr>
              <p14:xfrm>
                <a:off x="10689335" y="2897650"/>
                <a:ext cx="72360" cy="58320"/>
              </p14:xfrm>
            </p:contentPart>
          </mc:Choice>
          <mc:Fallback>
            <p:pic>
              <p:nvPicPr>
                <p:cNvPr id="341" name="Ink 340">
                  <a:extLst>
                    <a:ext uri="{FF2B5EF4-FFF2-40B4-BE49-F238E27FC236}">
                      <a16:creationId xmlns:a16="http://schemas.microsoft.com/office/drawing/2014/main" id="{965DB9C2-06EB-080A-9B59-4A280ED0B3F1}"/>
                    </a:ext>
                  </a:extLst>
                </p:cNvPr>
                <p:cNvPicPr/>
                <p:nvPr/>
              </p:nvPicPr>
              <p:blipFill>
                <a:blip r:embed="rId521"/>
                <a:stretch>
                  <a:fillRect/>
                </a:stretch>
              </p:blipFill>
              <p:spPr>
                <a:xfrm>
                  <a:off x="10683215" y="2891530"/>
                  <a:ext cx="84600" cy="70560"/>
                </a:xfrm>
                <a:prstGeom prst="rect">
                  <a:avLst/>
                </a:prstGeom>
              </p:spPr>
            </p:pic>
          </mc:Fallback>
        </mc:AlternateContent>
        <mc:AlternateContent xmlns:mc="http://schemas.openxmlformats.org/markup-compatibility/2006">
          <mc:Choice xmlns:p14="http://schemas.microsoft.com/office/powerpoint/2010/main" Requires="p14">
            <p:contentPart p14:bwMode="auto" r:id="rId522">
              <p14:nvContentPartPr>
                <p14:cNvPr id="342" name="Ink 341">
                  <a:extLst>
                    <a:ext uri="{FF2B5EF4-FFF2-40B4-BE49-F238E27FC236}">
                      <a16:creationId xmlns:a16="http://schemas.microsoft.com/office/drawing/2014/main" id="{E0594521-7A33-A6CD-2274-36D07E965097}"/>
                    </a:ext>
                  </a:extLst>
                </p14:cNvPr>
                <p14:cNvContentPartPr/>
                <p14:nvPr/>
              </p14:nvContentPartPr>
              <p14:xfrm>
                <a:off x="10808495" y="2896930"/>
                <a:ext cx="50400" cy="76680"/>
              </p14:xfrm>
            </p:contentPart>
          </mc:Choice>
          <mc:Fallback>
            <p:pic>
              <p:nvPicPr>
                <p:cNvPr id="342" name="Ink 341">
                  <a:extLst>
                    <a:ext uri="{FF2B5EF4-FFF2-40B4-BE49-F238E27FC236}">
                      <a16:creationId xmlns:a16="http://schemas.microsoft.com/office/drawing/2014/main" id="{E0594521-7A33-A6CD-2274-36D07E965097}"/>
                    </a:ext>
                  </a:extLst>
                </p:cNvPr>
                <p:cNvPicPr/>
                <p:nvPr/>
              </p:nvPicPr>
              <p:blipFill>
                <a:blip r:embed="rId523"/>
                <a:stretch>
                  <a:fillRect/>
                </a:stretch>
              </p:blipFill>
              <p:spPr>
                <a:xfrm>
                  <a:off x="10802375" y="2890810"/>
                  <a:ext cx="62640" cy="88920"/>
                </a:xfrm>
                <a:prstGeom prst="rect">
                  <a:avLst/>
                </a:prstGeom>
              </p:spPr>
            </p:pic>
          </mc:Fallback>
        </mc:AlternateContent>
        <mc:AlternateContent xmlns:mc="http://schemas.openxmlformats.org/markup-compatibility/2006">
          <mc:Choice xmlns:p14="http://schemas.microsoft.com/office/powerpoint/2010/main" Requires="p14">
            <p:contentPart p14:bwMode="auto" r:id="rId524">
              <p14:nvContentPartPr>
                <p14:cNvPr id="343" name="Ink 342">
                  <a:extLst>
                    <a:ext uri="{FF2B5EF4-FFF2-40B4-BE49-F238E27FC236}">
                      <a16:creationId xmlns:a16="http://schemas.microsoft.com/office/drawing/2014/main" id="{B87D99D4-048F-CCF4-F620-E25D5A98D774}"/>
                    </a:ext>
                  </a:extLst>
                </p14:cNvPr>
                <p14:cNvContentPartPr/>
                <p14:nvPr/>
              </p14:nvContentPartPr>
              <p14:xfrm>
                <a:off x="10877615" y="2882890"/>
                <a:ext cx="77400" cy="69840"/>
              </p14:xfrm>
            </p:contentPart>
          </mc:Choice>
          <mc:Fallback>
            <p:pic>
              <p:nvPicPr>
                <p:cNvPr id="343" name="Ink 342">
                  <a:extLst>
                    <a:ext uri="{FF2B5EF4-FFF2-40B4-BE49-F238E27FC236}">
                      <a16:creationId xmlns:a16="http://schemas.microsoft.com/office/drawing/2014/main" id="{B87D99D4-048F-CCF4-F620-E25D5A98D774}"/>
                    </a:ext>
                  </a:extLst>
                </p:cNvPr>
                <p:cNvPicPr/>
                <p:nvPr/>
              </p:nvPicPr>
              <p:blipFill>
                <a:blip r:embed="rId525"/>
                <a:stretch>
                  <a:fillRect/>
                </a:stretch>
              </p:blipFill>
              <p:spPr>
                <a:xfrm>
                  <a:off x="10871495" y="2876770"/>
                  <a:ext cx="89640" cy="82080"/>
                </a:xfrm>
                <a:prstGeom prst="rect">
                  <a:avLst/>
                </a:prstGeom>
              </p:spPr>
            </p:pic>
          </mc:Fallback>
        </mc:AlternateContent>
        <mc:AlternateContent xmlns:mc="http://schemas.openxmlformats.org/markup-compatibility/2006">
          <mc:Choice xmlns:p14="http://schemas.microsoft.com/office/powerpoint/2010/main" Requires="p14">
            <p:contentPart p14:bwMode="auto" r:id="rId526">
              <p14:nvContentPartPr>
                <p14:cNvPr id="344" name="Ink 343">
                  <a:extLst>
                    <a:ext uri="{FF2B5EF4-FFF2-40B4-BE49-F238E27FC236}">
                      <a16:creationId xmlns:a16="http://schemas.microsoft.com/office/drawing/2014/main" id="{C01AD9B1-58B1-50B0-9E7B-56D6ACC10A4D}"/>
                    </a:ext>
                  </a:extLst>
                </p14:cNvPr>
                <p14:cNvContentPartPr/>
                <p14:nvPr/>
              </p14:nvContentPartPr>
              <p14:xfrm>
                <a:off x="11000375" y="2894770"/>
                <a:ext cx="48600" cy="69480"/>
              </p14:xfrm>
            </p:contentPart>
          </mc:Choice>
          <mc:Fallback>
            <p:pic>
              <p:nvPicPr>
                <p:cNvPr id="344" name="Ink 343">
                  <a:extLst>
                    <a:ext uri="{FF2B5EF4-FFF2-40B4-BE49-F238E27FC236}">
                      <a16:creationId xmlns:a16="http://schemas.microsoft.com/office/drawing/2014/main" id="{C01AD9B1-58B1-50B0-9E7B-56D6ACC10A4D}"/>
                    </a:ext>
                  </a:extLst>
                </p:cNvPr>
                <p:cNvPicPr/>
                <p:nvPr/>
              </p:nvPicPr>
              <p:blipFill>
                <a:blip r:embed="rId527"/>
                <a:stretch>
                  <a:fillRect/>
                </a:stretch>
              </p:blipFill>
              <p:spPr>
                <a:xfrm>
                  <a:off x="10994255" y="2888650"/>
                  <a:ext cx="60840" cy="81720"/>
                </a:xfrm>
                <a:prstGeom prst="rect">
                  <a:avLst/>
                </a:prstGeom>
              </p:spPr>
            </p:pic>
          </mc:Fallback>
        </mc:AlternateContent>
        <mc:AlternateContent xmlns:mc="http://schemas.openxmlformats.org/markup-compatibility/2006">
          <mc:Choice xmlns:p14="http://schemas.microsoft.com/office/powerpoint/2010/main" Requires="p14">
            <p:contentPart p14:bwMode="auto" r:id="rId528">
              <p14:nvContentPartPr>
                <p14:cNvPr id="345" name="Ink 344">
                  <a:extLst>
                    <a:ext uri="{FF2B5EF4-FFF2-40B4-BE49-F238E27FC236}">
                      <a16:creationId xmlns:a16="http://schemas.microsoft.com/office/drawing/2014/main" id="{3CE76D28-18CF-ECC1-D28F-E5C6F80D4345}"/>
                    </a:ext>
                  </a:extLst>
                </p14:cNvPr>
                <p14:cNvContentPartPr/>
                <p14:nvPr/>
              </p14:nvContentPartPr>
              <p14:xfrm>
                <a:off x="11079215" y="2761930"/>
                <a:ext cx="52200" cy="200880"/>
              </p14:xfrm>
            </p:contentPart>
          </mc:Choice>
          <mc:Fallback>
            <p:pic>
              <p:nvPicPr>
                <p:cNvPr id="345" name="Ink 344">
                  <a:extLst>
                    <a:ext uri="{FF2B5EF4-FFF2-40B4-BE49-F238E27FC236}">
                      <a16:creationId xmlns:a16="http://schemas.microsoft.com/office/drawing/2014/main" id="{3CE76D28-18CF-ECC1-D28F-E5C6F80D4345}"/>
                    </a:ext>
                  </a:extLst>
                </p:cNvPr>
                <p:cNvPicPr/>
                <p:nvPr/>
              </p:nvPicPr>
              <p:blipFill>
                <a:blip r:embed="rId529"/>
                <a:stretch>
                  <a:fillRect/>
                </a:stretch>
              </p:blipFill>
              <p:spPr>
                <a:xfrm>
                  <a:off x="11073095" y="2755810"/>
                  <a:ext cx="64440" cy="213120"/>
                </a:xfrm>
                <a:prstGeom prst="rect">
                  <a:avLst/>
                </a:prstGeom>
              </p:spPr>
            </p:pic>
          </mc:Fallback>
        </mc:AlternateContent>
        <mc:AlternateContent xmlns:mc="http://schemas.openxmlformats.org/markup-compatibility/2006">
          <mc:Choice xmlns:p14="http://schemas.microsoft.com/office/powerpoint/2010/main" Requires="p14">
            <p:contentPart p14:bwMode="auto" r:id="rId530">
              <p14:nvContentPartPr>
                <p14:cNvPr id="346" name="Ink 345">
                  <a:extLst>
                    <a:ext uri="{FF2B5EF4-FFF2-40B4-BE49-F238E27FC236}">
                      <a16:creationId xmlns:a16="http://schemas.microsoft.com/office/drawing/2014/main" id="{4E27FB45-AC7E-14FF-5824-7A4D74602713}"/>
                    </a:ext>
                  </a:extLst>
                </p14:cNvPr>
                <p14:cNvContentPartPr/>
                <p14:nvPr/>
              </p14:nvContentPartPr>
              <p14:xfrm>
                <a:off x="11066255" y="2889010"/>
                <a:ext cx="54720" cy="4320"/>
              </p14:xfrm>
            </p:contentPart>
          </mc:Choice>
          <mc:Fallback>
            <p:pic>
              <p:nvPicPr>
                <p:cNvPr id="346" name="Ink 345">
                  <a:extLst>
                    <a:ext uri="{FF2B5EF4-FFF2-40B4-BE49-F238E27FC236}">
                      <a16:creationId xmlns:a16="http://schemas.microsoft.com/office/drawing/2014/main" id="{4E27FB45-AC7E-14FF-5824-7A4D74602713}"/>
                    </a:ext>
                  </a:extLst>
                </p:cNvPr>
                <p:cNvPicPr/>
                <p:nvPr/>
              </p:nvPicPr>
              <p:blipFill>
                <a:blip r:embed="rId531"/>
                <a:stretch>
                  <a:fillRect/>
                </a:stretch>
              </p:blipFill>
              <p:spPr>
                <a:xfrm>
                  <a:off x="11060135" y="2882890"/>
                  <a:ext cx="66960" cy="16560"/>
                </a:xfrm>
                <a:prstGeom prst="rect">
                  <a:avLst/>
                </a:prstGeom>
              </p:spPr>
            </p:pic>
          </mc:Fallback>
        </mc:AlternateContent>
        <mc:AlternateContent xmlns:mc="http://schemas.openxmlformats.org/markup-compatibility/2006">
          <mc:Choice xmlns:p14="http://schemas.microsoft.com/office/powerpoint/2010/main" Requires="p14">
            <p:contentPart p14:bwMode="auto" r:id="rId532">
              <p14:nvContentPartPr>
                <p14:cNvPr id="347" name="Ink 346">
                  <a:extLst>
                    <a:ext uri="{FF2B5EF4-FFF2-40B4-BE49-F238E27FC236}">
                      <a16:creationId xmlns:a16="http://schemas.microsoft.com/office/drawing/2014/main" id="{81BDB028-88F1-36A8-5577-F9B310643119}"/>
                    </a:ext>
                  </a:extLst>
                </p14:cNvPr>
                <p14:cNvContentPartPr/>
                <p14:nvPr/>
              </p14:nvContentPartPr>
              <p14:xfrm>
                <a:off x="11169935" y="2954890"/>
                <a:ext cx="23040" cy="6480"/>
              </p14:xfrm>
            </p:contentPart>
          </mc:Choice>
          <mc:Fallback>
            <p:pic>
              <p:nvPicPr>
                <p:cNvPr id="347" name="Ink 346">
                  <a:extLst>
                    <a:ext uri="{FF2B5EF4-FFF2-40B4-BE49-F238E27FC236}">
                      <a16:creationId xmlns:a16="http://schemas.microsoft.com/office/drawing/2014/main" id="{81BDB028-88F1-36A8-5577-F9B310643119}"/>
                    </a:ext>
                  </a:extLst>
                </p:cNvPr>
                <p:cNvPicPr/>
                <p:nvPr/>
              </p:nvPicPr>
              <p:blipFill>
                <a:blip r:embed="rId533"/>
                <a:stretch>
                  <a:fillRect/>
                </a:stretch>
              </p:blipFill>
              <p:spPr>
                <a:xfrm>
                  <a:off x="11163815" y="2948770"/>
                  <a:ext cx="35280" cy="187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534">
            <p14:nvContentPartPr>
              <p14:cNvPr id="349" name="Ink 348">
                <a:extLst>
                  <a:ext uri="{FF2B5EF4-FFF2-40B4-BE49-F238E27FC236}">
                    <a16:creationId xmlns:a16="http://schemas.microsoft.com/office/drawing/2014/main" id="{726F5CD6-601B-EA76-B61C-165F9C277ACA}"/>
                  </a:ext>
                </a:extLst>
              </p14:cNvPr>
              <p14:cNvContentPartPr/>
              <p14:nvPr/>
            </p14:nvContentPartPr>
            <p14:xfrm>
              <a:off x="10084895" y="3295810"/>
              <a:ext cx="68040" cy="48600"/>
            </p14:xfrm>
          </p:contentPart>
        </mc:Choice>
        <mc:Fallback>
          <p:pic>
            <p:nvPicPr>
              <p:cNvPr id="349" name="Ink 348">
                <a:extLst>
                  <a:ext uri="{FF2B5EF4-FFF2-40B4-BE49-F238E27FC236}">
                    <a16:creationId xmlns:a16="http://schemas.microsoft.com/office/drawing/2014/main" id="{726F5CD6-601B-EA76-B61C-165F9C277ACA}"/>
                  </a:ext>
                </a:extLst>
              </p:cNvPr>
              <p:cNvPicPr/>
              <p:nvPr/>
            </p:nvPicPr>
            <p:blipFill>
              <a:blip r:embed="rId535"/>
              <a:stretch>
                <a:fillRect/>
              </a:stretch>
            </p:blipFill>
            <p:spPr>
              <a:xfrm>
                <a:off x="10078775" y="3289690"/>
                <a:ext cx="80280" cy="60840"/>
              </a:xfrm>
              <a:prstGeom prst="rect">
                <a:avLst/>
              </a:prstGeom>
            </p:spPr>
          </p:pic>
        </mc:Fallback>
      </mc:AlternateContent>
      <mc:AlternateContent xmlns:mc="http://schemas.openxmlformats.org/markup-compatibility/2006">
        <mc:Choice xmlns:p14="http://schemas.microsoft.com/office/powerpoint/2010/main" Requires="p14">
          <p:contentPart p14:bwMode="auto" r:id="rId536">
            <p14:nvContentPartPr>
              <p14:cNvPr id="350" name="Ink 349">
                <a:extLst>
                  <a:ext uri="{FF2B5EF4-FFF2-40B4-BE49-F238E27FC236}">
                    <a16:creationId xmlns:a16="http://schemas.microsoft.com/office/drawing/2014/main" id="{6429423A-F58A-15AF-D25A-DF1E1DE4A6DD}"/>
                  </a:ext>
                </a:extLst>
              </p14:cNvPr>
              <p14:cNvContentPartPr/>
              <p14:nvPr/>
            </p14:nvContentPartPr>
            <p14:xfrm>
              <a:off x="10052495" y="3473290"/>
              <a:ext cx="66240" cy="81360"/>
            </p14:xfrm>
          </p:contentPart>
        </mc:Choice>
        <mc:Fallback>
          <p:pic>
            <p:nvPicPr>
              <p:cNvPr id="350" name="Ink 349">
                <a:extLst>
                  <a:ext uri="{FF2B5EF4-FFF2-40B4-BE49-F238E27FC236}">
                    <a16:creationId xmlns:a16="http://schemas.microsoft.com/office/drawing/2014/main" id="{6429423A-F58A-15AF-D25A-DF1E1DE4A6DD}"/>
                  </a:ext>
                </a:extLst>
              </p:cNvPr>
              <p:cNvPicPr/>
              <p:nvPr/>
            </p:nvPicPr>
            <p:blipFill>
              <a:blip r:embed="rId537"/>
              <a:stretch>
                <a:fillRect/>
              </a:stretch>
            </p:blipFill>
            <p:spPr>
              <a:xfrm>
                <a:off x="10046375" y="3467170"/>
                <a:ext cx="78480" cy="93600"/>
              </a:xfrm>
              <a:prstGeom prst="rect">
                <a:avLst/>
              </a:prstGeom>
            </p:spPr>
          </p:pic>
        </mc:Fallback>
      </mc:AlternateContent>
      <mc:AlternateContent xmlns:mc="http://schemas.openxmlformats.org/markup-compatibility/2006">
        <mc:Choice xmlns:p14="http://schemas.microsoft.com/office/powerpoint/2010/main" Requires="p14">
          <p:contentPart p14:bwMode="auto" r:id="rId538">
            <p14:nvContentPartPr>
              <p14:cNvPr id="351" name="Ink 350">
                <a:extLst>
                  <a:ext uri="{FF2B5EF4-FFF2-40B4-BE49-F238E27FC236}">
                    <a16:creationId xmlns:a16="http://schemas.microsoft.com/office/drawing/2014/main" id="{6C2E237A-5AB6-CD50-72DF-10B2E7AFD7FA}"/>
                  </a:ext>
                </a:extLst>
              </p14:cNvPr>
              <p14:cNvContentPartPr/>
              <p14:nvPr/>
            </p14:nvContentPartPr>
            <p14:xfrm>
              <a:off x="10070135" y="3684250"/>
              <a:ext cx="83880" cy="63720"/>
            </p14:xfrm>
          </p:contentPart>
        </mc:Choice>
        <mc:Fallback>
          <p:pic>
            <p:nvPicPr>
              <p:cNvPr id="351" name="Ink 350">
                <a:extLst>
                  <a:ext uri="{FF2B5EF4-FFF2-40B4-BE49-F238E27FC236}">
                    <a16:creationId xmlns:a16="http://schemas.microsoft.com/office/drawing/2014/main" id="{6C2E237A-5AB6-CD50-72DF-10B2E7AFD7FA}"/>
                  </a:ext>
                </a:extLst>
              </p:cNvPr>
              <p:cNvPicPr/>
              <p:nvPr/>
            </p:nvPicPr>
            <p:blipFill>
              <a:blip r:embed="rId539"/>
              <a:stretch>
                <a:fillRect/>
              </a:stretch>
            </p:blipFill>
            <p:spPr>
              <a:xfrm>
                <a:off x="10064015" y="3678130"/>
                <a:ext cx="96120" cy="75960"/>
              </a:xfrm>
              <a:prstGeom prst="rect">
                <a:avLst/>
              </a:prstGeom>
            </p:spPr>
          </p:pic>
        </mc:Fallback>
      </mc:AlternateContent>
      <mc:AlternateContent xmlns:mc="http://schemas.openxmlformats.org/markup-compatibility/2006">
        <mc:Choice xmlns:p14="http://schemas.microsoft.com/office/powerpoint/2010/main" Requires="p14">
          <p:contentPart p14:bwMode="auto" r:id="rId540">
            <p14:nvContentPartPr>
              <p14:cNvPr id="352" name="Ink 351">
                <a:extLst>
                  <a:ext uri="{FF2B5EF4-FFF2-40B4-BE49-F238E27FC236}">
                    <a16:creationId xmlns:a16="http://schemas.microsoft.com/office/drawing/2014/main" id="{870A7CD1-E59C-B71F-B7FB-D28CA0A0119D}"/>
                  </a:ext>
                </a:extLst>
              </p14:cNvPr>
              <p14:cNvContentPartPr/>
              <p14:nvPr/>
            </p14:nvContentPartPr>
            <p14:xfrm>
              <a:off x="9218375" y="4057570"/>
              <a:ext cx="232200" cy="156960"/>
            </p14:xfrm>
          </p:contentPart>
        </mc:Choice>
        <mc:Fallback>
          <p:pic>
            <p:nvPicPr>
              <p:cNvPr id="352" name="Ink 351">
                <a:extLst>
                  <a:ext uri="{FF2B5EF4-FFF2-40B4-BE49-F238E27FC236}">
                    <a16:creationId xmlns:a16="http://schemas.microsoft.com/office/drawing/2014/main" id="{870A7CD1-E59C-B71F-B7FB-D28CA0A0119D}"/>
                  </a:ext>
                </a:extLst>
              </p:cNvPr>
              <p:cNvPicPr/>
              <p:nvPr/>
            </p:nvPicPr>
            <p:blipFill>
              <a:blip r:embed="rId541"/>
              <a:stretch>
                <a:fillRect/>
              </a:stretch>
            </p:blipFill>
            <p:spPr>
              <a:xfrm>
                <a:off x="9212255" y="4051450"/>
                <a:ext cx="244440" cy="169200"/>
              </a:xfrm>
              <a:prstGeom prst="rect">
                <a:avLst/>
              </a:prstGeom>
            </p:spPr>
          </p:pic>
        </mc:Fallback>
      </mc:AlternateContent>
      <mc:AlternateContent xmlns:mc="http://schemas.openxmlformats.org/markup-compatibility/2006">
        <mc:Choice xmlns:p14="http://schemas.microsoft.com/office/powerpoint/2010/main" Requires="p14">
          <p:contentPart p14:bwMode="auto" r:id="rId542">
            <p14:nvContentPartPr>
              <p14:cNvPr id="353" name="Ink 352">
                <a:extLst>
                  <a:ext uri="{FF2B5EF4-FFF2-40B4-BE49-F238E27FC236}">
                    <a16:creationId xmlns:a16="http://schemas.microsoft.com/office/drawing/2014/main" id="{7C0E10FD-3284-E1BE-B266-2CEB7629B18D}"/>
                  </a:ext>
                </a:extLst>
              </p14:cNvPr>
              <p14:cNvContentPartPr/>
              <p14:nvPr/>
            </p14:nvContentPartPr>
            <p14:xfrm>
              <a:off x="9487295" y="4024450"/>
              <a:ext cx="111960" cy="179640"/>
            </p14:xfrm>
          </p:contentPart>
        </mc:Choice>
        <mc:Fallback>
          <p:pic>
            <p:nvPicPr>
              <p:cNvPr id="353" name="Ink 352">
                <a:extLst>
                  <a:ext uri="{FF2B5EF4-FFF2-40B4-BE49-F238E27FC236}">
                    <a16:creationId xmlns:a16="http://schemas.microsoft.com/office/drawing/2014/main" id="{7C0E10FD-3284-E1BE-B266-2CEB7629B18D}"/>
                  </a:ext>
                </a:extLst>
              </p:cNvPr>
              <p:cNvPicPr/>
              <p:nvPr/>
            </p:nvPicPr>
            <p:blipFill>
              <a:blip r:embed="rId543"/>
              <a:stretch>
                <a:fillRect/>
              </a:stretch>
            </p:blipFill>
            <p:spPr>
              <a:xfrm>
                <a:off x="9481175" y="4018330"/>
                <a:ext cx="124200" cy="191880"/>
              </a:xfrm>
              <a:prstGeom prst="rect">
                <a:avLst/>
              </a:prstGeom>
            </p:spPr>
          </p:pic>
        </mc:Fallback>
      </mc:AlternateContent>
      <mc:AlternateContent xmlns:mc="http://schemas.openxmlformats.org/markup-compatibility/2006">
        <mc:Choice xmlns:p14="http://schemas.microsoft.com/office/powerpoint/2010/main" Requires="p14">
          <p:contentPart p14:bwMode="auto" r:id="rId544">
            <p14:nvContentPartPr>
              <p14:cNvPr id="354" name="Ink 353">
                <a:extLst>
                  <a:ext uri="{FF2B5EF4-FFF2-40B4-BE49-F238E27FC236}">
                    <a16:creationId xmlns:a16="http://schemas.microsoft.com/office/drawing/2014/main" id="{43CB98CD-F631-1BD0-E199-1383277A009A}"/>
                  </a:ext>
                </a:extLst>
              </p14:cNvPr>
              <p14:cNvContentPartPr/>
              <p14:nvPr/>
            </p14:nvContentPartPr>
            <p14:xfrm>
              <a:off x="9643895" y="4119490"/>
              <a:ext cx="112320" cy="86400"/>
            </p14:xfrm>
          </p:contentPart>
        </mc:Choice>
        <mc:Fallback>
          <p:pic>
            <p:nvPicPr>
              <p:cNvPr id="354" name="Ink 353">
                <a:extLst>
                  <a:ext uri="{FF2B5EF4-FFF2-40B4-BE49-F238E27FC236}">
                    <a16:creationId xmlns:a16="http://schemas.microsoft.com/office/drawing/2014/main" id="{43CB98CD-F631-1BD0-E199-1383277A009A}"/>
                  </a:ext>
                </a:extLst>
              </p:cNvPr>
              <p:cNvPicPr/>
              <p:nvPr/>
            </p:nvPicPr>
            <p:blipFill>
              <a:blip r:embed="rId545"/>
              <a:stretch>
                <a:fillRect/>
              </a:stretch>
            </p:blipFill>
            <p:spPr>
              <a:xfrm>
                <a:off x="9637775" y="4113370"/>
                <a:ext cx="124560" cy="98640"/>
              </a:xfrm>
              <a:prstGeom prst="rect">
                <a:avLst/>
              </a:prstGeom>
            </p:spPr>
          </p:pic>
        </mc:Fallback>
      </mc:AlternateContent>
      <mc:AlternateContent xmlns:mc="http://schemas.openxmlformats.org/markup-compatibility/2006">
        <mc:Choice xmlns:p14="http://schemas.microsoft.com/office/powerpoint/2010/main" Requires="p14">
          <p:contentPart p14:bwMode="auto" r:id="rId546">
            <p14:nvContentPartPr>
              <p14:cNvPr id="355" name="Ink 354">
                <a:extLst>
                  <a:ext uri="{FF2B5EF4-FFF2-40B4-BE49-F238E27FC236}">
                    <a16:creationId xmlns:a16="http://schemas.microsoft.com/office/drawing/2014/main" id="{FBAF93E3-2BC0-5328-0108-360A69F1C872}"/>
                  </a:ext>
                </a:extLst>
              </p14:cNvPr>
              <p14:cNvContentPartPr/>
              <p14:nvPr/>
            </p14:nvContentPartPr>
            <p14:xfrm>
              <a:off x="9828935" y="3966850"/>
              <a:ext cx="16560" cy="235440"/>
            </p14:xfrm>
          </p:contentPart>
        </mc:Choice>
        <mc:Fallback>
          <p:pic>
            <p:nvPicPr>
              <p:cNvPr id="355" name="Ink 354">
                <a:extLst>
                  <a:ext uri="{FF2B5EF4-FFF2-40B4-BE49-F238E27FC236}">
                    <a16:creationId xmlns:a16="http://schemas.microsoft.com/office/drawing/2014/main" id="{FBAF93E3-2BC0-5328-0108-360A69F1C872}"/>
                  </a:ext>
                </a:extLst>
              </p:cNvPr>
              <p:cNvPicPr/>
              <p:nvPr/>
            </p:nvPicPr>
            <p:blipFill>
              <a:blip r:embed="rId547"/>
              <a:stretch>
                <a:fillRect/>
              </a:stretch>
            </p:blipFill>
            <p:spPr>
              <a:xfrm>
                <a:off x="9822815" y="3960730"/>
                <a:ext cx="28800" cy="247680"/>
              </a:xfrm>
              <a:prstGeom prst="rect">
                <a:avLst/>
              </a:prstGeom>
            </p:spPr>
          </p:pic>
        </mc:Fallback>
      </mc:AlternateContent>
      <mc:AlternateContent xmlns:mc="http://schemas.openxmlformats.org/markup-compatibility/2006">
        <mc:Choice xmlns:p14="http://schemas.microsoft.com/office/powerpoint/2010/main" Requires="p14">
          <p:contentPart p14:bwMode="auto" r:id="rId548">
            <p14:nvContentPartPr>
              <p14:cNvPr id="356" name="Ink 355">
                <a:extLst>
                  <a:ext uri="{FF2B5EF4-FFF2-40B4-BE49-F238E27FC236}">
                    <a16:creationId xmlns:a16="http://schemas.microsoft.com/office/drawing/2014/main" id="{516AED2A-E0E3-97CC-52E7-CD155511E1E6}"/>
                  </a:ext>
                </a:extLst>
              </p14:cNvPr>
              <p14:cNvContentPartPr/>
              <p14:nvPr/>
            </p14:nvContentPartPr>
            <p14:xfrm>
              <a:off x="9800495" y="4092490"/>
              <a:ext cx="110160" cy="21960"/>
            </p14:xfrm>
          </p:contentPart>
        </mc:Choice>
        <mc:Fallback>
          <p:pic>
            <p:nvPicPr>
              <p:cNvPr id="356" name="Ink 355">
                <a:extLst>
                  <a:ext uri="{FF2B5EF4-FFF2-40B4-BE49-F238E27FC236}">
                    <a16:creationId xmlns:a16="http://schemas.microsoft.com/office/drawing/2014/main" id="{516AED2A-E0E3-97CC-52E7-CD155511E1E6}"/>
                  </a:ext>
                </a:extLst>
              </p:cNvPr>
              <p:cNvPicPr/>
              <p:nvPr/>
            </p:nvPicPr>
            <p:blipFill>
              <a:blip r:embed="rId549"/>
              <a:stretch>
                <a:fillRect/>
              </a:stretch>
            </p:blipFill>
            <p:spPr>
              <a:xfrm>
                <a:off x="9794375" y="4086370"/>
                <a:ext cx="122400" cy="34200"/>
              </a:xfrm>
              <a:prstGeom prst="rect">
                <a:avLst/>
              </a:prstGeom>
            </p:spPr>
          </p:pic>
        </mc:Fallback>
      </mc:AlternateContent>
      <mc:AlternateContent xmlns:mc="http://schemas.openxmlformats.org/markup-compatibility/2006">
        <mc:Choice xmlns:p14="http://schemas.microsoft.com/office/powerpoint/2010/main" Requires="p14">
          <p:contentPart p14:bwMode="auto" r:id="rId550">
            <p14:nvContentPartPr>
              <p14:cNvPr id="357" name="Ink 356">
                <a:extLst>
                  <a:ext uri="{FF2B5EF4-FFF2-40B4-BE49-F238E27FC236}">
                    <a16:creationId xmlns:a16="http://schemas.microsoft.com/office/drawing/2014/main" id="{A5EC76DE-EFCA-FC33-85C5-BFAE644C5203}"/>
                  </a:ext>
                </a:extLst>
              </p14:cNvPr>
              <p14:cNvContentPartPr/>
              <p14:nvPr/>
            </p14:nvContentPartPr>
            <p14:xfrm>
              <a:off x="10073375" y="4111210"/>
              <a:ext cx="97920" cy="88560"/>
            </p14:xfrm>
          </p:contentPart>
        </mc:Choice>
        <mc:Fallback>
          <p:pic>
            <p:nvPicPr>
              <p:cNvPr id="357" name="Ink 356">
                <a:extLst>
                  <a:ext uri="{FF2B5EF4-FFF2-40B4-BE49-F238E27FC236}">
                    <a16:creationId xmlns:a16="http://schemas.microsoft.com/office/drawing/2014/main" id="{A5EC76DE-EFCA-FC33-85C5-BFAE644C5203}"/>
                  </a:ext>
                </a:extLst>
              </p:cNvPr>
              <p:cNvPicPr/>
              <p:nvPr/>
            </p:nvPicPr>
            <p:blipFill>
              <a:blip r:embed="rId551"/>
              <a:stretch>
                <a:fillRect/>
              </a:stretch>
            </p:blipFill>
            <p:spPr>
              <a:xfrm>
                <a:off x="10067255" y="4105090"/>
                <a:ext cx="110160" cy="100800"/>
              </a:xfrm>
              <a:prstGeom prst="rect">
                <a:avLst/>
              </a:prstGeom>
            </p:spPr>
          </p:pic>
        </mc:Fallback>
      </mc:AlternateContent>
      <mc:AlternateContent xmlns:mc="http://schemas.openxmlformats.org/markup-compatibility/2006">
        <mc:Choice xmlns:p14="http://schemas.microsoft.com/office/powerpoint/2010/main" Requires="p14">
          <p:contentPart p14:bwMode="auto" r:id="rId552">
            <p14:nvContentPartPr>
              <p14:cNvPr id="358" name="Ink 357">
                <a:extLst>
                  <a:ext uri="{FF2B5EF4-FFF2-40B4-BE49-F238E27FC236}">
                    <a16:creationId xmlns:a16="http://schemas.microsoft.com/office/drawing/2014/main" id="{2B56D714-1DB3-B280-D44F-263C7A5367D1}"/>
                  </a:ext>
                </a:extLst>
              </p14:cNvPr>
              <p14:cNvContentPartPr/>
              <p14:nvPr/>
            </p14:nvContentPartPr>
            <p14:xfrm>
              <a:off x="10178135" y="4140370"/>
              <a:ext cx="92160" cy="66600"/>
            </p14:xfrm>
          </p:contentPart>
        </mc:Choice>
        <mc:Fallback>
          <p:pic>
            <p:nvPicPr>
              <p:cNvPr id="358" name="Ink 357">
                <a:extLst>
                  <a:ext uri="{FF2B5EF4-FFF2-40B4-BE49-F238E27FC236}">
                    <a16:creationId xmlns:a16="http://schemas.microsoft.com/office/drawing/2014/main" id="{2B56D714-1DB3-B280-D44F-263C7A5367D1}"/>
                  </a:ext>
                </a:extLst>
              </p:cNvPr>
              <p:cNvPicPr/>
              <p:nvPr/>
            </p:nvPicPr>
            <p:blipFill>
              <a:blip r:embed="rId553"/>
              <a:stretch>
                <a:fillRect/>
              </a:stretch>
            </p:blipFill>
            <p:spPr>
              <a:xfrm>
                <a:off x="10172015" y="4134250"/>
                <a:ext cx="104400" cy="78840"/>
              </a:xfrm>
              <a:prstGeom prst="rect">
                <a:avLst/>
              </a:prstGeom>
            </p:spPr>
          </p:pic>
        </mc:Fallback>
      </mc:AlternateContent>
      <mc:AlternateContent xmlns:mc="http://schemas.openxmlformats.org/markup-compatibility/2006">
        <mc:Choice xmlns:p14="http://schemas.microsoft.com/office/powerpoint/2010/main" Requires="p14">
          <p:contentPart p14:bwMode="auto" r:id="rId554">
            <p14:nvContentPartPr>
              <p14:cNvPr id="359" name="Ink 358">
                <a:extLst>
                  <a:ext uri="{FF2B5EF4-FFF2-40B4-BE49-F238E27FC236}">
                    <a16:creationId xmlns:a16="http://schemas.microsoft.com/office/drawing/2014/main" id="{0BE7945E-80CE-96BE-1D3C-0726C65A6DAE}"/>
                  </a:ext>
                </a:extLst>
              </p14:cNvPr>
              <p14:cNvContentPartPr/>
              <p14:nvPr/>
            </p14:nvContentPartPr>
            <p14:xfrm>
              <a:off x="10305935" y="4129570"/>
              <a:ext cx="93600" cy="75960"/>
            </p14:xfrm>
          </p:contentPart>
        </mc:Choice>
        <mc:Fallback>
          <p:pic>
            <p:nvPicPr>
              <p:cNvPr id="359" name="Ink 358">
                <a:extLst>
                  <a:ext uri="{FF2B5EF4-FFF2-40B4-BE49-F238E27FC236}">
                    <a16:creationId xmlns:a16="http://schemas.microsoft.com/office/drawing/2014/main" id="{0BE7945E-80CE-96BE-1D3C-0726C65A6DAE}"/>
                  </a:ext>
                </a:extLst>
              </p:cNvPr>
              <p:cNvPicPr/>
              <p:nvPr/>
            </p:nvPicPr>
            <p:blipFill>
              <a:blip r:embed="rId555"/>
              <a:stretch>
                <a:fillRect/>
              </a:stretch>
            </p:blipFill>
            <p:spPr>
              <a:xfrm>
                <a:off x="10299815" y="4123450"/>
                <a:ext cx="105840" cy="88200"/>
              </a:xfrm>
              <a:prstGeom prst="rect">
                <a:avLst/>
              </a:prstGeom>
            </p:spPr>
          </p:pic>
        </mc:Fallback>
      </mc:AlternateContent>
      <mc:AlternateContent xmlns:mc="http://schemas.openxmlformats.org/markup-compatibility/2006">
        <mc:Choice xmlns:p14="http://schemas.microsoft.com/office/powerpoint/2010/main" Requires="p14">
          <p:contentPart p14:bwMode="auto" r:id="rId556">
            <p14:nvContentPartPr>
              <p14:cNvPr id="360" name="Ink 359">
                <a:extLst>
                  <a:ext uri="{FF2B5EF4-FFF2-40B4-BE49-F238E27FC236}">
                    <a16:creationId xmlns:a16="http://schemas.microsoft.com/office/drawing/2014/main" id="{FC904E05-5356-3B6A-E378-6C789EEE780E}"/>
                  </a:ext>
                </a:extLst>
              </p14:cNvPr>
              <p14:cNvContentPartPr/>
              <p14:nvPr/>
            </p14:nvContentPartPr>
            <p14:xfrm>
              <a:off x="10582415" y="4088170"/>
              <a:ext cx="173160" cy="129960"/>
            </p14:xfrm>
          </p:contentPart>
        </mc:Choice>
        <mc:Fallback>
          <p:pic>
            <p:nvPicPr>
              <p:cNvPr id="360" name="Ink 359">
                <a:extLst>
                  <a:ext uri="{FF2B5EF4-FFF2-40B4-BE49-F238E27FC236}">
                    <a16:creationId xmlns:a16="http://schemas.microsoft.com/office/drawing/2014/main" id="{FC904E05-5356-3B6A-E378-6C789EEE780E}"/>
                  </a:ext>
                </a:extLst>
              </p:cNvPr>
              <p:cNvPicPr/>
              <p:nvPr/>
            </p:nvPicPr>
            <p:blipFill>
              <a:blip r:embed="rId557"/>
              <a:stretch>
                <a:fillRect/>
              </a:stretch>
            </p:blipFill>
            <p:spPr>
              <a:xfrm>
                <a:off x="10576295" y="4082050"/>
                <a:ext cx="185400" cy="142200"/>
              </a:xfrm>
              <a:prstGeom prst="rect">
                <a:avLst/>
              </a:prstGeom>
            </p:spPr>
          </p:pic>
        </mc:Fallback>
      </mc:AlternateContent>
      <mc:AlternateContent xmlns:mc="http://schemas.openxmlformats.org/markup-compatibility/2006">
        <mc:Choice xmlns:p14="http://schemas.microsoft.com/office/powerpoint/2010/main" Requires="p14">
          <p:contentPart p14:bwMode="auto" r:id="rId558">
            <p14:nvContentPartPr>
              <p14:cNvPr id="361" name="Ink 360">
                <a:extLst>
                  <a:ext uri="{FF2B5EF4-FFF2-40B4-BE49-F238E27FC236}">
                    <a16:creationId xmlns:a16="http://schemas.microsoft.com/office/drawing/2014/main" id="{861EAF2C-5E35-0432-7FFB-8723851E37E5}"/>
                  </a:ext>
                </a:extLst>
              </p14:cNvPr>
              <p14:cNvContentPartPr/>
              <p14:nvPr/>
            </p14:nvContentPartPr>
            <p14:xfrm>
              <a:off x="10774295" y="4101490"/>
              <a:ext cx="109080" cy="110160"/>
            </p14:xfrm>
          </p:contentPart>
        </mc:Choice>
        <mc:Fallback>
          <p:pic>
            <p:nvPicPr>
              <p:cNvPr id="361" name="Ink 360">
                <a:extLst>
                  <a:ext uri="{FF2B5EF4-FFF2-40B4-BE49-F238E27FC236}">
                    <a16:creationId xmlns:a16="http://schemas.microsoft.com/office/drawing/2014/main" id="{861EAF2C-5E35-0432-7FFB-8723851E37E5}"/>
                  </a:ext>
                </a:extLst>
              </p:cNvPr>
              <p:cNvPicPr/>
              <p:nvPr/>
            </p:nvPicPr>
            <p:blipFill>
              <a:blip r:embed="rId559"/>
              <a:stretch>
                <a:fillRect/>
              </a:stretch>
            </p:blipFill>
            <p:spPr>
              <a:xfrm>
                <a:off x="10768175" y="4095370"/>
                <a:ext cx="121320" cy="122400"/>
              </a:xfrm>
              <a:prstGeom prst="rect">
                <a:avLst/>
              </a:prstGeom>
            </p:spPr>
          </p:pic>
        </mc:Fallback>
      </mc:AlternateContent>
      <mc:AlternateContent xmlns:mc="http://schemas.openxmlformats.org/markup-compatibility/2006">
        <mc:Choice xmlns:p14="http://schemas.microsoft.com/office/powerpoint/2010/main" Requires="p14">
          <p:contentPart p14:bwMode="auto" r:id="rId560">
            <p14:nvContentPartPr>
              <p14:cNvPr id="362" name="Ink 361">
                <a:extLst>
                  <a:ext uri="{FF2B5EF4-FFF2-40B4-BE49-F238E27FC236}">
                    <a16:creationId xmlns:a16="http://schemas.microsoft.com/office/drawing/2014/main" id="{797743DA-0875-03D4-E221-3A15D218689A}"/>
                  </a:ext>
                </a:extLst>
              </p14:cNvPr>
              <p14:cNvContentPartPr/>
              <p14:nvPr/>
            </p14:nvContentPartPr>
            <p14:xfrm>
              <a:off x="11056175" y="3998170"/>
              <a:ext cx="117360" cy="227880"/>
            </p14:xfrm>
          </p:contentPart>
        </mc:Choice>
        <mc:Fallback>
          <p:pic>
            <p:nvPicPr>
              <p:cNvPr id="362" name="Ink 361">
                <a:extLst>
                  <a:ext uri="{FF2B5EF4-FFF2-40B4-BE49-F238E27FC236}">
                    <a16:creationId xmlns:a16="http://schemas.microsoft.com/office/drawing/2014/main" id="{797743DA-0875-03D4-E221-3A15D218689A}"/>
                  </a:ext>
                </a:extLst>
              </p:cNvPr>
              <p:cNvPicPr/>
              <p:nvPr/>
            </p:nvPicPr>
            <p:blipFill>
              <a:blip r:embed="rId561"/>
              <a:stretch>
                <a:fillRect/>
              </a:stretch>
            </p:blipFill>
            <p:spPr>
              <a:xfrm>
                <a:off x="11050055" y="3992050"/>
                <a:ext cx="129600" cy="240120"/>
              </a:xfrm>
              <a:prstGeom prst="rect">
                <a:avLst/>
              </a:prstGeom>
            </p:spPr>
          </p:pic>
        </mc:Fallback>
      </mc:AlternateContent>
      <mc:AlternateContent xmlns:mc="http://schemas.openxmlformats.org/markup-compatibility/2006">
        <mc:Choice xmlns:p14="http://schemas.microsoft.com/office/powerpoint/2010/main" Requires="p14">
          <p:contentPart p14:bwMode="auto" r:id="rId562">
            <p14:nvContentPartPr>
              <p14:cNvPr id="363" name="Ink 362">
                <a:extLst>
                  <a:ext uri="{FF2B5EF4-FFF2-40B4-BE49-F238E27FC236}">
                    <a16:creationId xmlns:a16="http://schemas.microsoft.com/office/drawing/2014/main" id="{846893BB-CBF0-754F-14F0-F1FE0C01BF5D}"/>
                  </a:ext>
                </a:extLst>
              </p14:cNvPr>
              <p14:cNvContentPartPr/>
              <p14:nvPr/>
            </p14:nvContentPartPr>
            <p14:xfrm>
              <a:off x="11213855" y="4140730"/>
              <a:ext cx="92880" cy="112320"/>
            </p14:xfrm>
          </p:contentPart>
        </mc:Choice>
        <mc:Fallback>
          <p:pic>
            <p:nvPicPr>
              <p:cNvPr id="363" name="Ink 362">
                <a:extLst>
                  <a:ext uri="{FF2B5EF4-FFF2-40B4-BE49-F238E27FC236}">
                    <a16:creationId xmlns:a16="http://schemas.microsoft.com/office/drawing/2014/main" id="{846893BB-CBF0-754F-14F0-F1FE0C01BF5D}"/>
                  </a:ext>
                </a:extLst>
              </p:cNvPr>
              <p:cNvPicPr/>
              <p:nvPr/>
            </p:nvPicPr>
            <p:blipFill>
              <a:blip r:embed="rId563"/>
              <a:stretch>
                <a:fillRect/>
              </a:stretch>
            </p:blipFill>
            <p:spPr>
              <a:xfrm>
                <a:off x="11207735" y="4134610"/>
                <a:ext cx="105120" cy="124560"/>
              </a:xfrm>
              <a:prstGeom prst="rect">
                <a:avLst/>
              </a:prstGeom>
            </p:spPr>
          </p:pic>
        </mc:Fallback>
      </mc:AlternateContent>
      <p:grpSp>
        <p:nvGrpSpPr>
          <p:cNvPr id="385" name="Group 384">
            <a:extLst>
              <a:ext uri="{FF2B5EF4-FFF2-40B4-BE49-F238E27FC236}">
                <a16:creationId xmlns:a16="http://schemas.microsoft.com/office/drawing/2014/main" id="{C89A2EC6-AFD0-8815-1B78-9CEFFE470675}"/>
              </a:ext>
            </a:extLst>
          </p:cNvPr>
          <p:cNvGrpSpPr/>
          <p:nvPr/>
        </p:nvGrpSpPr>
        <p:grpSpPr>
          <a:xfrm>
            <a:off x="9263375" y="4386970"/>
            <a:ext cx="754200" cy="337680"/>
            <a:chOff x="9263375" y="4386970"/>
            <a:chExt cx="754200" cy="337680"/>
          </a:xfrm>
        </p:grpSpPr>
        <mc:AlternateContent xmlns:mc="http://schemas.openxmlformats.org/markup-compatibility/2006">
          <mc:Choice xmlns:p14="http://schemas.microsoft.com/office/powerpoint/2010/main" Requires="p14">
            <p:contentPart p14:bwMode="auto" r:id="rId564">
              <p14:nvContentPartPr>
                <p14:cNvPr id="371" name="Ink 370">
                  <a:extLst>
                    <a:ext uri="{FF2B5EF4-FFF2-40B4-BE49-F238E27FC236}">
                      <a16:creationId xmlns:a16="http://schemas.microsoft.com/office/drawing/2014/main" id="{53F8AA9D-DF4B-3867-F85B-D71F75E264B6}"/>
                    </a:ext>
                  </a:extLst>
                </p14:cNvPr>
                <p14:cNvContentPartPr/>
                <p14:nvPr/>
              </p14:nvContentPartPr>
              <p14:xfrm>
                <a:off x="9263375" y="4560130"/>
                <a:ext cx="147600" cy="164520"/>
              </p14:xfrm>
            </p:contentPart>
          </mc:Choice>
          <mc:Fallback>
            <p:pic>
              <p:nvPicPr>
                <p:cNvPr id="371" name="Ink 370">
                  <a:extLst>
                    <a:ext uri="{FF2B5EF4-FFF2-40B4-BE49-F238E27FC236}">
                      <a16:creationId xmlns:a16="http://schemas.microsoft.com/office/drawing/2014/main" id="{53F8AA9D-DF4B-3867-F85B-D71F75E264B6}"/>
                    </a:ext>
                  </a:extLst>
                </p:cNvPr>
                <p:cNvPicPr/>
                <p:nvPr/>
              </p:nvPicPr>
              <p:blipFill>
                <a:blip r:embed="rId565"/>
                <a:stretch>
                  <a:fillRect/>
                </a:stretch>
              </p:blipFill>
              <p:spPr>
                <a:xfrm>
                  <a:off x="9257255" y="4554010"/>
                  <a:ext cx="159840" cy="176760"/>
                </a:xfrm>
                <a:prstGeom prst="rect">
                  <a:avLst/>
                </a:prstGeom>
              </p:spPr>
            </p:pic>
          </mc:Fallback>
        </mc:AlternateContent>
        <mc:AlternateContent xmlns:mc="http://schemas.openxmlformats.org/markup-compatibility/2006">
          <mc:Choice xmlns:p14="http://schemas.microsoft.com/office/powerpoint/2010/main" Requires="p14">
            <p:contentPart p14:bwMode="auto" r:id="rId566">
              <p14:nvContentPartPr>
                <p14:cNvPr id="372" name="Ink 371">
                  <a:extLst>
                    <a:ext uri="{FF2B5EF4-FFF2-40B4-BE49-F238E27FC236}">
                      <a16:creationId xmlns:a16="http://schemas.microsoft.com/office/drawing/2014/main" id="{7C35E625-950E-B983-983B-474DC441C35B}"/>
                    </a:ext>
                  </a:extLst>
                </p14:cNvPr>
                <p14:cNvContentPartPr/>
                <p14:nvPr/>
              </p14:nvContentPartPr>
              <p14:xfrm>
                <a:off x="9458855" y="4430890"/>
                <a:ext cx="87120" cy="229320"/>
              </p14:xfrm>
            </p:contentPart>
          </mc:Choice>
          <mc:Fallback>
            <p:pic>
              <p:nvPicPr>
                <p:cNvPr id="372" name="Ink 371">
                  <a:extLst>
                    <a:ext uri="{FF2B5EF4-FFF2-40B4-BE49-F238E27FC236}">
                      <a16:creationId xmlns:a16="http://schemas.microsoft.com/office/drawing/2014/main" id="{7C35E625-950E-B983-983B-474DC441C35B}"/>
                    </a:ext>
                  </a:extLst>
                </p:cNvPr>
                <p:cNvPicPr/>
                <p:nvPr/>
              </p:nvPicPr>
              <p:blipFill>
                <a:blip r:embed="rId567"/>
                <a:stretch>
                  <a:fillRect/>
                </a:stretch>
              </p:blipFill>
              <p:spPr>
                <a:xfrm>
                  <a:off x="9452735" y="4424770"/>
                  <a:ext cx="99360" cy="241560"/>
                </a:xfrm>
                <a:prstGeom prst="rect">
                  <a:avLst/>
                </a:prstGeom>
              </p:spPr>
            </p:pic>
          </mc:Fallback>
        </mc:AlternateContent>
        <mc:AlternateContent xmlns:mc="http://schemas.openxmlformats.org/markup-compatibility/2006">
          <mc:Choice xmlns:p14="http://schemas.microsoft.com/office/powerpoint/2010/main" Requires="p14">
            <p:contentPart p14:bwMode="auto" r:id="rId568">
              <p14:nvContentPartPr>
                <p14:cNvPr id="373" name="Ink 372">
                  <a:extLst>
                    <a:ext uri="{FF2B5EF4-FFF2-40B4-BE49-F238E27FC236}">
                      <a16:creationId xmlns:a16="http://schemas.microsoft.com/office/drawing/2014/main" id="{F6A7D2FB-2D55-C41F-B4DF-F56EC60BC1BD}"/>
                    </a:ext>
                  </a:extLst>
                </p14:cNvPr>
                <p14:cNvContentPartPr/>
                <p14:nvPr/>
              </p14:nvContentPartPr>
              <p14:xfrm>
                <a:off x="9602495" y="4558330"/>
                <a:ext cx="91080" cy="100080"/>
              </p14:xfrm>
            </p:contentPart>
          </mc:Choice>
          <mc:Fallback>
            <p:pic>
              <p:nvPicPr>
                <p:cNvPr id="373" name="Ink 372">
                  <a:extLst>
                    <a:ext uri="{FF2B5EF4-FFF2-40B4-BE49-F238E27FC236}">
                      <a16:creationId xmlns:a16="http://schemas.microsoft.com/office/drawing/2014/main" id="{F6A7D2FB-2D55-C41F-B4DF-F56EC60BC1BD}"/>
                    </a:ext>
                  </a:extLst>
                </p:cNvPr>
                <p:cNvPicPr/>
                <p:nvPr/>
              </p:nvPicPr>
              <p:blipFill>
                <a:blip r:embed="rId569"/>
                <a:stretch>
                  <a:fillRect/>
                </a:stretch>
              </p:blipFill>
              <p:spPr>
                <a:xfrm>
                  <a:off x="9596375" y="4552210"/>
                  <a:ext cx="103320" cy="112320"/>
                </a:xfrm>
                <a:prstGeom prst="rect">
                  <a:avLst/>
                </a:prstGeom>
              </p:spPr>
            </p:pic>
          </mc:Fallback>
        </mc:AlternateContent>
        <mc:AlternateContent xmlns:mc="http://schemas.openxmlformats.org/markup-compatibility/2006">
          <mc:Choice xmlns:p14="http://schemas.microsoft.com/office/powerpoint/2010/main" Requires="p14">
            <p:contentPart p14:bwMode="auto" r:id="rId570">
              <p14:nvContentPartPr>
                <p14:cNvPr id="374" name="Ink 373">
                  <a:extLst>
                    <a:ext uri="{FF2B5EF4-FFF2-40B4-BE49-F238E27FC236}">
                      <a16:creationId xmlns:a16="http://schemas.microsoft.com/office/drawing/2014/main" id="{6AE13518-5217-3211-E505-BE6D276BF0A3}"/>
                    </a:ext>
                  </a:extLst>
                </p14:cNvPr>
                <p14:cNvContentPartPr/>
                <p14:nvPr/>
              </p14:nvContentPartPr>
              <p14:xfrm>
                <a:off x="9760175" y="4541050"/>
                <a:ext cx="99000" cy="106560"/>
              </p14:xfrm>
            </p:contentPart>
          </mc:Choice>
          <mc:Fallback>
            <p:pic>
              <p:nvPicPr>
                <p:cNvPr id="374" name="Ink 373">
                  <a:extLst>
                    <a:ext uri="{FF2B5EF4-FFF2-40B4-BE49-F238E27FC236}">
                      <a16:creationId xmlns:a16="http://schemas.microsoft.com/office/drawing/2014/main" id="{6AE13518-5217-3211-E505-BE6D276BF0A3}"/>
                    </a:ext>
                  </a:extLst>
                </p:cNvPr>
                <p:cNvPicPr/>
                <p:nvPr/>
              </p:nvPicPr>
              <p:blipFill>
                <a:blip r:embed="rId571"/>
                <a:stretch>
                  <a:fillRect/>
                </a:stretch>
              </p:blipFill>
              <p:spPr>
                <a:xfrm>
                  <a:off x="9754055" y="4534930"/>
                  <a:ext cx="111240" cy="118800"/>
                </a:xfrm>
                <a:prstGeom prst="rect">
                  <a:avLst/>
                </a:prstGeom>
              </p:spPr>
            </p:pic>
          </mc:Fallback>
        </mc:AlternateContent>
        <mc:AlternateContent xmlns:mc="http://schemas.openxmlformats.org/markup-compatibility/2006">
          <mc:Choice xmlns:p14="http://schemas.microsoft.com/office/powerpoint/2010/main" Requires="p14">
            <p:contentPart p14:bwMode="auto" r:id="rId572">
              <p14:nvContentPartPr>
                <p14:cNvPr id="375" name="Ink 374">
                  <a:extLst>
                    <a:ext uri="{FF2B5EF4-FFF2-40B4-BE49-F238E27FC236}">
                      <a16:creationId xmlns:a16="http://schemas.microsoft.com/office/drawing/2014/main" id="{4805F792-AC3A-E295-866F-D10C6D3D9F88}"/>
                    </a:ext>
                  </a:extLst>
                </p14:cNvPr>
                <p14:cNvContentPartPr/>
                <p14:nvPr/>
              </p14:nvContentPartPr>
              <p14:xfrm>
                <a:off x="9936215" y="4386970"/>
                <a:ext cx="27360" cy="248760"/>
              </p14:xfrm>
            </p:contentPart>
          </mc:Choice>
          <mc:Fallback>
            <p:pic>
              <p:nvPicPr>
                <p:cNvPr id="375" name="Ink 374">
                  <a:extLst>
                    <a:ext uri="{FF2B5EF4-FFF2-40B4-BE49-F238E27FC236}">
                      <a16:creationId xmlns:a16="http://schemas.microsoft.com/office/drawing/2014/main" id="{4805F792-AC3A-E295-866F-D10C6D3D9F88}"/>
                    </a:ext>
                  </a:extLst>
                </p:cNvPr>
                <p:cNvPicPr/>
                <p:nvPr/>
              </p:nvPicPr>
              <p:blipFill>
                <a:blip r:embed="rId573"/>
                <a:stretch>
                  <a:fillRect/>
                </a:stretch>
              </p:blipFill>
              <p:spPr>
                <a:xfrm>
                  <a:off x="9930095" y="4380850"/>
                  <a:ext cx="39600" cy="261000"/>
                </a:xfrm>
                <a:prstGeom prst="rect">
                  <a:avLst/>
                </a:prstGeom>
              </p:spPr>
            </p:pic>
          </mc:Fallback>
        </mc:AlternateContent>
        <mc:AlternateContent xmlns:mc="http://schemas.openxmlformats.org/markup-compatibility/2006">
          <mc:Choice xmlns:p14="http://schemas.microsoft.com/office/powerpoint/2010/main" Requires="p14">
            <p:contentPart p14:bwMode="auto" r:id="rId574">
              <p14:nvContentPartPr>
                <p14:cNvPr id="376" name="Ink 375">
                  <a:extLst>
                    <a:ext uri="{FF2B5EF4-FFF2-40B4-BE49-F238E27FC236}">
                      <a16:creationId xmlns:a16="http://schemas.microsoft.com/office/drawing/2014/main" id="{DB769E86-09C7-6DB7-F694-61D8B3F75B40}"/>
                    </a:ext>
                  </a:extLst>
                </p14:cNvPr>
                <p14:cNvContentPartPr/>
                <p14:nvPr/>
              </p14:nvContentPartPr>
              <p14:xfrm>
                <a:off x="9894455" y="4523770"/>
                <a:ext cx="123120" cy="33480"/>
              </p14:xfrm>
            </p:contentPart>
          </mc:Choice>
          <mc:Fallback>
            <p:pic>
              <p:nvPicPr>
                <p:cNvPr id="376" name="Ink 375">
                  <a:extLst>
                    <a:ext uri="{FF2B5EF4-FFF2-40B4-BE49-F238E27FC236}">
                      <a16:creationId xmlns:a16="http://schemas.microsoft.com/office/drawing/2014/main" id="{DB769E86-09C7-6DB7-F694-61D8B3F75B40}"/>
                    </a:ext>
                  </a:extLst>
                </p:cNvPr>
                <p:cNvPicPr/>
                <p:nvPr/>
              </p:nvPicPr>
              <p:blipFill>
                <a:blip r:embed="rId575"/>
                <a:stretch>
                  <a:fillRect/>
                </a:stretch>
              </p:blipFill>
              <p:spPr>
                <a:xfrm>
                  <a:off x="9888335" y="4517650"/>
                  <a:ext cx="135360" cy="45720"/>
                </a:xfrm>
                <a:prstGeom prst="rect">
                  <a:avLst/>
                </a:prstGeom>
              </p:spPr>
            </p:pic>
          </mc:Fallback>
        </mc:AlternateContent>
      </p:grpSp>
      <p:grpSp>
        <p:nvGrpSpPr>
          <p:cNvPr id="384" name="Group 383">
            <a:extLst>
              <a:ext uri="{FF2B5EF4-FFF2-40B4-BE49-F238E27FC236}">
                <a16:creationId xmlns:a16="http://schemas.microsoft.com/office/drawing/2014/main" id="{2E64F4DF-248C-02E6-93DD-DAD53FBF298C}"/>
              </a:ext>
            </a:extLst>
          </p:cNvPr>
          <p:cNvGrpSpPr/>
          <p:nvPr/>
        </p:nvGrpSpPr>
        <p:grpSpPr>
          <a:xfrm>
            <a:off x="10178855" y="4384090"/>
            <a:ext cx="507960" cy="276480"/>
            <a:chOff x="10178855" y="4384090"/>
            <a:chExt cx="507960" cy="276480"/>
          </a:xfrm>
        </p:grpSpPr>
        <mc:AlternateContent xmlns:mc="http://schemas.openxmlformats.org/markup-compatibility/2006">
          <mc:Choice xmlns:p14="http://schemas.microsoft.com/office/powerpoint/2010/main" Requires="p14">
            <p:contentPart p14:bwMode="auto" r:id="rId576">
              <p14:nvContentPartPr>
                <p14:cNvPr id="377" name="Ink 376">
                  <a:extLst>
                    <a:ext uri="{FF2B5EF4-FFF2-40B4-BE49-F238E27FC236}">
                      <a16:creationId xmlns:a16="http://schemas.microsoft.com/office/drawing/2014/main" id="{4C34FB05-AD5F-11FF-76C2-DF68AA9CAE94}"/>
                    </a:ext>
                  </a:extLst>
                </p14:cNvPr>
                <p14:cNvContentPartPr/>
                <p14:nvPr/>
              </p14:nvContentPartPr>
              <p14:xfrm>
                <a:off x="10199375" y="4413250"/>
                <a:ext cx="22680" cy="222840"/>
              </p14:xfrm>
            </p:contentPart>
          </mc:Choice>
          <mc:Fallback>
            <p:pic>
              <p:nvPicPr>
                <p:cNvPr id="377" name="Ink 376">
                  <a:extLst>
                    <a:ext uri="{FF2B5EF4-FFF2-40B4-BE49-F238E27FC236}">
                      <a16:creationId xmlns:a16="http://schemas.microsoft.com/office/drawing/2014/main" id="{4C34FB05-AD5F-11FF-76C2-DF68AA9CAE94}"/>
                    </a:ext>
                  </a:extLst>
                </p:cNvPr>
                <p:cNvPicPr/>
                <p:nvPr/>
              </p:nvPicPr>
              <p:blipFill>
                <a:blip r:embed="rId577"/>
                <a:stretch>
                  <a:fillRect/>
                </a:stretch>
              </p:blipFill>
              <p:spPr>
                <a:xfrm>
                  <a:off x="10193255" y="4407130"/>
                  <a:ext cx="34920" cy="235080"/>
                </a:xfrm>
                <a:prstGeom prst="rect">
                  <a:avLst/>
                </a:prstGeom>
              </p:spPr>
            </p:pic>
          </mc:Fallback>
        </mc:AlternateContent>
        <mc:AlternateContent xmlns:mc="http://schemas.openxmlformats.org/markup-compatibility/2006">
          <mc:Choice xmlns:p14="http://schemas.microsoft.com/office/powerpoint/2010/main" Requires="p14">
            <p:contentPart p14:bwMode="auto" r:id="rId578">
              <p14:nvContentPartPr>
                <p14:cNvPr id="378" name="Ink 377">
                  <a:extLst>
                    <a:ext uri="{FF2B5EF4-FFF2-40B4-BE49-F238E27FC236}">
                      <a16:creationId xmlns:a16="http://schemas.microsoft.com/office/drawing/2014/main" id="{451405DC-3933-D063-C6E5-31D8A0FDD04A}"/>
                    </a:ext>
                  </a:extLst>
                </p14:cNvPr>
                <p14:cNvContentPartPr/>
                <p14:nvPr/>
              </p14:nvContentPartPr>
              <p14:xfrm>
                <a:off x="10178855" y="4540690"/>
                <a:ext cx="144000" cy="20160"/>
              </p14:xfrm>
            </p:contentPart>
          </mc:Choice>
          <mc:Fallback>
            <p:pic>
              <p:nvPicPr>
                <p:cNvPr id="378" name="Ink 377">
                  <a:extLst>
                    <a:ext uri="{FF2B5EF4-FFF2-40B4-BE49-F238E27FC236}">
                      <a16:creationId xmlns:a16="http://schemas.microsoft.com/office/drawing/2014/main" id="{451405DC-3933-D063-C6E5-31D8A0FDD04A}"/>
                    </a:ext>
                  </a:extLst>
                </p:cNvPr>
                <p:cNvPicPr/>
                <p:nvPr/>
              </p:nvPicPr>
              <p:blipFill>
                <a:blip r:embed="rId579"/>
                <a:stretch>
                  <a:fillRect/>
                </a:stretch>
              </p:blipFill>
              <p:spPr>
                <a:xfrm>
                  <a:off x="10172735" y="4534570"/>
                  <a:ext cx="156240" cy="32400"/>
                </a:xfrm>
                <a:prstGeom prst="rect">
                  <a:avLst/>
                </a:prstGeom>
              </p:spPr>
            </p:pic>
          </mc:Fallback>
        </mc:AlternateContent>
        <mc:AlternateContent xmlns:mc="http://schemas.openxmlformats.org/markup-compatibility/2006">
          <mc:Choice xmlns:p14="http://schemas.microsoft.com/office/powerpoint/2010/main" Requires="p14">
            <p:contentPart p14:bwMode="auto" r:id="rId580">
              <p14:nvContentPartPr>
                <p14:cNvPr id="379" name="Ink 378">
                  <a:extLst>
                    <a:ext uri="{FF2B5EF4-FFF2-40B4-BE49-F238E27FC236}">
                      <a16:creationId xmlns:a16="http://schemas.microsoft.com/office/drawing/2014/main" id="{CFF07F8C-E107-66B9-B5FE-49D5958C5BED}"/>
                    </a:ext>
                  </a:extLst>
                </p14:cNvPr>
                <p14:cNvContentPartPr/>
                <p14:nvPr/>
              </p14:nvContentPartPr>
              <p14:xfrm>
                <a:off x="10336895" y="4384090"/>
                <a:ext cx="117000" cy="254520"/>
              </p14:xfrm>
            </p:contentPart>
          </mc:Choice>
          <mc:Fallback>
            <p:pic>
              <p:nvPicPr>
                <p:cNvPr id="379" name="Ink 378">
                  <a:extLst>
                    <a:ext uri="{FF2B5EF4-FFF2-40B4-BE49-F238E27FC236}">
                      <a16:creationId xmlns:a16="http://schemas.microsoft.com/office/drawing/2014/main" id="{CFF07F8C-E107-66B9-B5FE-49D5958C5BED}"/>
                    </a:ext>
                  </a:extLst>
                </p:cNvPr>
                <p:cNvPicPr/>
                <p:nvPr/>
              </p:nvPicPr>
              <p:blipFill>
                <a:blip r:embed="rId581"/>
                <a:stretch>
                  <a:fillRect/>
                </a:stretch>
              </p:blipFill>
              <p:spPr>
                <a:xfrm>
                  <a:off x="10330775" y="4377970"/>
                  <a:ext cx="129240" cy="266760"/>
                </a:xfrm>
                <a:prstGeom prst="rect">
                  <a:avLst/>
                </a:prstGeom>
              </p:spPr>
            </p:pic>
          </mc:Fallback>
        </mc:AlternateContent>
        <mc:AlternateContent xmlns:mc="http://schemas.openxmlformats.org/markup-compatibility/2006">
          <mc:Choice xmlns:p14="http://schemas.microsoft.com/office/powerpoint/2010/main" Requires="p14">
            <p:contentPart p14:bwMode="auto" r:id="rId582">
              <p14:nvContentPartPr>
                <p14:cNvPr id="380" name="Ink 379">
                  <a:extLst>
                    <a:ext uri="{FF2B5EF4-FFF2-40B4-BE49-F238E27FC236}">
                      <a16:creationId xmlns:a16="http://schemas.microsoft.com/office/drawing/2014/main" id="{8305BFF7-658E-D79F-3B4F-29441CA6097E}"/>
                    </a:ext>
                  </a:extLst>
                </p14:cNvPr>
                <p14:cNvContentPartPr/>
                <p14:nvPr/>
              </p14:nvContentPartPr>
              <p14:xfrm>
                <a:off x="10523375" y="4575250"/>
                <a:ext cx="3240" cy="77040"/>
              </p14:xfrm>
            </p:contentPart>
          </mc:Choice>
          <mc:Fallback>
            <p:pic>
              <p:nvPicPr>
                <p:cNvPr id="380" name="Ink 379">
                  <a:extLst>
                    <a:ext uri="{FF2B5EF4-FFF2-40B4-BE49-F238E27FC236}">
                      <a16:creationId xmlns:a16="http://schemas.microsoft.com/office/drawing/2014/main" id="{8305BFF7-658E-D79F-3B4F-29441CA6097E}"/>
                    </a:ext>
                  </a:extLst>
                </p:cNvPr>
                <p:cNvPicPr/>
                <p:nvPr/>
              </p:nvPicPr>
              <p:blipFill>
                <a:blip r:embed="rId583"/>
                <a:stretch>
                  <a:fillRect/>
                </a:stretch>
              </p:blipFill>
              <p:spPr>
                <a:xfrm>
                  <a:off x="10517255" y="4569130"/>
                  <a:ext cx="15480" cy="89280"/>
                </a:xfrm>
                <a:prstGeom prst="rect">
                  <a:avLst/>
                </a:prstGeom>
              </p:spPr>
            </p:pic>
          </mc:Fallback>
        </mc:AlternateContent>
        <mc:AlternateContent xmlns:mc="http://schemas.openxmlformats.org/markup-compatibility/2006">
          <mc:Choice xmlns:p14="http://schemas.microsoft.com/office/powerpoint/2010/main" Requires="p14">
            <p:contentPart p14:bwMode="auto" r:id="rId584">
              <p14:nvContentPartPr>
                <p14:cNvPr id="381" name="Ink 380">
                  <a:extLst>
                    <a:ext uri="{FF2B5EF4-FFF2-40B4-BE49-F238E27FC236}">
                      <a16:creationId xmlns:a16="http://schemas.microsoft.com/office/drawing/2014/main" id="{BE362E36-EFB2-D986-5F98-50FF6782BA94}"/>
                    </a:ext>
                  </a:extLst>
                </p14:cNvPr>
                <p14:cNvContentPartPr/>
                <p14:nvPr/>
              </p14:nvContentPartPr>
              <p14:xfrm>
                <a:off x="10506095" y="4475890"/>
                <a:ext cx="37080" cy="6480"/>
              </p14:xfrm>
            </p:contentPart>
          </mc:Choice>
          <mc:Fallback>
            <p:pic>
              <p:nvPicPr>
                <p:cNvPr id="381" name="Ink 380">
                  <a:extLst>
                    <a:ext uri="{FF2B5EF4-FFF2-40B4-BE49-F238E27FC236}">
                      <a16:creationId xmlns:a16="http://schemas.microsoft.com/office/drawing/2014/main" id="{BE362E36-EFB2-D986-5F98-50FF6782BA94}"/>
                    </a:ext>
                  </a:extLst>
                </p:cNvPr>
                <p:cNvPicPr/>
                <p:nvPr/>
              </p:nvPicPr>
              <p:blipFill>
                <a:blip r:embed="rId585"/>
                <a:stretch>
                  <a:fillRect/>
                </a:stretch>
              </p:blipFill>
              <p:spPr>
                <a:xfrm>
                  <a:off x="10499975" y="4469770"/>
                  <a:ext cx="49320" cy="18720"/>
                </a:xfrm>
                <a:prstGeom prst="rect">
                  <a:avLst/>
                </a:prstGeom>
              </p:spPr>
            </p:pic>
          </mc:Fallback>
        </mc:AlternateContent>
        <mc:AlternateContent xmlns:mc="http://schemas.openxmlformats.org/markup-compatibility/2006">
          <mc:Choice xmlns:p14="http://schemas.microsoft.com/office/powerpoint/2010/main" Requires="p14">
            <p:contentPart p14:bwMode="auto" r:id="rId586">
              <p14:nvContentPartPr>
                <p14:cNvPr id="382" name="Ink 381">
                  <a:extLst>
                    <a:ext uri="{FF2B5EF4-FFF2-40B4-BE49-F238E27FC236}">
                      <a16:creationId xmlns:a16="http://schemas.microsoft.com/office/drawing/2014/main" id="{95E540FF-F5A9-9753-4599-C73F8BB508F2}"/>
                    </a:ext>
                  </a:extLst>
                </p14:cNvPr>
                <p14:cNvContentPartPr/>
                <p14:nvPr/>
              </p14:nvContentPartPr>
              <p14:xfrm>
                <a:off x="10607615" y="4551850"/>
                <a:ext cx="79200" cy="108720"/>
              </p14:xfrm>
            </p:contentPart>
          </mc:Choice>
          <mc:Fallback>
            <p:pic>
              <p:nvPicPr>
                <p:cNvPr id="382" name="Ink 381">
                  <a:extLst>
                    <a:ext uri="{FF2B5EF4-FFF2-40B4-BE49-F238E27FC236}">
                      <a16:creationId xmlns:a16="http://schemas.microsoft.com/office/drawing/2014/main" id="{95E540FF-F5A9-9753-4599-C73F8BB508F2}"/>
                    </a:ext>
                  </a:extLst>
                </p:cNvPr>
                <p:cNvPicPr/>
                <p:nvPr/>
              </p:nvPicPr>
              <p:blipFill>
                <a:blip r:embed="rId587"/>
                <a:stretch>
                  <a:fillRect/>
                </a:stretch>
              </p:blipFill>
              <p:spPr>
                <a:xfrm>
                  <a:off x="10601495" y="4545730"/>
                  <a:ext cx="91440" cy="1209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588">
            <p14:nvContentPartPr>
              <p14:cNvPr id="383" name="Ink 382">
                <a:extLst>
                  <a:ext uri="{FF2B5EF4-FFF2-40B4-BE49-F238E27FC236}">
                    <a16:creationId xmlns:a16="http://schemas.microsoft.com/office/drawing/2014/main" id="{D8029822-7516-BAAE-8681-855295CA230B}"/>
                  </a:ext>
                </a:extLst>
              </p14:cNvPr>
              <p14:cNvContentPartPr/>
              <p14:nvPr/>
            </p14:nvContentPartPr>
            <p14:xfrm>
              <a:off x="10834775" y="4373290"/>
              <a:ext cx="163800" cy="207360"/>
            </p14:xfrm>
          </p:contentPart>
        </mc:Choice>
        <mc:Fallback>
          <p:pic>
            <p:nvPicPr>
              <p:cNvPr id="383" name="Ink 382">
                <a:extLst>
                  <a:ext uri="{FF2B5EF4-FFF2-40B4-BE49-F238E27FC236}">
                    <a16:creationId xmlns:a16="http://schemas.microsoft.com/office/drawing/2014/main" id="{D8029822-7516-BAAE-8681-855295CA230B}"/>
                  </a:ext>
                </a:extLst>
              </p:cNvPr>
              <p:cNvPicPr/>
              <p:nvPr/>
            </p:nvPicPr>
            <p:blipFill>
              <a:blip r:embed="rId589"/>
              <a:stretch>
                <a:fillRect/>
              </a:stretch>
            </p:blipFill>
            <p:spPr>
              <a:xfrm>
                <a:off x="10828655" y="4367170"/>
                <a:ext cx="176040" cy="219600"/>
              </a:xfrm>
              <a:prstGeom prst="rect">
                <a:avLst/>
              </a:prstGeom>
            </p:spPr>
          </p:pic>
        </mc:Fallback>
      </mc:AlternateContent>
      <mc:AlternateContent xmlns:mc="http://schemas.openxmlformats.org/markup-compatibility/2006">
        <mc:Choice xmlns:p14="http://schemas.microsoft.com/office/powerpoint/2010/main" Requires="p14">
          <p:contentPart p14:bwMode="auto" r:id="rId590">
            <p14:nvContentPartPr>
              <p14:cNvPr id="386" name="Ink 385">
                <a:extLst>
                  <a:ext uri="{FF2B5EF4-FFF2-40B4-BE49-F238E27FC236}">
                    <a16:creationId xmlns:a16="http://schemas.microsoft.com/office/drawing/2014/main" id="{9754D312-FC43-BACB-CF23-AA32E7AC071E}"/>
                  </a:ext>
                </a:extLst>
              </p14:cNvPr>
              <p14:cNvContentPartPr/>
              <p14:nvPr/>
            </p14:nvContentPartPr>
            <p14:xfrm>
              <a:off x="10887695" y="4658410"/>
              <a:ext cx="45000" cy="45360"/>
            </p14:xfrm>
          </p:contentPart>
        </mc:Choice>
        <mc:Fallback>
          <p:pic>
            <p:nvPicPr>
              <p:cNvPr id="386" name="Ink 385">
                <a:extLst>
                  <a:ext uri="{FF2B5EF4-FFF2-40B4-BE49-F238E27FC236}">
                    <a16:creationId xmlns:a16="http://schemas.microsoft.com/office/drawing/2014/main" id="{9754D312-FC43-BACB-CF23-AA32E7AC071E}"/>
                  </a:ext>
                </a:extLst>
              </p:cNvPr>
              <p:cNvPicPr/>
              <p:nvPr/>
            </p:nvPicPr>
            <p:blipFill>
              <a:blip r:embed="rId591"/>
              <a:stretch>
                <a:fillRect/>
              </a:stretch>
            </p:blipFill>
            <p:spPr>
              <a:xfrm>
                <a:off x="10881575" y="4652290"/>
                <a:ext cx="57240" cy="57600"/>
              </a:xfrm>
              <a:prstGeom prst="rect">
                <a:avLst/>
              </a:prstGeom>
            </p:spPr>
          </p:pic>
        </mc:Fallback>
      </mc:AlternateContent>
    </p:spTree>
    <p:extLst>
      <p:ext uri="{BB962C8B-B14F-4D97-AF65-F5344CB8AC3E}">
        <p14:creationId xmlns:p14="http://schemas.microsoft.com/office/powerpoint/2010/main" val="25123696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15CBC7-F4FE-F497-78F1-4402E091F3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C3F169-F782-613E-546C-EE2F54DA6289}"/>
              </a:ext>
            </a:extLst>
          </p:cNvPr>
          <p:cNvSpPr>
            <a:spLocks noGrp="1"/>
          </p:cNvSpPr>
          <p:nvPr>
            <p:ph type="title"/>
          </p:nvPr>
        </p:nvSpPr>
        <p:spPr>
          <a:xfrm>
            <a:off x="838200" y="365125"/>
            <a:ext cx="10515600" cy="258143"/>
          </a:xfrm>
        </p:spPr>
        <p:txBody>
          <a:bodyPr>
            <a:normAutofit fontScale="90000"/>
          </a:bodyPr>
          <a:lstStyle/>
          <a:p>
            <a:r>
              <a:rPr lang="en-US" dirty="0"/>
              <a:t>Deramp on Receive</a:t>
            </a:r>
          </a:p>
        </p:txBody>
      </p:sp>
      <mc:AlternateContent xmlns:mc="http://schemas.openxmlformats.org/markup-compatibility/2006" xmlns:p14="http://schemas.microsoft.com/office/powerpoint/2010/main">
        <mc:Choice Requires="p14">
          <p:contentPart p14:bwMode="auto" r:id="rId2">
            <p14:nvContentPartPr>
              <p14:cNvPr id="5" name="Ink 4">
                <a:extLst>
                  <a:ext uri="{FF2B5EF4-FFF2-40B4-BE49-F238E27FC236}">
                    <a16:creationId xmlns:a16="http://schemas.microsoft.com/office/drawing/2014/main" id="{791FD653-1BCF-E75C-EB74-B863303648FD}"/>
                  </a:ext>
                </a:extLst>
              </p14:cNvPr>
              <p14:cNvContentPartPr/>
              <p14:nvPr/>
            </p14:nvContentPartPr>
            <p14:xfrm>
              <a:off x="1216295" y="1074829"/>
              <a:ext cx="720" cy="1797840"/>
            </p14:xfrm>
          </p:contentPart>
        </mc:Choice>
        <mc:Fallback xmlns="">
          <p:pic>
            <p:nvPicPr>
              <p:cNvPr id="5" name="Ink 4">
                <a:extLst>
                  <a:ext uri="{FF2B5EF4-FFF2-40B4-BE49-F238E27FC236}">
                    <a16:creationId xmlns:a16="http://schemas.microsoft.com/office/drawing/2014/main" id="{791FD653-1BCF-E75C-EB74-B863303648FD}"/>
                  </a:ext>
                </a:extLst>
              </p:cNvPr>
              <p:cNvPicPr/>
              <p:nvPr/>
            </p:nvPicPr>
            <p:blipFill>
              <a:blip r:embed="rId3"/>
              <a:stretch>
                <a:fillRect/>
              </a:stretch>
            </p:blipFill>
            <p:spPr>
              <a:xfrm>
                <a:off x="1204055" y="1068709"/>
                <a:ext cx="25200" cy="18100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D7EE47C1-607D-7A5D-87C5-A7E5B75F2DEE}"/>
                  </a:ext>
                </a:extLst>
              </p14:cNvPr>
              <p14:cNvContentPartPr/>
              <p14:nvPr/>
            </p14:nvContentPartPr>
            <p14:xfrm>
              <a:off x="1160855" y="1076629"/>
              <a:ext cx="156240" cy="83880"/>
            </p14:xfrm>
          </p:contentPart>
        </mc:Choice>
        <mc:Fallback xmlns="">
          <p:pic>
            <p:nvPicPr>
              <p:cNvPr id="6" name="Ink 5">
                <a:extLst>
                  <a:ext uri="{FF2B5EF4-FFF2-40B4-BE49-F238E27FC236}">
                    <a16:creationId xmlns:a16="http://schemas.microsoft.com/office/drawing/2014/main" id="{D7EE47C1-607D-7A5D-87C5-A7E5B75F2DEE}"/>
                  </a:ext>
                </a:extLst>
              </p:cNvPr>
              <p:cNvPicPr/>
              <p:nvPr/>
            </p:nvPicPr>
            <p:blipFill>
              <a:blip r:embed="rId5"/>
              <a:stretch>
                <a:fillRect/>
              </a:stretch>
            </p:blipFill>
            <p:spPr>
              <a:xfrm>
                <a:off x="1154735" y="1070509"/>
                <a:ext cx="168480" cy="96120"/>
              </a:xfrm>
              <a:prstGeom prst="rect">
                <a:avLst/>
              </a:prstGeom>
            </p:spPr>
          </p:pic>
        </mc:Fallback>
      </mc:AlternateContent>
      <p:grpSp>
        <p:nvGrpSpPr>
          <p:cNvPr id="15" name="Group 14">
            <a:extLst>
              <a:ext uri="{FF2B5EF4-FFF2-40B4-BE49-F238E27FC236}">
                <a16:creationId xmlns:a16="http://schemas.microsoft.com/office/drawing/2014/main" id="{49954396-9EA3-9E0A-B647-7B48754735BB}"/>
              </a:ext>
            </a:extLst>
          </p:cNvPr>
          <p:cNvGrpSpPr/>
          <p:nvPr/>
        </p:nvGrpSpPr>
        <p:grpSpPr>
          <a:xfrm>
            <a:off x="750455" y="1035949"/>
            <a:ext cx="558360" cy="318240"/>
            <a:chOff x="750455" y="1035949"/>
            <a:chExt cx="558360" cy="318240"/>
          </a:xfrm>
        </p:grpSpPr>
        <mc:AlternateContent xmlns:mc="http://schemas.openxmlformats.org/markup-compatibility/2006" xmlns:p14="http://schemas.microsoft.com/office/powerpoint/2010/main">
          <mc:Choice Requires="p14">
            <p:contentPart p14:bwMode="auto" r:id="rId6">
              <p14:nvContentPartPr>
                <p14:cNvPr id="7" name="Ink 6">
                  <a:extLst>
                    <a:ext uri="{FF2B5EF4-FFF2-40B4-BE49-F238E27FC236}">
                      <a16:creationId xmlns:a16="http://schemas.microsoft.com/office/drawing/2014/main" id="{C79857FB-5BD0-5BB1-6908-A8BCD9BCC7FA}"/>
                    </a:ext>
                  </a:extLst>
                </p14:cNvPr>
                <p14:cNvContentPartPr/>
                <p14:nvPr/>
              </p14:nvContentPartPr>
              <p14:xfrm>
                <a:off x="781775" y="1112269"/>
                <a:ext cx="86760" cy="149400"/>
              </p14:xfrm>
            </p:contentPart>
          </mc:Choice>
          <mc:Fallback xmlns="">
            <p:pic>
              <p:nvPicPr>
                <p:cNvPr id="7" name="Ink 6">
                  <a:extLst>
                    <a:ext uri="{FF2B5EF4-FFF2-40B4-BE49-F238E27FC236}">
                      <a16:creationId xmlns:a16="http://schemas.microsoft.com/office/drawing/2014/main" id="{C79857FB-5BD0-5BB1-6908-A8BCD9BCC7FA}"/>
                    </a:ext>
                  </a:extLst>
                </p:cNvPr>
                <p:cNvPicPr/>
                <p:nvPr/>
              </p:nvPicPr>
              <p:blipFill>
                <a:blip r:embed="rId7"/>
                <a:stretch>
                  <a:fillRect/>
                </a:stretch>
              </p:blipFill>
              <p:spPr>
                <a:xfrm>
                  <a:off x="775655" y="1106149"/>
                  <a:ext cx="99000" cy="1616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 name="Ink 7">
                  <a:extLst>
                    <a:ext uri="{FF2B5EF4-FFF2-40B4-BE49-F238E27FC236}">
                      <a16:creationId xmlns:a16="http://schemas.microsoft.com/office/drawing/2014/main" id="{23DA1B50-7D7A-0761-E3F4-9729EE7480C0}"/>
                    </a:ext>
                  </a:extLst>
                </p14:cNvPr>
                <p14:cNvContentPartPr/>
                <p14:nvPr/>
              </p14:nvContentPartPr>
              <p14:xfrm>
                <a:off x="750455" y="1182469"/>
                <a:ext cx="135000" cy="11880"/>
              </p14:xfrm>
            </p:contentPart>
          </mc:Choice>
          <mc:Fallback xmlns="">
            <p:pic>
              <p:nvPicPr>
                <p:cNvPr id="8" name="Ink 7">
                  <a:extLst>
                    <a:ext uri="{FF2B5EF4-FFF2-40B4-BE49-F238E27FC236}">
                      <a16:creationId xmlns:a16="http://schemas.microsoft.com/office/drawing/2014/main" id="{23DA1B50-7D7A-0761-E3F4-9729EE7480C0}"/>
                    </a:ext>
                  </a:extLst>
                </p:cNvPr>
                <p:cNvPicPr/>
                <p:nvPr/>
              </p:nvPicPr>
              <p:blipFill>
                <a:blip r:embed="rId9"/>
                <a:stretch>
                  <a:fillRect/>
                </a:stretch>
              </p:blipFill>
              <p:spPr>
                <a:xfrm>
                  <a:off x="744335" y="1176349"/>
                  <a:ext cx="147240" cy="241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9" name="Ink 8">
                  <a:extLst>
                    <a:ext uri="{FF2B5EF4-FFF2-40B4-BE49-F238E27FC236}">
                      <a16:creationId xmlns:a16="http://schemas.microsoft.com/office/drawing/2014/main" id="{D18E529A-1DF2-E3F1-DE4A-BA3782B29345}"/>
                    </a:ext>
                  </a:extLst>
                </p14:cNvPr>
                <p14:cNvContentPartPr/>
                <p14:nvPr/>
              </p14:nvContentPartPr>
              <p14:xfrm>
                <a:off x="923255" y="1082029"/>
                <a:ext cx="62640" cy="191160"/>
              </p14:xfrm>
            </p:contentPart>
          </mc:Choice>
          <mc:Fallback xmlns="">
            <p:pic>
              <p:nvPicPr>
                <p:cNvPr id="9" name="Ink 8">
                  <a:extLst>
                    <a:ext uri="{FF2B5EF4-FFF2-40B4-BE49-F238E27FC236}">
                      <a16:creationId xmlns:a16="http://schemas.microsoft.com/office/drawing/2014/main" id="{D18E529A-1DF2-E3F1-DE4A-BA3782B29345}"/>
                    </a:ext>
                  </a:extLst>
                </p:cNvPr>
                <p:cNvPicPr/>
                <p:nvPr/>
              </p:nvPicPr>
              <p:blipFill>
                <a:blip r:embed="rId11"/>
                <a:stretch>
                  <a:fillRect/>
                </a:stretch>
              </p:blipFill>
              <p:spPr>
                <a:xfrm>
                  <a:off x="917135" y="1075909"/>
                  <a:ext cx="74880" cy="2034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0" name="Ink 9">
                  <a:extLst>
                    <a:ext uri="{FF2B5EF4-FFF2-40B4-BE49-F238E27FC236}">
                      <a16:creationId xmlns:a16="http://schemas.microsoft.com/office/drawing/2014/main" id="{CCAC161C-7C65-FC18-C0D1-BA5F09389949}"/>
                    </a:ext>
                  </a:extLst>
                </p14:cNvPr>
                <p14:cNvContentPartPr/>
                <p14:nvPr/>
              </p14:nvContentPartPr>
              <p14:xfrm>
                <a:off x="1043135" y="1060789"/>
                <a:ext cx="11160" cy="205200"/>
              </p14:xfrm>
            </p:contentPart>
          </mc:Choice>
          <mc:Fallback xmlns="">
            <p:pic>
              <p:nvPicPr>
                <p:cNvPr id="10" name="Ink 9">
                  <a:extLst>
                    <a:ext uri="{FF2B5EF4-FFF2-40B4-BE49-F238E27FC236}">
                      <a16:creationId xmlns:a16="http://schemas.microsoft.com/office/drawing/2014/main" id="{CCAC161C-7C65-FC18-C0D1-BA5F09389949}"/>
                    </a:ext>
                  </a:extLst>
                </p:cNvPr>
                <p:cNvPicPr/>
                <p:nvPr/>
              </p:nvPicPr>
              <p:blipFill>
                <a:blip r:embed="rId13"/>
                <a:stretch>
                  <a:fillRect/>
                </a:stretch>
              </p:blipFill>
              <p:spPr>
                <a:xfrm>
                  <a:off x="1037015" y="1054669"/>
                  <a:ext cx="23400" cy="2174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1" name="Ink 10">
                  <a:extLst>
                    <a:ext uri="{FF2B5EF4-FFF2-40B4-BE49-F238E27FC236}">
                      <a16:creationId xmlns:a16="http://schemas.microsoft.com/office/drawing/2014/main" id="{E8A55071-A4C1-2D7E-12D4-E5FD10C4984C}"/>
                    </a:ext>
                  </a:extLst>
                </p14:cNvPr>
                <p14:cNvContentPartPr/>
                <p14:nvPr/>
              </p14:nvContentPartPr>
              <p14:xfrm>
                <a:off x="994175" y="1167349"/>
                <a:ext cx="92160" cy="24480"/>
              </p14:xfrm>
            </p:contentPart>
          </mc:Choice>
          <mc:Fallback xmlns="">
            <p:pic>
              <p:nvPicPr>
                <p:cNvPr id="11" name="Ink 10">
                  <a:extLst>
                    <a:ext uri="{FF2B5EF4-FFF2-40B4-BE49-F238E27FC236}">
                      <a16:creationId xmlns:a16="http://schemas.microsoft.com/office/drawing/2014/main" id="{E8A55071-A4C1-2D7E-12D4-E5FD10C4984C}"/>
                    </a:ext>
                  </a:extLst>
                </p:cNvPr>
                <p:cNvPicPr/>
                <p:nvPr/>
              </p:nvPicPr>
              <p:blipFill>
                <a:blip r:embed="rId15"/>
                <a:stretch>
                  <a:fillRect/>
                </a:stretch>
              </p:blipFill>
              <p:spPr>
                <a:xfrm>
                  <a:off x="988055" y="1161229"/>
                  <a:ext cx="104400" cy="367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2" name="Ink 11">
                  <a:extLst>
                    <a:ext uri="{FF2B5EF4-FFF2-40B4-BE49-F238E27FC236}">
                      <a16:creationId xmlns:a16="http://schemas.microsoft.com/office/drawing/2014/main" id="{9AABC4E7-D6CC-F090-3232-678DBFB9F4E4}"/>
                    </a:ext>
                  </a:extLst>
                </p14:cNvPr>
                <p14:cNvContentPartPr/>
                <p14:nvPr/>
              </p14:nvContentPartPr>
              <p14:xfrm>
                <a:off x="1070855" y="1035949"/>
                <a:ext cx="99360" cy="233280"/>
              </p14:xfrm>
            </p:contentPart>
          </mc:Choice>
          <mc:Fallback xmlns="">
            <p:pic>
              <p:nvPicPr>
                <p:cNvPr id="12" name="Ink 11">
                  <a:extLst>
                    <a:ext uri="{FF2B5EF4-FFF2-40B4-BE49-F238E27FC236}">
                      <a16:creationId xmlns:a16="http://schemas.microsoft.com/office/drawing/2014/main" id="{9AABC4E7-D6CC-F090-3232-678DBFB9F4E4}"/>
                    </a:ext>
                  </a:extLst>
                </p:cNvPr>
                <p:cNvPicPr/>
                <p:nvPr/>
              </p:nvPicPr>
              <p:blipFill>
                <a:blip r:embed="rId17"/>
                <a:stretch>
                  <a:fillRect/>
                </a:stretch>
              </p:blipFill>
              <p:spPr>
                <a:xfrm>
                  <a:off x="1064735" y="1029829"/>
                  <a:ext cx="111600" cy="2455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4" name="Ink 13">
                  <a:extLst>
                    <a:ext uri="{FF2B5EF4-FFF2-40B4-BE49-F238E27FC236}">
                      <a16:creationId xmlns:a16="http://schemas.microsoft.com/office/drawing/2014/main" id="{8F2B12F7-D802-68A9-4051-C9579911BF8F}"/>
                    </a:ext>
                  </a:extLst>
                </p14:cNvPr>
                <p14:cNvContentPartPr/>
                <p14:nvPr/>
              </p14:nvContentPartPr>
              <p14:xfrm>
                <a:off x="1155095" y="1335109"/>
                <a:ext cx="153720" cy="19080"/>
              </p14:xfrm>
            </p:contentPart>
          </mc:Choice>
          <mc:Fallback xmlns="">
            <p:pic>
              <p:nvPicPr>
                <p:cNvPr id="14" name="Ink 13">
                  <a:extLst>
                    <a:ext uri="{FF2B5EF4-FFF2-40B4-BE49-F238E27FC236}">
                      <a16:creationId xmlns:a16="http://schemas.microsoft.com/office/drawing/2014/main" id="{8F2B12F7-D802-68A9-4051-C9579911BF8F}"/>
                    </a:ext>
                  </a:extLst>
                </p:cNvPr>
                <p:cNvPicPr/>
                <p:nvPr/>
              </p:nvPicPr>
              <p:blipFill>
                <a:blip r:embed="rId19"/>
                <a:stretch>
                  <a:fillRect/>
                </a:stretch>
              </p:blipFill>
              <p:spPr>
                <a:xfrm>
                  <a:off x="1148975" y="1328989"/>
                  <a:ext cx="165960" cy="31320"/>
                </a:xfrm>
                <a:prstGeom prst="rect">
                  <a:avLst/>
                </a:prstGeom>
              </p:spPr>
            </p:pic>
          </mc:Fallback>
        </mc:AlternateContent>
      </p:grpSp>
      <p:grpSp>
        <p:nvGrpSpPr>
          <p:cNvPr id="19" name="Group 18">
            <a:extLst>
              <a:ext uri="{FF2B5EF4-FFF2-40B4-BE49-F238E27FC236}">
                <a16:creationId xmlns:a16="http://schemas.microsoft.com/office/drawing/2014/main" id="{FAAF1E61-4043-8B0F-AA37-CAA551D5FFD4}"/>
              </a:ext>
            </a:extLst>
          </p:cNvPr>
          <p:cNvGrpSpPr/>
          <p:nvPr/>
        </p:nvGrpSpPr>
        <p:grpSpPr>
          <a:xfrm>
            <a:off x="1348775" y="1249069"/>
            <a:ext cx="141480" cy="226800"/>
            <a:chOff x="1348775" y="1249069"/>
            <a:chExt cx="141480" cy="226800"/>
          </a:xfrm>
        </p:grpSpPr>
        <mc:AlternateContent xmlns:mc="http://schemas.openxmlformats.org/markup-compatibility/2006" xmlns:p14="http://schemas.microsoft.com/office/powerpoint/2010/main">
          <mc:Choice Requires="p14">
            <p:contentPart p14:bwMode="auto" r:id="rId20">
              <p14:nvContentPartPr>
                <p14:cNvPr id="16" name="Ink 15">
                  <a:extLst>
                    <a:ext uri="{FF2B5EF4-FFF2-40B4-BE49-F238E27FC236}">
                      <a16:creationId xmlns:a16="http://schemas.microsoft.com/office/drawing/2014/main" id="{DB9600FB-6E5E-52D2-CF61-BB443F6321BC}"/>
                    </a:ext>
                  </a:extLst>
                </p14:cNvPr>
                <p14:cNvContentPartPr/>
                <p14:nvPr/>
              </p14:nvContentPartPr>
              <p14:xfrm>
                <a:off x="1378655" y="1249069"/>
                <a:ext cx="94320" cy="202320"/>
              </p14:xfrm>
            </p:contentPart>
          </mc:Choice>
          <mc:Fallback xmlns="">
            <p:pic>
              <p:nvPicPr>
                <p:cNvPr id="16" name="Ink 15">
                  <a:extLst>
                    <a:ext uri="{FF2B5EF4-FFF2-40B4-BE49-F238E27FC236}">
                      <a16:creationId xmlns:a16="http://schemas.microsoft.com/office/drawing/2014/main" id="{DB9600FB-6E5E-52D2-CF61-BB443F6321BC}"/>
                    </a:ext>
                  </a:extLst>
                </p:cNvPr>
                <p:cNvPicPr/>
                <p:nvPr/>
              </p:nvPicPr>
              <p:blipFill>
                <a:blip r:embed="rId21"/>
                <a:stretch>
                  <a:fillRect/>
                </a:stretch>
              </p:blipFill>
              <p:spPr>
                <a:xfrm>
                  <a:off x="1372535" y="1242949"/>
                  <a:ext cx="106560" cy="2145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7" name="Ink 16">
                  <a:extLst>
                    <a:ext uri="{FF2B5EF4-FFF2-40B4-BE49-F238E27FC236}">
                      <a16:creationId xmlns:a16="http://schemas.microsoft.com/office/drawing/2014/main" id="{2B320838-9508-9278-A02A-D88537B14262}"/>
                    </a:ext>
                  </a:extLst>
                </p14:cNvPr>
                <p14:cNvContentPartPr/>
                <p14:nvPr/>
              </p14:nvContentPartPr>
              <p14:xfrm>
                <a:off x="1348775" y="1359949"/>
                <a:ext cx="96480" cy="22320"/>
              </p14:xfrm>
            </p:contentPart>
          </mc:Choice>
          <mc:Fallback xmlns="">
            <p:pic>
              <p:nvPicPr>
                <p:cNvPr id="17" name="Ink 16">
                  <a:extLst>
                    <a:ext uri="{FF2B5EF4-FFF2-40B4-BE49-F238E27FC236}">
                      <a16:creationId xmlns:a16="http://schemas.microsoft.com/office/drawing/2014/main" id="{2B320838-9508-9278-A02A-D88537B14262}"/>
                    </a:ext>
                  </a:extLst>
                </p:cNvPr>
                <p:cNvPicPr/>
                <p:nvPr/>
              </p:nvPicPr>
              <p:blipFill>
                <a:blip r:embed="rId23"/>
                <a:stretch>
                  <a:fillRect/>
                </a:stretch>
              </p:blipFill>
              <p:spPr>
                <a:xfrm>
                  <a:off x="1342655" y="1353829"/>
                  <a:ext cx="108720" cy="3456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8" name="Ink 17">
                  <a:extLst>
                    <a:ext uri="{FF2B5EF4-FFF2-40B4-BE49-F238E27FC236}">
                      <a16:creationId xmlns:a16="http://schemas.microsoft.com/office/drawing/2014/main" id="{AB97D05D-9A3A-5A9B-0F65-D9C13967409E}"/>
                    </a:ext>
                  </a:extLst>
                </p14:cNvPr>
                <p14:cNvContentPartPr/>
                <p14:nvPr/>
              </p14:nvContentPartPr>
              <p14:xfrm>
                <a:off x="1485575" y="1407109"/>
                <a:ext cx="4680" cy="68760"/>
              </p14:xfrm>
            </p:contentPart>
          </mc:Choice>
          <mc:Fallback xmlns="">
            <p:pic>
              <p:nvPicPr>
                <p:cNvPr id="18" name="Ink 17">
                  <a:extLst>
                    <a:ext uri="{FF2B5EF4-FFF2-40B4-BE49-F238E27FC236}">
                      <a16:creationId xmlns:a16="http://schemas.microsoft.com/office/drawing/2014/main" id="{AB97D05D-9A3A-5A9B-0F65-D9C13967409E}"/>
                    </a:ext>
                  </a:extLst>
                </p:cNvPr>
                <p:cNvPicPr/>
                <p:nvPr/>
              </p:nvPicPr>
              <p:blipFill>
                <a:blip r:embed="rId25"/>
                <a:stretch>
                  <a:fillRect/>
                </a:stretch>
              </p:blipFill>
              <p:spPr>
                <a:xfrm>
                  <a:off x="1479455" y="1400989"/>
                  <a:ext cx="16920" cy="81000"/>
                </a:xfrm>
                <a:prstGeom prst="rect">
                  <a:avLst/>
                </a:prstGeom>
              </p:spPr>
            </p:pic>
          </mc:Fallback>
        </mc:AlternateContent>
      </p:grpSp>
      <p:grpSp>
        <p:nvGrpSpPr>
          <p:cNvPr id="24" name="Group 23">
            <a:extLst>
              <a:ext uri="{FF2B5EF4-FFF2-40B4-BE49-F238E27FC236}">
                <a16:creationId xmlns:a16="http://schemas.microsoft.com/office/drawing/2014/main" id="{2733ADAF-3095-D121-C4F9-1FA68EEA595C}"/>
              </a:ext>
            </a:extLst>
          </p:cNvPr>
          <p:cNvGrpSpPr/>
          <p:nvPr/>
        </p:nvGrpSpPr>
        <p:grpSpPr>
          <a:xfrm>
            <a:off x="1147895" y="2334829"/>
            <a:ext cx="395280" cy="212760"/>
            <a:chOff x="1147895" y="2334829"/>
            <a:chExt cx="395280" cy="212760"/>
          </a:xfrm>
        </p:grpSpPr>
        <mc:AlternateContent xmlns:mc="http://schemas.openxmlformats.org/markup-compatibility/2006" xmlns:p14="http://schemas.microsoft.com/office/powerpoint/2010/main">
          <mc:Choice Requires="p14">
            <p:contentPart p14:bwMode="auto" r:id="rId26">
              <p14:nvContentPartPr>
                <p14:cNvPr id="20" name="Ink 19">
                  <a:extLst>
                    <a:ext uri="{FF2B5EF4-FFF2-40B4-BE49-F238E27FC236}">
                      <a16:creationId xmlns:a16="http://schemas.microsoft.com/office/drawing/2014/main" id="{2E3E10B3-84B7-9ED4-F53B-79AF5605CADC}"/>
                    </a:ext>
                  </a:extLst>
                </p14:cNvPr>
                <p14:cNvContentPartPr/>
                <p14:nvPr/>
              </p14:nvContentPartPr>
              <p14:xfrm>
                <a:off x="1147895" y="2419069"/>
                <a:ext cx="169200" cy="20880"/>
              </p14:xfrm>
            </p:contentPart>
          </mc:Choice>
          <mc:Fallback xmlns="">
            <p:pic>
              <p:nvPicPr>
                <p:cNvPr id="20" name="Ink 19">
                  <a:extLst>
                    <a:ext uri="{FF2B5EF4-FFF2-40B4-BE49-F238E27FC236}">
                      <a16:creationId xmlns:a16="http://schemas.microsoft.com/office/drawing/2014/main" id="{2E3E10B3-84B7-9ED4-F53B-79AF5605CADC}"/>
                    </a:ext>
                  </a:extLst>
                </p:cNvPr>
                <p:cNvPicPr/>
                <p:nvPr/>
              </p:nvPicPr>
              <p:blipFill>
                <a:blip r:embed="rId27"/>
                <a:stretch>
                  <a:fillRect/>
                </a:stretch>
              </p:blipFill>
              <p:spPr>
                <a:xfrm>
                  <a:off x="1141775" y="2412949"/>
                  <a:ext cx="181440" cy="3312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1" name="Ink 20">
                  <a:extLst>
                    <a:ext uri="{FF2B5EF4-FFF2-40B4-BE49-F238E27FC236}">
                      <a16:creationId xmlns:a16="http://schemas.microsoft.com/office/drawing/2014/main" id="{E64276A5-22B5-5D30-1031-4B765660D272}"/>
                    </a:ext>
                  </a:extLst>
                </p14:cNvPr>
                <p14:cNvContentPartPr/>
                <p14:nvPr/>
              </p14:nvContentPartPr>
              <p14:xfrm>
                <a:off x="1378655" y="2334829"/>
                <a:ext cx="62640" cy="180000"/>
              </p14:xfrm>
            </p:contentPart>
          </mc:Choice>
          <mc:Fallback xmlns="">
            <p:pic>
              <p:nvPicPr>
                <p:cNvPr id="21" name="Ink 20">
                  <a:extLst>
                    <a:ext uri="{FF2B5EF4-FFF2-40B4-BE49-F238E27FC236}">
                      <a16:creationId xmlns:a16="http://schemas.microsoft.com/office/drawing/2014/main" id="{E64276A5-22B5-5D30-1031-4B765660D272}"/>
                    </a:ext>
                  </a:extLst>
                </p:cNvPr>
                <p:cNvPicPr/>
                <p:nvPr/>
              </p:nvPicPr>
              <p:blipFill>
                <a:blip r:embed="rId29"/>
                <a:stretch>
                  <a:fillRect/>
                </a:stretch>
              </p:blipFill>
              <p:spPr>
                <a:xfrm>
                  <a:off x="1372535" y="2328709"/>
                  <a:ext cx="74880" cy="19224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2" name="Ink 21">
                  <a:extLst>
                    <a:ext uri="{FF2B5EF4-FFF2-40B4-BE49-F238E27FC236}">
                      <a16:creationId xmlns:a16="http://schemas.microsoft.com/office/drawing/2014/main" id="{35B3EAC4-1C51-C33C-348E-827CD90B439D}"/>
                    </a:ext>
                  </a:extLst>
                </p14:cNvPr>
                <p14:cNvContentPartPr/>
                <p14:nvPr/>
              </p14:nvContentPartPr>
              <p14:xfrm>
                <a:off x="1353095" y="2419789"/>
                <a:ext cx="106920" cy="30960"/>
              </p14:xfrm>
            </p:contentPart>
          </mc:Choice>
          <mc:Fallback xmlns="">
            <p:pic>
              <p:nvPicPr>
                <p:cNvPr id="22" name="Ink 21">
                  <a:extLst>
                    <a:ext uri="{FF2B5EF4-FFF2-40B4-BE49-F238E27FC236}">
                      <a16:creationId xmlns:a16="http://schemas.microsoft.com/office/drawing/2014/main" id="{35B3EAC4-1C51-C33C-348E-827CD90B439D}"/>
                    </a:ext>
                  </a:extLst>
                </p:cNvPr>
                <p:cNvPicPr/>
                <p:nvPr/>
              </p:nvPicPr>
              <p:blipFill>
                <a:blip r:embed="rId31"/>
                <a:stretch>
                  <a:fillRect/>
                </a:stretch>
              </p:blipFill>
              <p:spPr>
                <a:xfrm>
                  <a:off x="1346975" y="2413669"/>
                  <a:ext cx="11916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3" name="Ink 22">
                  <a:extLst>
                    <a:ext uri="{FF2B5EF4-FFF2-40B4-BE49-F238E27FC236}">
                      <a16:creationId xmlns:a16="http://schemas.microsoft.com/office/drawing/2014/main" id="{66D24DD8-2AD9-BBA4-539C-1075823F7CC1}"/>
                    </a:ext>
                  </a:extLst>
                </p14:cNvPr>
                <p14:cNvContentPartPr/>
                <p14:nvPr/>
              </p14:nvContentPartPr>
              <p14:xfrm>
                <a:off x="1489895" y="2489269"/>
                <a:ext cx="53280" cy="58320"/>
              </p14:xfrm>
            </p:contentPart>
          </mc:Choice>
          <mc:Fallback xmlns="">
            <p:pic>
              <p:nvPicPr>
                <p:cNvPr id="23" name="Ink 22">
                  <a:extLst>
                    <a:ext uri="{FF2B5EF4-FFF2-40B4-BE49-F238E27FC236}">
                      <a16:creationId xmlns:a16="http://schemas.microsoft.com/office/drawing/2014/main" id="{66D24DD8-2AD9-BBA4-539C-1075823F7CC1}"/>
                    </a:ext>
                  </a:extLst>
                </p:cNvPr>
                <p:cNvPicPr/>
                <p:nvPr/>
              </p:nvPicPr>
              <p:blipFill>
                <a:blip r:embed="rId33"/>
                <a:stretch>
                  <a:fillRect/>
                </a:stretch>
              </p:blipFill>
              <p:spPr>
                <a:xfrm>
                  <a:off x="1483775" y="2483149"/>
                  <a:ext cx="65520" cy="70560"/>
                </a:xfrm>
                <a:prstGeom prst="rect">
                  <a:avLst/>
                </a:prstGeom>
              </p:spPr>
            </p:pic>
          </mc:Fallback>
        </mc:AlternateContent>
      </p:grpSp>
      <p:grpSp>
        <p:nvGrpSpPr>
          <p:cNvPr id="29" name="Group 28">
            <a:extLst>
              <a:ext uri="{FF2B5EF4-FFF2-40B4-BE49-F238E27FC236}">
                <a16:creationId xmlns:a16="http://schemas.microsoft.com/office/drawing/2014/main" id="{8926F4A4-AE14-EDFB-59A8-C1169E6578D0}"/>
              </a:ext>
            </a:extLst>
          </p:cNvPr>
          <p:cNvGrpSpPr/>
          <p:nvPr/>
        </p:nvGrpSpPr>
        <p:grpSpPr>
          <a:xfrm>
            <a:off x="1175615" y="1718509"/>
            <a:ext cx="346680" cy="264960"/>
            <a:chOff x="1175615" y="1718509"/>
            <a:chExt cx="346680" cy="264960"/>
          </a:xfrm>
        </p:grpSpPr>
        <mc:AlternateContent xmlns:mc="http://schemas.openxmlformats.org/markup-compatibility/2006" xmlns:p14="http://schemas.microsoft.com/office/powerpoint/2010/main">
          <mc:Choice Requires="p14">
            <p:contentPart p14:bwMode="auto" r:id="rId34">
              <p14:nvContentPartPr>
                <p14:cNvPr id="25" name="Ink 24">
                  <a:extLst>
                    <a:ext uri="{FF2B5EF4-FFF2-40B4-BE49-F238E27FC236}">
                      <a16:creationId xmlns:a16="http://schemas.microsoft.com/office/drawing/2014/main" id="{2EB77DE6-F5A3-5DC3-8359-59572B77417B}"/>
                    </a:ext>
                  </a:extLst>
                </p14:cNvPr>
                <p14:cNvContentPartPr/>
                <p14:nvPr/>
              </p14:nvContentPartPr>
              <p14:xfrm>
                <a:off x="1175615" y="1839469"/>
                <a:ext cx="107640" cy="17280"/>
              </p14:xfrm>
            </p:contentPart>
          </mc:Choice>
          <mc:Fallback xmlns="">
            <p:pic>
              <p:nvPicPr>
                <p:cNvPr id="25" name="Ink 24">
                  <a:extLst>
                    <a:ext uri="{FF2B5EF4-FFF2-40B4-BE49-F238E27FC236}">
                      <a16:creationId xmlns:a16="http://schemas.microsoft.com/office/drawing/2014/main" id="{2EB77DE6-F5A3-5DC3-8359-59572B77417B}"/>
                    </a:ext>
                  </a:extLst>
                </p:cNvPr>
                <p:cNvPicPr/>
                <p:nvPr/>
              </p:nvPicPr>
              <p:blipFill>
                <a:blip r:embed="rId35"/>
                <a:stretch>
                  <a:fillRect/>
                </a:stretch>
              </p:blipFill>
              <p:spPr>
                <a:xfrm>
                  <a:off x="1169495" y="1833349"/>
                  <a:ext cx="119880" cy="2952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6" name="Ink 25">
                  <a:extLst>
                    <a:ext uri="{FF2B5EF4-FFF2-40B4-BE49-F238E27FC236}">
                      <a16:creationId xmlns:a16="http://schemas.microsoft.com/office/drawing/2014/main" id="{1CCB8D44-0EE1-EBC3-45F1-1A2D8532F921}"/>
                    </a:ext>
                  </a:extLst>
                </p14:cNvPr>
                <p14:cNvContentPartPr/>
                <p14:nvPr/>
              </p14:nvContentPartPr>
              <p14:xfrm>
                <a:off x="1367495" y="1718509"/>
                <a:ext cx="92880" cy="230040"/>
              </p14:xfrm>
            </p:contentPart>
          </mc:Choice>
          <mc:Fallback xmlns="">
            <p:pic>
              <p:nvPicPr>
                <p:cNvPr id="26" name="Ink 25">
                  <a:extLst>
                    <a:ext uri="{FF2B5EF4-FFF2-40B4-BE49-F238E27FC236}">
                      <a16:creationId xmlns:a16="http://schemas.microsoft.com/office/drawing/2014/main" id="{1CCB8D44-0EE1-EBC3-45F1-1A2D8532F921}"/>
                    </a:ext>
                  </a:extLst>
                </p:cNvPr>
                <p:cNvPicPr/>
                <p:nvPr/>
              </p:nvPicPr>
              <p:blipFill>
                <a:blip r:embed="rId37"/>
                <a:stretch>
                  <a:fillRect/>
                </a:stretch>
              </p:blipFill>
              <p:spPr>
                <a:xfrm>
                  <a:off x="1361375" y="1712389"/>
                  <a:ext cx="105120" cy="24228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7" name="Ink 26">
                  <a:extLst>
                    <a:ext uri="{FF2B5EF4-FFF2-40B4-BE49-F238E27FC236}">
                      <a16:creationId xmlns:a16="http://schemas.microsoft.com/office/drawing/2014/main" id="{4D3B7ECF-B304-E477-8070-B8B230B6B891}"/>
                    </a:ext>
                  </a:extLst>
                </p14:cNvPr>
                <p14:cNvContentPartPr/>
                <p14:nvPr/>
              </p14:nvContentPartPr>
              <p14:xfrm>
                <a:off x="1342655" y="1843789"/>
                <a:ext cx="85320" cy="15480"/>
              </p14:xfrm>
            </p:contentPart>
          </mc:Choice>
          <mc:Fallback xmlns="">
            <p:pic>
              <p:nvPicPr>
                <p:cNvPr id="27" name="Ink 26">
                  <a:extLst>
                    <a:ext uri="{FF2B5EF4-FFF2-40B4-BE49-F238E27FC236}">
                      <a16:creationId xmlns:a16="http://schemas.microsoft.com/office/drawing/2014/main" id="{4D3B7ECF-B304-E477-8070-B8B230B6B891}"/>
                    </a:ext>
                  </a:extLst>
                </p:cNvPr>
                <p:cNvPicPr/>
                <p:nvPr/>
              </p:nvPicPr>
              <p:blipFill>
                <a:blip r:embed="rId39"/>
                <a:stretch>
                  <a:fillRect/>
                </a:stretch>
              </p:blipFill>
              <p:spPr>
                <a:xfrm>
                  <a:off x="1336535" y="1837669"/>
                  <a:ext cx="97560" cy="2772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8" name="Ink 27">
                  <a:extLst>
                    <a:ext uri="{FF2B5EF4-FFF2-40B4-BE49-F238E27FC236}">
                      <a16:creationId xmlns:a16="http://schemas.microsoft.com/office/drawing/2014/main" id="{D957BA58-3128-714C-9FD0-8B57218AE454}"/>
                    </a:ext>
                  </a:extLst>
                </p14:cNvPr>
                <p14:cNvContentPartPr/>
                <p14:nvPr/>
              </p14:nvContentPartPr>
              <p14:xfrm>
                <a:off x="1455335" y="1908589"/>
                <a:ext cx="66960" cy="74880"/>
              </p14:xfrm>
            </p:contentPart>
          </mc:Choice>
          <mc:Fallback xmlns="">
            <p:pic>
              <p:nvPicPr>
                <p:cNvPr id="28" name="Ink 27">
                  <a:extLst>
                    <a:ext uri="{FF2B5EF4-FFF2-40B4-BE49-F238E27FC236}">
                      <a16:creationId xmlns:a16="http://schemas.microsoft.com/office/drawing/2014/main" id="{D957BA58-3128-714C-9FD0-8B57218AE454}"/>
                    </a:ext>
                  </a:extLst>
                </p:cNvPr>
                <p:cNvPicPr/>
                <p:nvPr/>
              </p:nvPicPr>
              <p:blipFill>
                <a:blip r:embed="rId41"/>
                <a:stretch>
                  <a:fillRect/>
                </a:stretch>
              </p:blipFill>
              <p:spPr>
                <a:xfrm>
                  <a:off x="1449215" y="1902469"/>
                  <a:ext cx="79200" cy="871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42">
            <p14:nvContentPartPr>
              <p14:cNvPr id="31" name="Ink 30">
                <a:extLst>
                  <a:ext uri="{FF2B5EF4-FFF2-40B4-BE49-F238E27FC236}">
                    <a16:creationId xmlns:a16="http://schemas.microsoft.com/office/drawing/2014/main" id="{399D0633-833F-AC65-BBCE-4AAB859864D6}"/>
                  </a:ext>
                </a:extLst>
              </p14:cNvPr>
              <p14:cNvContentPartPr/>
              <p14:nvPr/>
            </p14:nvContentPartPr>
            <p14:xfrm>
              <a:off x="1124495" y="2811469"/>
              <a:ext cx="3165840" cy="33120"/>
            </p14:xfrm>
          </p:contentPart>
        </mc:Choice>
        <mc:Fallback xmlns="">
          <p:pic>
            <p:nvPicPr>
              <p:cNvPr id="31" name="Ink 30">
                <a:extLst>
                  <a:ext uri="{FF2B5EF4-FFF2-40B4-BE49-F238E27FC236}">
                    <a16:creationId xmlns:a16="http://schemas.microsoft.com/office/drawing/2014/main" id="{399D0633-833F-AC65-BBCE-4AAB859864D6}"/>
                  </a:ext>
                </a:extLst>
              </p:cNvPr>
              <p:cNvPicPr/>
              <p:nvPr/>
            </p:nvPicPr>
            <p:blipFill>
              <a:blip r:embed="rId43"/>
              <a:stretch>
                <a:fillRect/>
              </a:stretch>
            </p:blipFill>
            <p:spPr>
              <a:xfrm>
                <a:off x="1118375" y="2805349"/>
                <a:ext cx="3178080" cy="45360"/>
              </a:xfrm>
              <a:prstGeom prst="rect">
                <a:avLst/>
              </a:prstGeom>
            </p:spPr>
          </p:pic>
        </mc:Fallback>
      </mc:AlternateContent>
      <p:grpSp>
        <p:nvGrpSpPr>
          <p:cNvPr id="35" name="Group 34">
            <a:extLst>
              <a:ext uri="{FF2B5EF4-FFF2-40B4-BE49-F238E27FC236}">
                <a16:creationId xmlns:a16="http://schemas.microsoft.com/office/drawing/2014/main" id="{69C72541-3EDB-7821-7D14-69FD708CD050}"/>
              </a:ext>
            </a:extLst>
          </p:cNvPr>
          <p:cNvGrpSpPr/>
          <p:nvPr/>
        </p:nvGrpSpPr>
        <p:grpSpPr>
          <a:xfrm>
            <a:off x="4219415" y="2722909"/>
            <a:ext cx="273960" cy="175320"/>
            <a:chOff x="4219415" y="2722909"/>
            <a:chExt cx="273960" cy="175320"/>
          </a:xfrm>
        </p:grpSpPr>
        <mc:AlternateContent xmlns:mc="http://schemas.openxmlformats.org/markup-compatibility/2006" xmlns:p14="http://schemas.microsoft.com/office/powerpoint/2010/main">
          <mc:Choice Requires="p14">
            <p:contentPart p14:bwMode="auto" r:id="rId44">
              <p14:nvContentPartPr>
                <p14:cNvPr id="32" name="Ink 31">
                  <a:extLst>
                    <a:ext uri="{FF2B5EF4-FFF2-40B4-BE49-F238E27FC236}">
                      <a16:creationId xmlns:a16="http://schemas.microsoft.com/office/drawing/2014/main" id="{458E1580-5BB6-B0CB-7ACA-0AF2AF258D41}"/>
                    </a:ext>
                  </a:extLst>
                </p14:cNvPr>
                <p14:cNvContentPartPr/>
                <p14:nvPr/>
              </p14:nvContentPartPr>
              <p14:xfrm>
                <a:off x="4219415" y="2740549"/>
                <a:ext cx="66600" cy="150120"/>
              </p14:xfrm>
            </p:contentPart>
          </mc:Choice>
          <mc:Fallback xmlns="">
            <p:pic>
              <p:nvPicPr>
                <p:cNvPr id="32" name="Ink 31">
                  <a:extLst>
                    <a:ext uri="{FF2B5EF4-FFF2-40B4-BE49-F238E27FC236}">
                      <a16:creationId xmlns:a16="http://schemas.microsoft.com/office/drawing/2014/main" id="{458E1580-5BB6-B0CB-7ACA-0AF2AF258D41}"/>
                    </a:ext>
                  </a:extLst>
                </p:cNvPr>
                <p:cNvPicPr/>
                <p:nvPr/>
              </p:nvPicPr>
              <p:blipFill>
                <a:blip r:embed="rId45"/>
                <a:stretch>
                  <a:fillRect/>
                </a:stretch>
              </p:blipFill>
              <p:spPr>
                <a:xfrm>
                  <a:off x="4213295" y="2734429"/>
                  <a:ext cx="78840" cy="16236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33" name="Ink 32">
                  <a:extLst>
                    <a:ext uri="{FF2B5EF4-FFF2-40B4-BE49-F238E27FC236}">
                      <a16:creationId xmlns:a16="http://schemas.microsoft.com/office/drawing/2014/main" id="{954E06F5-CBEA-8253-EE82-0524C54FDF03}"/>
                    </a:ext>
                  </a:extLst>
                </p14:cNvPr>
                <p14:cNvContentPartPr/>
                <p14:nvPr/>
              </p14:nvContentPartPr>
              <p14:xfrm>
                <a:off x="4441895" y="2722909"/>
                <a:ext cx="13320" cy="175320"/>
              </p14:xfrm>
            </p:contentPart>
          </mc:Choice>
          <mc:Fallback xmlns="">
            <p:pic>
              <p:nvPicPr>
                <p:cNvPr id="33" name="Ink 32">
                  <a:extLst>
                    <a:ext uri="{FF2B5EF4-FFF2-40B4-BE49-F238E27FC236}">
                      <a16:creationId xmlns:a16="http://schemas.microsoft.com/office/drawing/2014/main" id="{954E06F5-CBEA-8253-EE82-0524C54FDF03}"/>
                    </a:ext>
                  </a:extLst>
                </p:cNvPr>
                <p:cNvPicPr/>
                <p:nvPr/>
              </p:nvPicPr>
              <p:blipFill>
                <a:blip r:embed="rId47"/>
                <a:stretch>
                  <a:fillRect/>
                </a:stretch>
              </p:blipFill>
              <p:spPr>
                <a:xfrm>
                  <a:off x="4435775" y="2716789"/>
                  <a:ext cx="25560" cy="18756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34" name="Ink 33">
                  <a:extLst>
                    <a:ext uri="{FF2B5EF4-FFF2-40B4-BE49-F238E27FC236}">
                      <a16:creationId xmlns:a16="http://schemas.microsoft.com/office/drawing/2014/main" id="{1B72AF76-67FC-22DD-73A4-333691E319B6}"/>
                    </a:ext>
                  </a:extLst>
                </p14:cNvPr>
                <p14:cNvContentPartPr/>
                <p14:nvPr/>
              </p14:nvContentPartPr>
              <p14:xfrm>
                <a:off x="4407695" y="2813269"/>
                <a:ext cx="85680" cy="11160"/>
              </p14:xfrm>
            </p:contentPart>
          </mc:Choice>
          <mc:Fallback xmlns="">
            <p:pic>
              <p:nvPicPr>
                <p:cNvPr id="34" name="Ink 33">
                  <a:extLst>
                    <a:ext uri="{FF2B5EF4-FFF2-40B4-BE49-F238E27FC236}">
                      <a16:creationId xmlns:a16="http://schemas.microsoft.com/office/drawing/2014/main" id="{1B72AF76-67FC-22DD-73A4-333691E319B6}"/>
                    </a:ext>
                  </a:extLst>
                </p:cNvPr>
                <p:cNvPicPr/>
                <p:nvPr/>
              </p:nvPicPr>
              <p:blipFill>
                <a:blip r:embed="rId49"/>
                <a:stretch>
                  <a:fillRect/>
                </a:stretch>
              </p:blipFill>
              <p:spPr>
                <a:xfrm>
                  <a:off x="4401575" y="2807149"/>
                  <a:ext cx="97920" cy="234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50">
            <p14:nvContentPartPr>
              <p14:cNvPr id="39" name="Ink 38">
                <a:extLst>
                  <a:ext uri="{FF2B5EF4-FFF2-40B4-BE49-F238E27FC236}">
                    <a16:creationId xmlns:a16="http://schemas.microsoft.com/office/drawing/2014/main" id="{6F443556-8990-5F39-88E3-2C23C4774E2E}"/>
                  </a:ext>
                </a:extLst>
              </p14:cNvPr>
              <p14:cNvContentPartPr/>
              <p14:nvPr/>
            </p14:nvContentPartPr>
            <p14:xfrm>
              <a:off x="1784735" y="1289749"/>
              <a:ext cx="1329840" cy="1156320"/>
            </p14:xfrm>
          </p:contentPart>
        </mc:Choice>
        <mc:Fallback xmlns="">
          <p:pic>
            <p:nvPicPr>
              <p:cNvPr id="39" name="Ink 38">
                <a:extLst>
                  <a:ext uri="{FF2B5EF4-FFF2-40B4-BE49-F238E27FC236}">
                    <a16:creationId xmlns:a16="http://schemas.microsoft.com/office/drawing/2014/main" id="{6F443556-8990-5F39-88E3-2C23C4774E2E}"/>
                  </a:ext>
                </a:extLst>
              </p:cNvPr>
              <p:cNvPicPr/>
              <p:nvPr/>
            </p:nvPicPr>
            <p:blipFill>
              <a:blip r:embed="rId51"/>
              <a:stretch>
                <a:fillRect/>
              </a:stretch>
            </p:blipFill>
            <p:spPr>
              <a:xfrm>
                <a:off x="1778615" y="1283629"/>
                <a:ext cx="1342080" cy="1168560"/>
              </a:xfrm>
              <a:prstGeom prst="rect">
                <a:avLst/>
              </a:prstGeom>
            </p:spPr>
          </p:pic>
        </mc:Fallback>
      </mc:AlternateContent>
      <p:grpSp>
        <p:nvGrpSpPr>
          <p:cNvPr id="45" name="Group 44">
            <a:extLst>
              <a:ext uri="{FF2B5EF4-FFF2-40B4-BE49-F238E27FC236}">
                <a16:creationId xmlns:a16="http://schemas.microsoft.com/office/drawing/2014/main" id="{8F7BC2B4-FFFF-95AD-BE5D-06DAB725B1EE}"/>
              </a:ext>
            </a:extLst>
          </p:cNvPr>
          <p:cNvGrpSpPr/>
          <p:nvPr/>
        </p:nvGrpSpPr>
        <p:grpSpPr>
          <a:xfrm>
            <a:off x="2186855" y="1613749"/>
            <a:ext cx="372240" cy="343080"/>
            <a:chOff x="2186855" y="1613749"/>
            <a:chExt cx="372240" cy="343080"/>
          </a:xfrm>
        </p:grpSpPr>
        <mc:AlternateContent xmlns:mc="http://schemas.openxmlformats.org/markup-compatibility/2006" xmlns:p14="http://schemas.microsoft.com/office/powerpoint/2010/main">
          <mc:Choice Requires="p14">
            <p:contentPart p14:bwMode="auto" r:id="rId52">
              <p14:nvContentPartPr>
                <p14:cNvPr id="40" name="Ink 39">
                  <a:extLst>
                    <a:ext uri="{FF2B5EF4-FFF2-40B4-BE49-F238E27FC236}">
                      <a16:creationId xmlns:a16="http://schemas.microsoft.com/office/drawing/2014/main" id="{F4D9CA84-5950-9C7B-6DEC-0C37B29151CC}"/>
                    </a:ext>
                  </a:extLst>
                </p14:cNvPr>
                <p14:cNvContentPartPr/>
                <p14:nvPr/>
              </p14:nvContentPartPr>
              <p14:xfrm>
                <a:off x="2331935" y="1773229"/>
                <a:ext cx="227160" cy="183600"/>
              </p14:xfrm>
            </p:contentPart>
          </mc:Choice>
          <mc:Fallback xmlns="">
            <p:pic>
              <p:nvPicPr>
                <p:cNvPr id="40" name="Ink 39">
                  <a:extLst>
                    <a:ext uri="{FF2B5EF4-FFF2-40B4-BE49-F238E27FC236}">
                      <a16:creationId xmlns:a16="http://schemas.microsoft.com/office/drawing/2014/main" id="{F4D9CA84-5950-9C7B-6DEC-0C37B29151CC}"/>
                    </a:ext>
                  </a:extLst>
                </p:cNvPr>
                <p:cNvPicPr/>
                <p:nvPr/>
              </p:nvPicPr>
              <p:blipFill>
                <a:blip r:embed="rId53"/>
                <a:stretch>
                  <a:fillRect/>
                </a:stretch>
              </p:blipFill>
              <p:spPr>
                <a:xfrm>
                  <a:off x="2325815" y="1767109"/>
                  <a:ext cx="239400" cy="19584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41" name="Ink 40">
                  <a:extLst>
                    <a:ext uri="{FF2B5EF4-FFF2-40B4-BE49-F238E27FC236}">
                      <a16:creationId xmlns:a16="http://schemas.microsoft.com/office/drawing/2014/main" id="{147EA7BB-8BD9-4CC1-B6CA-9BA2C52F2460}"/>
                    </a:ext>
                  </a:extLst>
                </p14:cNvPr>
                <p14:cNvContentPartPr/>
                <p14:nvPr/>
              </p14:nvContentPartPr>
              <p14:xfrm>
                <a:off x="2186855" y="1647589"/>
                <a:ext cx="17280" cy="142560"/>
              </p14:xfrm>
            </p:contentPart>
          </mc:Choice>
          <mc:Fallback xmlns="">
            <p:pic>
              <p:nvPicPr>
                <p:cNvPr id="41" name="Ink 40">
                  <a:extLst>
                    <a:ext uri="{FF2B5EF4-FFF2-40B4-BE49-F238E27FC236}">
                      <a16:creationId xmlns:a16="http://schemas.microsoft.com/office/drawing/2014/main" id="{147EA7BB-8BD9-4CC1-B6CA-9BA2C52F2460}"/>
                    </a:ext>
                  </a:extLst>
                </p:cNvPr>
                <p:cNvPicPr/>
                <p:nvPr/>
              </p:nvPicPr>
              <p:blipFill>
                <a:blip r:embed="rId55"/>
                <a:stretch>
                  <a:fillRect/>
                </a:stretch>
              </p:blipFill>
              <p:spPr>
                <a:xfrm>
                  <a:off x="2180735" y="1641469"/>
                  <a:ext cx="2952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42" name="Ink 41">
                  <a:extLst>
                    <a:ext uri="{FF2B5EF4-FFF2-40B4-BE49-F238E27FC236}">
                      <a16:creationId xmlns:a16="http://schemas.microsoft.com/office/drawing/2014/main" id="{B1980D99-9316-42B4-8919-85D6C4447937}"/>
                    </a:ext>
                  </a:extLst>
                </p14:cNvPr>
                <p14:cNvContentPartPr/>
                <p14:nvPr/>
              </p14:nvContentPartPr>
              <p14:xfrm>
                <a:off x="2212415" y="1613749"/>
                <a:ext cx="79560" cy="104040"/>
              </p14:xfrm>
            </p:contentPart>
          </mc:Choice>
          <mc:Fallback xmlns="">
            <p:pic>
              <p:nvPicPr>
                <p:cNvPr id="42" name="Ink 41">
                  <a:extLst>
                    <a:ext uri="{FF2B5EF4-FFF2-40B4-BE49-F238E27FC236}">
                      <a16:creationId xmlns:a16="http://schemas.microsoft.com/office/drawing/2014/main" id="{B1980D99-9316-42B4-8919-85D6C4447937}"/>
                    </a:ext>
                  </a:extLst>
                </p:cNvPr>
                <p:cNvPicPr/>
                <p:nvPr/>
              </p:nvPicPr>
              <p:blipFill>
                <a:blip r:embed="rId57"/>
                <a:stretch>
                  <a:fillRect/>
                </a:stretch>
              </p:blipFill>
              <p:spPr>
                <a:xfrm>
                  <a:off x="2206295" y="1607629"/>
                  <a:ext cx="91800" cy="11628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43" name="Ink 42">
                  <a:extLst>
                    <a:ext uri="{FF2B5EF4-FFF2-40B4-BE49-F238E27FC236}">
                      <a16:creationId xmlns:a16="http://schemas.microsoft.com/office/drawing/2014/main" id="{E57A559E-2019-4FEC-57AD-FC3F3DBFBA39}"/>
                    </a:ext>
                  </a:extLst>
                </p14:cNvPr>
                <p14:cNvContentPartPr/>
                <p14:nvPr/>
              </p14:nvContentPartPr>
              <p14:xfrm>
                <a:off x="2223215" y="1712389"/>
                <a:ext cx="45360" cy="74160"/>
              </p14:xfrm>
            </p:contentPart>
          </mc:Choice>
          <mc:Fallback xmlns="">
            <p:pic>
              <p:nvPicPr>
                <p:cNvPr id="43" name="Ink 42">
                  <a:extLst>
                    <a:ext uri="{FF2B5EF4-FFF2-40B4-BE49-F238E27FC236}">
                      <a16:creationId xmlns:a16="http://schemas.microsoft.com/office/drawing/2014/main" id="{E57A559E-2019-4FEC-57AD-FC3F3DBFBA39}"/>
                    </a:ext>
                  </a:extLst>
                </p:cNvPr>
                <p:cNvPicPr/>
                <p:nvPr/>
              </p:nvPicPr>
              <p:blipFill>
                <a:blip r:embed="rId59"/>
                <a:stretch>
                  <a:fillRect/>
                </a:stretch>
              </p:blipFill>
              <p:spPr>
                <a:xfrm>
                  <a:off x="2217095" y="1706269"/>
                  <a:ext cx="57600" cy="8640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44" name="Ink 43">
                  <a:extLst>
                    <a:ext uri="{FF2B5EF4-FFF2-40B4-BE49-F238E27FC236}">
                      <a16:creationId xmlns:a16="http://schemas.microsoft.com/office/drawing/2014/main" id="{A5BDE55A-D164-0EB7-8686-FF55B0CB5273}"/>
                    </a:ext>
                  </a:extLst>
                </p14:cNvPr>
                <p14:cNvContentPartPr/>
                <p14:nvPr/>
              </p14:nvContentPartPr>
              <p14:xfrm>
                <a:off x="2302055" y="1733989"/>
                <a:ext cx="56520" cy="66600"/>
              </p14:xfrm>
            </p:contentPart>
          </mc:Choice>
          <mc:Fallback xmlns="">
            <p:pic>
              <p:nvPicPr>
                <p:cNvPr id="44" name="Ink 43">
                  <a:extLst>
                    <a:ext uri="{FF2B5EF4-FFF2-40B4-BE49-F238E27FC236}">
                      <a16:creationId xmlns:a16="http://schemas.microsoft.com/office/drawing/2014/main" id="{A5BDE55A-D164-0EB7-8686-FF55B0CB5273}"/>
                    </a:ext>
                  </a:extLst>
                </p:cNvPr>
                <p:cNvPicPr/>
                <p:nvPr/>
              </p:nvPicPr>
              <p:blipFill>
                <a:blip r:embed="rId61"/>
                <a:stretch>
                  <a:fillRect/>
                </a:stretch>
              </p:blipFill>
              <p:spPr>
                <a:xfrm>
                  <a:off x="2295935" y="1727869"/>
                  <a:ext cx="68760" cy="788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62">
            <p14:nvContentPartPr>
              <p14:cNvPr id="49" name="Ink 48">
                <a:extLst>
                  <a:ext uri="{FF2B5EF4-FFF2-40B4-BE49-F238E27FC236}">
                    <a16:creationId xmlns:a16="http://schemas.microsoft.com/office/drawing/2014/main" id="{8EFEE517-E588-7044-E915-01CD0EB6115E}"/>
                  </a:ext>
                </a:extLst>
              </p14:cNvPr>
              <p14:cNvContentPartPr/>
              <p14:nvPr/>
            </p14:nvContentPartPr>
            <p14:xfrm>
              <a:off x="2053295" y="1303789"/>
              <a:ext cx="1329840" cy="1156320"/>
            </p14:xfrm>
          </p:contentPart>
        </mc:Choice>
        <mc:Fallback xmlns="">
          <p:pic>
            <p:nvPicPr>
              <p:cNvPr id="49" name="Ink 48">
                <a:extLst>
                  <a:ext uri="{FF2B5EF4-FFF2-40B4-BE49-F238E27FC236}">
                    <a16:creationId xmlns:a16="http://schemas.microsoft.com/office/drawing/2014/main" id="{8EFEE517-E588-7044-E915-01CD0EB6115E}"/>
                  </a:ext>
                </a:extLst>
              </p:cNvPr>
              <p:cNvPicPr/>
              <p:nvPr/>
            </p:nvPicPr>
            <p:blipFill>
              <a:blip r:embed="rId51"/>
              <a:stretch>
                <a:fillRect/>
              </a:stretch>
            </p:blipFill>
            <p:spPr>
              <a:xfrm>
                <a:off x="2047175" y="1297669"/>
                <a:ext cx="1342080" cy="116856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50" name="Ink 49">
                <a:extLst>
                  <a:ext uri="{FF2B5EF4-FFF2-40B4-BE49-F238E27FC236}">
                    <a16:creationId xmlns:a16="http://schemas.microsoft.com/office/drawing/2014/main" id="{C63F3A64-FA0D-DEE2-AF0F-7B6CE4DB1E7B}"/>
                  </a:ext>
                </a:extLst>
              </p14:cNvPr>
              <p14:cNvContentPartPr/>
              <p14:nvPr/>
            </p14:nvContentPartPr>
            <p14:xfrm>
              <a:off x="2256335" y="1320781"/>
              <a:ext cx="1329840" cy="1156320"/>
            </p14:xfrm>
          </p:contentPart>
        </mc:Choice>
        <mc:Fallback xmlns="">
          <p:pic>
            <p:nvPicPr>
              <p:cNvPr id="50" name="Ink 49">
                <a:extLst>
                  <a:ext uri="{FF2B5EF4-FFF2-40B4-BE49-F238E27FC236}">
                    <a16:creationId xmlns:a16="http://schemas.microsoft.com/office/drawing/2014/main" id="{C63F3A64-FA0D-DEE2-AF0F-7B6CE4DB1E7B}"/>
                  </a:ext>
                </a:extLst>
              </p:cNvPr>
              <p:cNvPicPr/>
              <p:nvPr/>
            </p:nvPicPr>
            <p:blipFill>
              <a:blip r:embed="rId51"/>
              <a:stretch>
                <a:fillRect/>
              </a:stretch>
            </p:blipFill>
            <p:spPr>
              <a:xfrm>
                <a:off x="2250215" y="1314661"/>
                <a:ext cx="1342080" cy="116856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62" name="Ink 61">
                <a:extLst>
                  <a:ext uri="{FF2B5EF4-FFF2-40B4-BE49-F238E27FC236}">
                    <a16:creationId xmlns:a16="http://schemas.microsoft.com/office/drawing/2014/main" id="{C3160C25-EA0B-DC18-F2A3-C29EC4A0B1F9}"/>
                  </a:ext>
                </a:extLst>
              </p14:cNvPr>
              <p14:cNvContentPartPr/>
              <p14:nvPr/>
            </p14:nvContentPartPr>
            <p14:xfrm>
              <a:off x="2443175" y="1887349"/>
              <a:ext cx="360" cy="2160"/>
            </p14:xfrm>
          </p:contentPart>
        </mc:Choice>
        <mc:Fallback xmlns="">
          <p:pic>
            <p:nvPicPr>
              <p:cNvPr id="62" name="Ink 61">
                <a:extLst>
                  <a:ext uri="{FF2B5EF4-FFF2-40B4-BE49-F238E27FC236}">
                    <a16:creationId xmlns:a16="http://schemas.microsoft.com/office/drawing/2014/main" id="{C3160C25-EA0B-DC18-F2A3-C29EC4A0B1F9}"/>
                  </a:ext>
                </a:extLst>
              </p:cNvPr>
              <p:cNvPicPr/>
              <p:nvPr/>
            </p:nvPicPr>
            <p:blipFill>
              <a:blip r:embed="rId65"/>
              <a:stretch>
                <a:fillRect/>
              </a:stretch>
            </p:blipFill>
            <p:spPr>
              <a:xfrm>
                <a:off x="2437055" y="1881229"/>
                <a:ext cx="12600" cy="1440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66" name="Ink 65">
                <a:extLst>
                  <a:ext uri="{FF2B5EF4-FFF2-40B4-BE49-F238E27FC236}">
                    <a16:creationId xmlns:a16="http://schemas.microsoft.com/office/drawing/2014/main" id="{7CB8AB22-5A7C-DFC2-7376-5C7DDBC5A221}"/>
                  </a:ext>
                </a:extLst>
              </p14:cNvPr>
              <p14:cNvContentPartPr/>
              <p14:nvPr/>
            </p14:nvContentPartPr>
            <p14:xfrm>
              <a:off x="2404655" y="1856029"/>
              <a:ext cx="64800" cy="48600"/>
            </p14:xfrm>
          </p:contentPart>
        </mc:Choice>
        <mc:Fallback xmlns="">
          <p:pic>
            <p:nvPicPr>
              <p:cNvPr id="66" name="Ink 65">
                <a:extLst>
                  <a:ext uri="{FF2B5EF4-FFF2-40B4-BE49-F238E27FC236}">
                    <a16:creationId xmlns:a16="http://schemas.microsoft.com/office/drawing/2014/main" id="{7CB8AB22-5A7C-DFC2-7376-5C7DDBC5A221}"/>
                  </a:ext>
                </a:extLst>
              </p:cNvPr>
              <p:cNvPicPr/>
              <p:nvPr/>
            </p:nvPicPr>
            <p:blipFill>
              <a:blip r:embed="rId67"/>
              <a:stretch>
                <a:fillRect/>
              </a:stretch>
            </p:blipFill>
            <p:spPr>
              <a:xfrm>
                <a:off x="2398535" y="1849909"/>
                <a:ext cx="77040" cy="6084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69" name="Ink 68">
                <a:extLst>
                  <a:ext uri="{FF2B5EF4-FFF2-40B4-BE49-F238E27FC236}">
                    <a16:creationId xmlns:a16="http://schemas.microsoft.com/office/drawing/2014/main" id="{E0E6C650-DE23-D8EC-7572-3C2DC8D01E3D}"/>
                  </a:ext>
                </a:extLst>
              </p14:cNvPr>
              <p14:cNvContentPartPr/>
              <p14:nvPr/>
            </p14:nvContentPartPr>
            <p14:xfrm>
              <a:off x="2421575" y="2777629"/>
              <a:ext cx="28440" cy="100080"/>
            </p14:xfrm>
          </p:contentPart>
        </mc:Choice>
        <mc:Fallback xmlns="">
          <p:pic>
            <p:nvPicPr>
              <p:cNvPr id="69" name="Ink 68">
                <a:extLst>
                  <a:ext uri="{FF2B5EF4-FFF2-40B4-BE49-F238E27FC236}">
                    <a16:creationId xmlns:a16="http://schemas.microsoft.com/office/drawing/2014/main" id="{E0E6C650-DE23-D8EC-7572-3C2DC8D01E3D}"/>
                  </a:ext>
                </a:extLst>
              </p:cNvPr>
              <p:cNvPicPr/>
              <p:nvPr/>
            </p:nvPicPr>
            <p:blipFill>
              <a:blip r:embed="rId69"/>
              <a:stretch>
                <a:fillRect/>
              </a:stretch>
            </p:blipFill>
            <p:spPr>
              <a:xfrm>
                <a:off x="2415455" y="2771509"/>
                <a:ext cx="40680" cy="11232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70" name="Ink 69">
                <a:extLst>
                  <a:ext uri="{FF2B5EF4-FFF2-40B4-BE49-F238E27FC236}">
                    <a16:creationId xmlns:a16="http://schemas.microsoft.com/office/drawing/2014/main" id="{809C5534-99B9-28B5-8516-CA1541EE18AA}"/>
                  </a:ext>
                </a:extLst>
              </p14:cNvPr>
              <p14:cNvContentPartPr/>
              <p14:nvPr/>
            </p14:nvContentPartPr>
            <p14:xfrm>
              <a:off x="2742335" y="2755669"/>
              <a:ext cx="9000" cy="122760"/>
            </p14:xfrm>
          </p:contentPart>
        </mc:Choice>
        <mc:Fallback xmlns="">
          <p:pic>
            <p:nvPicPr>
              <p:cNvPr id="70" name="Ink 69">
                <a:extLst>
                  <a:ext uri="{FF2B5EF4-FFF2-40B4-BE49-F238E27FC236}">
                    <a16:creationId xmlns:a16="http://schemas.microsoft.com/office/drawing/2014/main" id="{809C5534-99B9-28B5-8516-CA1541EE18AA}"/>
                  </a:ext>
                </a:extLst>
              </p:cNvPr>
              <p:cNvPicPr/>
              <p:nvPr/>
            </p:nvPicPr>
            <p:blipFill>
              <a:blip r:embed="rId71"/>
              <a:stretch>
                <a:fillRect/>
              </a:stretch>
            </p:blipFill>
            <p:spPr>
              <a:xfrm>
                <a:off x="2736215" y="2749549"/>
                <a:ext cx="21240" cy="13500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80" name="Ink 79">
                <a:extLst>
                  <a:ext uri="{FF2B5EF4-FFF2-40B4-BE49-F238E27FC236}">
                    <a16:creationId xmlns:a16="http://schemas.microsoft.com/office/drawing/2014/main" id="{F3028BDF-7F91-0507-0B22-AA33418A1318}"/>
                  </a:ext>
                </a:extLst>
              </p14:cNvPr>
              <p14:cNvContentPartPr/>
              <p14:nvPr/>
            </p14:nvContentPartPr>
            <p14:xfrm>
              <a:off x="2351015" y="2959069"/>
              <a:ext cx="135720" cy="178560"/>
            </p14:xfrm>
          </p:contentPart>
        </mc:Choice>
        <mc:Fallback xmlns="">
          <p:pic>
            <p:nvPicPr>
              <p:cNvPr id="80" name="Ink 79">
                <a:extLst>
                  <a:ext uri="{FF2B5EF4-FFF2-40B4-BE49-F238E27FC236}">
                    <a16:creationId xmlns:a16="http://schemas.microsoft.com/office/drawing/2014/main" id="{F3028BDF-7F91-0507-0B22-AA33418A1318}"/>
                  </a:ext>
                </a:extLst>
              </p:cNvPr>
              <p:cNvPicPr/>
              <p:nvPr/>
            </p:nvPicPr>
            <p:blipFill>
              <a:blip r:embed="rId73"/>
              <a:stretch>
                <a:fillRect/>
              </a:stretch>
            </p:blipFill>
            <p:spPr>
              <a:xfrm>
                <a:off x="2344895" y="2952949"/>
                <a:ext cx="147960" cy="190800"/>
              </a:xfrm>
              <a:prstGeom prst="rect">
                <a:avLst/>
              </a:prstGeom>
            </p:spPr>
          </p:pic>
        </mc:Fallback>
      </mc:AlternateContent>
      <p:grpSp>
        <p:nvGrpSpPr>
          <p:cNvPr id="82" name="Group 81">
            <a:extLst>
              <a:ext uri="{FF2B5EF4-FFF2-40B4-BE49-F238E27FC236}">
                <a16:creationId xmlns:a16="http://schemas.microsoft.com/office/drawing/2014/main" id="{6C207917-26DA-A36F-026E-0E9E5E0ECDF4}"/>
              </a:ext>
            </a:extLst>
          </p:cNvPr>
          <p:cNvGrpSpPr/>
          <p:nvPr/>
        </p:nvGrpSpPr>
        <p:grpSpPr>
          <a:xfrm>
            <a:off x="2672135" y="1860709"/>
            <a:ext cx="286920" cy="74880"/>
            <a:chOff x="2672135" y="1860709"/>
            <a:chExt cx="286920" cy="74880"/>
          </a:xfrm>
        </p:grpSpPr>
        <mc:AlternateContent xmlns:mc="http://schemas.openxmlformats.org/markup-compatibility/2006" xmlns:p14="http://schemas.microsoft.com/office/powerpoint/2010/main">
          <mc:Choice Requires="p14">
            <p:contentPart p14:bwMode="auto" r:id="rId74">
              <p14:nvContentPartPr>
                <p14:cNvPr id="67" name="Ink 66">
                  <a:extLst>
                    <a:ext uri="{FF2B5EF4-FFF2-40B4-BE49-F238E27FC236}">
                      <a16:creationId xmlns:a16="http://schemas.microsoft.com/office/drawing/2014/main" id="{8FA09D25-BDA1-1AA0-7D05-E097CFA24713}"/>
                    </a:ext>
                  </a:extLst>
                </p14:cNvPr>
                <p14:cNvContentPartPr/>
                <p14:nvPr/>
              </p14:nvContentPartPr>
              <p14:xfrm>
                <a:off x="2672135" y="1860709"/>
                <a:ext cx="57240" cy="64440"/>
              </p14:xfrm>
            </p:contentPart>
          </mc:Choice>
          <mc:Fallback xmlns="">
            <p:pic>
              <p:nvPicPr>
                <p:cNvPr id="67" name="Ink 66">
                  <a:extLst>
                    <a:ext uri="{FF2B5EF4-FFF2-40B4-BE49-F238E27FC236}">
                      <a16:creationId xmlns:a16="http://schemas.microsoft.com/office/drawing/2014/main" id="{8FA09D25-BDA1-1AA0-7D05-E097CFA24713}"/>
                    </a:ext>
                  </a:extLst>
                </p:cNvPr>
                <p:cNvPicPr/>
                <p:nvPr/>
              </p:nvPicPr>
              <p:blipFill>
                <a:blip r:embed="rId75"/>
                <a:stretch>
                  <a:fillRect/>
                </a:stretch>
              </p:blipFill>
              <p:spPr>
                <a:xfrm>
                  <a:off x="2666015" y="1854589"/>
                  <a:ext cx="69480" cy="7668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68" name="Ink 67">
                  <a:extLst>
                    <a:ext uri="{FF2B5EF4-FFF2-40B4-BE49-F238E27FC236}">
                      <a16:creationId xmlns:a16="http://schemas.microsoft.com/office/drawing/2014/main" id="{6CEE09AB-5E47-D8D2-6ED4-E554747D4247}"/>
                    </a:ext>
                  </a:extLst>
                </p14:cNvPr>
                <p14:cNvContentPartPr/>
                <p14:nvPr/>
              </p14:nvContentPartPr>
              <p14:xfrm>
                <a:off x="2885615" y="1880509"/>
                <a:ext cx="73440" cy="55080"/>
              </p14:xfrm>
            </p:contentPart>
          </mc:Choice>
          <mc:Fallback xmlns="">
            <p:pic>
              <p:nvPicPr>
                <p:cNvPr id="68" name="Ink 67">
                  <a:extLst>
                    <a:ext uri="{FF2B5EF4-FFF2-40B4-BE49-F238E27FC236}">
                      <a16:creationId xmlns:a16="http://schemas.microsoft.com/office/drawing/2014/main" id="{6CEE09AB-5E47-D8D2-6ED4-E554747D4247}"/>
                    </a:ext>
                  </a:extLst>
                </p:cNvPr>
                <p:cNvPicPr/>
                <p:nvPr/>
              </p:nvPicPr>
              <p:blipFill>
                <a:blip r:embed="rId77"/>
                <a:stretch>
                  <a:fillRect/>
                </a:stretch>
              </p:blipFill>
              <p:spPr>
                <a:xfrm>
                  <a:off x="2879495" y="1874389"/>
                  <a:ext cx="85680" cy="6732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81" name="Ink 80">
                  <a:extLst>
                    <a:ext uri="{FF2B5EF4-FFF2-40B4-BE49-F238E27FC236}">
                      <a16:creationId xmlns:a16="http://schemas.microsoft.com/office/drawing/2014/main" id="{AD42E938-F1D9-138A-A982-3C083E49FF67}"/>
                    </a:ext>
                  </a:extLst>
                </p14:cNvPr>
                <p14:cNvContentPartPr/>
                <p14:nvPr/>
              </p14:nvContentPartPr>
              <p14:xfrm>
                <a:off x="2793815" y="1885909"/>
                <a:ext cx="30600" cy="32760"/>
              </p14:xfrm>
            </p:contentPart>
          </mc:Choice>
          <mc:Fallback xmlns="">
            <p:pic>
              <p:nvPicPr>
                <p:cNvPr id="81" name="Ink 80">
                  <a:extLst>
                    <a:ext uri="{FF2B5EF4-FFF2-40B4-BE49-F238E27FC236}">
                      <a16:creationId xmlns:a16="http://schemas.microsoft.com/office/drawing/2014/main" id="{AD42E938-F1D9-138A-A982-3C083E49FF67}"/>
                    </a:ext>
                  </a:extLst>
                </p:cNvPr>
                <p:cNvPicPr/>
                <p:nvPr/>
              </p:nvPicPr>
              <p:blipFill>
                <a:blip r:embed="rId79"/>
                <a:stretch>
                  <a:fillRect/>
                </a:stretch>
              </p:blipFill>
              <p:spPr>
                <a:xfrm>
                  <a:off x="2787695" y="1879789"/>
                  <a:ext cx="42840" cy="45000"/>
                </a:xfrm>
                <a:prstGeom prst="rect">
                  <a:avLst/>
                </a:prstGeom>
              </p:spPr>
            </p:pic>
          </mc:Fallback>
        </mc:AlternateContent>
      </p:grpSp>
      <p:grpSp>
        <p:nvGrpSpPr>
          <p:cNvPr id="104" name="Group 103">
            <a:extLst>
              <a:ext uri="{FF2B5EF4-FFF2-40B4-BE49-F238E27FC236}">
                <a16:creationId xmlns:a16="http://schemas.microsoft.com/office/drawing/2014/main" id="{C477A4B6-BF1A-C912-33F2-666FB01ADD6B}"/>
              </a:ext>
            </a:extLst>
          </p:cNvPr>
          <p:cNvGrpSpPr/>
          <p:nvPr/>
        </p:nvGrpSpPr>
        <p:grpSpPr>
          <a:xfrm>
            <a:off x="2714615" y="2747749"/>
            <a:ext cx="453600" cy="808200"/>
            <a:chOff x="2714615" y="2747749"/>
            <a:chExt cx="453600" cy="808200"/>
          </a:xfrm>
        </p:grpSpPr>
        <mc:AlternateContent xmlns:mc="http://schemas.openxmlformats.org/markup-compatibility/2006" xmlns:p14="http://schemas.microsoft.com/office/powerpoint/2010/main">
          <mc:Choice Requires="p14">
            <p:contentPart p14:bwMode="auto" r:id="rId80">
              <p14:nvContentPartPr>
                <p14:cNvPr id="71" name="Ink 70">
                  <a:extLst>
                    <a:ext uri="{FF2B5EF4-FFF2-40B4-BE49-F238E27FC236}">
                      <a16:creationId xmlns:a16="http://schemas.microsoft.com/office/drawing/2014/main" id="{1FACD162-B343-7FFC-41A7-B01F93DC84FF}"/>
                    </a:ext>
                  </a:extLst>
                </p14:cNvPr>
                <p14:cNvContentPartPr/>
                <p14:nvPr/>
              </p14:nvContentPartPr>
              <p14:xfrm>
                <a:off x="2994695" y="2747749"/>
                <a:ext cx="11880" cy="158040"/>
              </p14:xfrm>
            </p:contentPart>
          </mc:Choice>
          <mc:Fallback xmlns="">
            <p:pic>
              <p:nvPicPr>
                <p:cNvPr id="71" name="Ink 70">
                  <a:extLst>
                    <a:ext uri="{FF2B5EF4-FFF2-40B4-BE49-F238E27FC236}">
                      <a16:creationId xmlns:a16="http://schemas.microsoft.com/office/drawing/2014/main" id="{1FACD162-B343-7FFC-41A7-B01F93DC84FF}"/>
                    </a:ext>
                  </a:extLst>
                </p:cNvPr>
                <p:cNvPicPr/>
                <p:nvPr/>
              </p:nvPicPr>
              <p:blipFill>
                <a:blip r:embed="rId81"/>
                <a:stretch>
                  <a:fillRect/>
                </a:stretch>
              </p:blipFill>
              <p:spPr>
                <a:xfrm>
                  <a:off x="2988575" y="2741629"/>
                  <a:ext cx="24120" cy="17028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72" name="Ink 71">
                  <a:extLst>
                    <a:ext uri="{FF2B5EF4-FFF2-40B4-BE49-F238E27FC236}">
                      <a16:creationId xmlns:a16="http://schemas.microsoft.com/office/drawing/2014/main" id="{E2541B82-904E-74A2-ECA9-DFB20986F1DF}"/>
                    </a:ext>
                  </a:extLst>
                </p14:cNvPr>
                <p14:cNvContentPartPr/>
                <p14:nvPr/>
              </p14:nvContentPartPr>
              <p14:xfrm>
                <a:off x="2734055" y="2934229"/>
                <a:ext cx="14040" cy="133560"/>
              </p14:xfrm>
            </p:contentPart>
          </mc:Choice>
          <mc:Fallback xmlns="">
            <p:pic>
              <p:nvPicPr>
                <p:cNvPr id="72" name="Ink 71">
                  <a:extLst>
                    <a:ext uri="{FF2B5EF4-FFF2-40B4-BE49-F238E27FC236}">
                      <a16:creationId xmlns:a16="http://schemas.microsoft.com/office/drawing/2014/main" id="{E2541B82-904E-74A2-ECA9-DFB20986F1DF}"/>
                    </a:ext>
                  </a:extLst>
                </p:cNvPr>
                <p:cNvPicPr/>
                <p:nvPr/>
              </p:nvPicPr>
              <p:blipFill>
                <a:blip r:embed="rId83"/>
                <a:stretch>
                  <a:fillRect/>
                </a:stretch>
              </p:blipFill>
              <p:spPr>
                <a:xfrm>
                  <a:off x="2727935" y="2928109"/>
                  <a:ext cx="26280" cy="14580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73" name="Ink 72">
                  <a:extLst>
                    <a:ext uri="{FF2B5EF4-FFF2-40B4-BE49-F238E27FC236}">
                      <a16:creationId xmlns:a16="http://schemas.microsoft.com/office/drawing/2014/main" id="{88FC780A-F6BC-C2D4-A959-EB6202695E40}"/>
                    </a:ext>
                  </a:extLst>
                </p14:cNvPr>
                <p14:cNvContentPartPr/>
                <p14:nvPr/>
              </p14:nvContentPartPr>
              <p14:xfrm>
                <a:off x="2714615" y="3021349"/>
                <a:ext cx="66600" cy="12600"/>
              </p14:xfrm>
            </p:contentPart>
          </mc:Choice>
          <mc:Fallback xmlns="">
            <p:pic>
              <p:nvPicPr>
                <p:cNvPr id="73" name="Ink 72">
                  <a:extLst>
                    <a:ext uri="{FF2B5EF4-FFF2-40B4-BE49-F238E27FC236}">
                      <a16:creationId xmlns:a16="http://schemas.microsoft.com/office/drawing/2014/main" id="{88FC780A-F6BC-C2D4-A959-EB6202695E40}"/>
                    </a:ext>
                  </a:extLst>
                </p:cNvPr>
                <p:cNvPicPr/>
                <p:nvPr/>
              </p:nvPicPr>
              <p:blipFill>
                <a:blip r:embed="rId85"/>
                <a:stretch>
                  <a:fillRect/>
                </a:stretch>
              </p:blipFill>
              <p:spPr>
                <a:xfrm>
                  <a:off x="2708495" y="3015229"/>
                  <a:ext cx="78840" cy="2484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74" name="Ink 73">
                  <a:extLst>
                    <a:ext uri="{FF2B5EF4-FFF2-40B4-BE49-F238E27FC236}">
                      <a16:creationId xmlns:a16="http://schemas.microsoft.com/office/drawing/2014/main" id="{EE4278AE-68F9-CB2E-1242-02E49D70AAF3}"/>
                    </a:ext>
                  </a:extLst>
                </p14:cNvPr>
                <p14:cNvContentPartPr/>
                <p14:nvPr/>
              </p14:nvContentPartPr>
              <p14:xfrm>
                <a:off x="2789495" y="3060949"/>
                <a:ext cx="51480" cy="60840"/>
              </p14:xfrm>
            </p:contentPart>
          </mc:Choice>
          <mc:Fallback xmlns="">
            <p:pic>
              <p:nvPicPr>
                <p:cNvPr id="74" name="Ink 73">
                  <a:extLst>
                    <a:ext uri="{FF2B5EF4-FFF2-40B4-BE49-F238E27FC236}">
                      <a16:creationId xmlns:a16="http://schemas.microsoft.com/office/drawing/2014/main" id="{EE4278AE-68F9-CB2E-1242-02E49D70AAF3}"/>
                    </a:ext>
                  </a:extLst>
                </p:cNvPr>
                <p:cNvPicPr/>
                <p:nvPr/>
              </p:nvPicPr>
              <p:blipFill>
                <a:blip r:embed="rId87"/>
                <a:stretch>
                  <a:fillRect/>
                </a:stretch>
              </p:blipFill>
              <p:spPr>
                <a:xfrm>
                  <a:off x="2783375" y="3054829"/>
                  <a:ext cx="6372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75" name="Ink 74">
                  <a:extLst>
                    <a:ext uri="{FF2B5EF4-FFF2-40B4-BE49-F238E27FC236}">
                      <a16:creationId xmlns:a16="http://schemas.microsoft.com/office/drawing/2014/main" id="{52550F32-8F9D-21A1-8C5B-E70676F3AFCE}"/>
                    </a:ext>
                  </a:extLst>
                </p14:cNvPr>
                <p14:cNvContentPartPr/>
                <p14:nvPr/>
              </p14:nvContentPartPr>
              <p14:xfrm>
                <a:off x="3003695" y="2955469"/>
                <a:ext cx="17280" cy="120240"/>
              </p14:xfrm>
            </p:contentPart>
          </mc:Choice>
          <mc:Fallback xmlns="">
            <p:pic>
              <p:nvPicPr>
                <p:cNvPr id="75" name="Ink 74">
                  <a:extLst>
                    <a:ext uri="{FF2B5EF4-FFF2-40B4-BE49-F238E27FC236}">
                      <a16:creationId xmlns:a16="http://schemas.microsoft.com/office/drawing/2014/main" id="{52550F32-8F9D-21A1-8C5B-E70676F3AFCE}"/>
                    </a:ext>
                  </a:extLst>
                </p:cNvPr>
                <p:cNvPicPr/>
                <p:nvPr/>
              </p:nvPicPr>
              <p:blipFill>
                <a:blip r:embed="rId89"/>
                <a:stretch>
                  <a:fillRect/>
                </a:stretch>
              </p:blipFill>
              <p:spPr>
                <a:xfrm>
                  <a:off x="2997575" y="2949349"/>
                  <a:ext cx="29520" cy="13248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76" name="Ink 75">
                  <a:extLst>
                    <a:ext uri="{FF2B5EF4-FFF2-40B4-BE49-F238E27FC236}">
                      <a16:creationId xmlns:a16="http://schemas.microsoft.com/office/drawing/2014/main" id="{D7500A06-4B88-864C-F31B-E23BF0CF65A5}"/>
                    </a:ext>
                  </a:extLst>
                </p14:cNvPr>
                <p14:cNvContentPartPr/>
                <p14:nvPr/>
              </p14:nvContentPartPr>
              <p14:xfrm>
                <a:off x="2986055" y="3021709"/>
                <a:ext cx="57600" cy="7560"/>
              </p14:xfrm>
            </p:contentPart>
          </mc:Choice>
          <mc:Fallback xmlns="">
            <p:pic>
              <p:nvPicPr>
                <p:cNvPr id="76" name="Ink 75">
                  <a:extLst>
                    <a:ext uri="{FF2B5EF4-FFF2-40B4-BE49-F238E27FC236}">
                      <a16:creationId xmlns:a16="http://schemas.microsoft.com/office/drawing/2014/main" id="{D7500A06-4B88-864C-F31B-E23BF0CF65A5}"/>
                    </a:ext>
                  </a:extLst>
                </p:cNvPr>
                <p:cNvPicPr/>
                <p:nvPr/>
              </p:nvPicPr>
              <p:blipFill>
                <a:blip r:embed="rId91"/>
                <a:stretch>
                  <a:fillRect/>
                </a:stretch>
              </p:blipFill>
              <p:spPr>
                <a:xfrm>
                  <a:off x="2979935" y="3015589"/>
                  <a:ext cx="6984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77" name="Ink 76">
                  <a:extLst>
                    <a:ext uri="{FF2B5EF4-FFF2-40B4-BE49-F238E27FC236}">
                      <a16:creationId xmlns:a16="http://schemas.microsoft.com/office/drawing/2014/main" id="{42B9456C-63FC-0014-9A34-22A8F50E2401}"/>
                    </a:ext>
                  </a:extLst>
                </p14:cNvPr>
                <p14:cNvContentPartPr/>
                <p14:nvPr/>
              </p14:nvContentPartPr>
              <p14:xfrm>
                <a:off x="3084335" y="3049429"/>
                <a:ext cx="6840" cy="68760"/>
              </p14:xfrm>
            </p:contentPart>
          </mc:Choice>
          <mc:Fallback xmlns="">
            <p:pic>
              <p:nvPicPr>
                <p:cNvPr id="77" name="Ink 76">
                  <a:extLst>
                    <a:ext uri="{FF2B5EF4-FFF2-40B4-BE49-F238E27FC236}">
                      <a16:creationId xmlns:a16="http://schemas.microsoft.com/office/drawing/2014/main" id="{42B9456C-63FC-0014-9A34-22A8F50E2401}"/>
                    </a:ext>
                  </a:extLst>
                </p:cNvPr>
                <p:cNvPicPr/>
                <p:nvPr/>
              </p:nvPicPr>
              <p:blipFill>
                <a:blip r:embed="rId93"/>
                <a:stretch>
                  <a:fillRect/>
                </a:stretch>
              </p:blipFill>
              <p:spPr>
                <a:xfrm>
                  <a:off x="3078215" y="3043309"/>
                  <a:ext cx="19080" cy="8100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83" name="Ink 82">
                  <a:extLst>
                    <a:ext uri="{FF2B5EF4-FFF2-40B4-BE49-F238E27FC236}">
                      <a16:creationId xmlns:a16="http://schemas.microsoft.com/office/drawing/2014/main" id="{F4F141D7-B398-DBFB-5926-FDFE94EBB7BC}"/>
                    </a:ext>
                  </a:extLst>
                </p14:cNvPr>
                <p14:cNvContentPartPr/>
                <p14:nvPr/>
              </p14:nvContentPartPr>
              <p14:xfrm>
                <a:off x="2861855" y="2771869"/>
                <a:ext cx="6840" cy="92880"/>
              </p14:xfrm>
            </p:contentPart>
          </mc:Choice>
          <mc:Fallback xmlns="">
            <p:pic>
              <p:nvPicPr>
                <p:cNvPr id="83" name="Ink 82">
                  <a:extLst>
                    <a:ext uri="{FF2B5EF4-FFF2-40B4-BE49-F238E27FC236}">
                      <a16:creationId xmlns:a16="http://schemas.microsoft.com/office/drawing/2014/main" id="{F4F141D7-B398-DBFB-5926-FDFE94EBB7BC}"/>
                    </a:ext>
                  </a:extLst>
                </p:cNvPr>
                <p:cNvPicPr/>
                <p:nvPr/>
              </p:nvPicPr>
              <p:blipFill>
                <a:blip r:embed="rId95"/>
                <a:stretch>
                  <a:fillRect/>
                </a:stretch>
              </p:blipFill>
              <p:spPr>
                <a:xfrm>
                  <a:off x="2855735" y="2765749"/>
                  <a:ext cx="19080" cy="10512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85" name="Ink 84">
                  <a:extLst>
                    <a:ext uri="{FF2B5EF4-FFF2-40B4-BE49-F238E27FC236}">
                      <a16:creationId xmlns:a16="http://schemas.microsoft.com/office/drawing/2014/main" id="{52845A96-1047-AB97-EACD-C52FF84E2B74}"/>
                    </a:ext>
                  </a:extLst>
                </p14:cNvPr>
                <p14:cNvContentPartPr/>
                <p14:nvPr/>
              </p14:nvContentPartPr>
              <p14:xfrm>
                <a:off x="2887775" y="2938549"/>
                <a:ext cx="360" cy="360"/>
              </p14:xfrm>
            </p:contentPart>
          </mc:Choice>
          <mc:Fallback xmlns="">
            <p:pic>
              <p:nvPicPr>
                <p:cNvPr id="85" name="Ink 84">
                  <a:extLst>
                    <a:ext uri="{FF2B5EF4-FFF2-40B4-BE49-F238E27FC236}">
                      <a16:creationId xmlns:a16="http://schemas.microsoft.com/office/drawing/2014/main" id="{52845A96-1047-AB97-EACD-C52FF84E2B74}"/>
                    </a:ext>
                  </a:extLst>
                </p:cNvPr>
                <p:cNvPicPr/>
                <p:nvPr/>
              </p:nvPicPr>
              <p:blipFill>
                <a:blip r:embed="rId97"/>
                <a:stretch>
                  <a:fillRect/>
                </a:stretch>
              </p:blipFill>
              <p:spPr>
                <a:xfrm>
                  <a:off x="2881655" y="2932429"/>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86" name="Ink 85">
                  <a:extLst>
                    <a:ext uri="{FF2B5EF4-FFF2-40B4-BE49-F238E27FC236}">
                      <a16:creationId xmlns:a16="http://schemas.microsoft.com/office/drawing/2014/main" id="{FC799813-A9E6-83EF-5D00-2944837CFC3A}"/>
                    </a:ext>
                  </a:extLst>
                </p14:cNvPr>
                <p14:cNvContentPartPr/>
                <p14:nvPr/>
              </p14:nvContentPartPr>
              <p14:xfrm>
                <a:off x="2887775" y="2938549"/>
                <a:ext cx="360" cy="360"/>
              </p14:xfrm>
            </p:contentPart>
          </mc:Choice>
          <mc:Fallback xmlns="">
            <p:pic>
              <p:nvPicPr>
                <p:cNvPr id="86" name="Ink 85">
                  <a:extLst>
                    <a:ext uri="{FF2B5EF4-FFF2-40B4-BE49-F238E27FC236}">
                      <a16:creationId xmlns:a16="http://schemas.microsoft.com/office/drawing/2014/main" id="{FC799813-A9E6-83EF-5D00-2944837CFC3A}"/>
                    </a:ext>
                  </a:extLst>
                </p:cNvPr>
                <p:cNvPicPr/>
                <p:nvPr/>
              </p:nvPicPr>
              <p:blipFill>
                <a:blip r:embed="rId97"/>
                <a:stretch>
                  <a:fillRect/>
                </a:stretch>
              </p:blipFill>
              <p:spPr>
                <a:xfrm>
                  <a:off x="2881655" y="2932429"/>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87" name="Ink 86">
                  <a:extLst>
                    <a:ext uri="{FF2B5EF4-FFF2-40B4-BE49-F238E27FC236}">
                      <a16:creationId xmlns:a16="http://schemas.microsoft.com/office/drawing/2014/main" id="{EF5C9491-323C-235C-F278-81A982194301}"/>
                    </a:ext>
                  </a:extLst>
                </p14:cNvPr>
                <p14:cNvContentPartPr/>
                <p14:nvPr/>
              </p14:nvContentPartPr>
              <p14:xfrm>
                <a:off x="2878775" y="2919829"/>
                <a:ext cx="9360" cy="19080"/>
              </p14:xfrm>
            </p:contentPart>
          </mc:Choice>
          <mc:Fallback xmlns="">
            <p:pic>
              <p:nvPicPr>
                <p:cNvPr id="87" name="Ink 86">
                  <a:extLst>
                    <a:ext uri="{FF2B5EF4-FFF2-40B4-BE49-F238E27FC236}">
                      <a16:creationId xmlns:a16="http://schemas.microsoft.com/office/drawing/2014/main" id="{EF5C9491-323C-235C-F278-81A982194301}"/>
                    </a:ext>
                  </a:extLst>
                </p:cNvPr>
                <p:cNvPicPr/>
                <p:nvPr/>
              </p:nvPicPr>
              <p:blipFill>
                <a:blip r:embed="rId100"/>
                <a:stretch>
                  <a:fillRect/>
                </a:stretch>
              </p:blipFill>
              <p:spPr>
                <a:xfrm>
                  <a:off x="2872655" y="2913709"/>
                  <a:ext cx="21600" cy="3132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88" name="Ink 87">
                  <a:extLst>
                    <a:ext uri="{FF2B5EF4-FFF2-40B4-BE49-F238E27FC236}">
                      <a16:creationId xmlns:a16="http://schemas.microsoft.com/office/drawing/2014/main" id="{20EEA1F8-7873-4B2E-51EB-14F67AE9B414}"/>
                    </a:ext>
                  </a:extLst>
                </p14:cNvPr>
                <p14:cNvContentPartPr/>
                <p14:nvPr/>
              </p14:nvContentPartPr>
              <p14:xfrm>
                <a:off x="2879135" y="2974909"/>
                <a:ext cx="360" cy="2520"/>
              </p14:xfrm>
            </p:contentPart>
          </mc:Choice>
          <mc:Fallback xmlns="">
            <p:pic>
              <p:nvPicPr>
                <p:cNvPr id="88" name="Ink 87">
                  <a:extLst>
                    <a:ext uri="{FF2B5EF4-FFF2-40B4-BE49-F238E27FC236}">
                      <a16:creationId xmlns:a16="http://schemas.microsoft.com/office/drawing/2014/main" id="{20EEA1F8-7873-4B2E-51EB-14F67AE9B414}"/>
                    </a:ext>
                  </a:extLst>
                </p:cNvPr>
                <p:cNvPicPr/>
                <p:nvPr/>
              </p:nvPicPr>
              <p:blipFill>
                <a:blip r:embed="rId97"/>
                <a:stretch>
                  <a:fillRect/>
                </a:stretch>
              </p:blipFill>
              <p:spPr>
                <a:xfrm>
                  <a:off x="2873015" y="2968789"/>
                  <a:ext cx="12600" cy="1476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89" name="Ink 88">
                  <a:extLst>
                    <a:ext uri="{FF2B5EF4-FFF2-40B4-BE49-F238E27FC236}">
                      <a16:creationId xmlns:a16="http://schemas.microsoft.com/office/drawing/2014/main" id="{C9C44F62-F6C0-1C50-9C03-3FA3C200B213}"/>
                    </a:ext>
                  </a:extLst>
                </p14:cNvPr>
                <p14:cNvContentPartPr/>
                <p14:nvPr/>
              </p14:nvContentPartPr>
              <p14:xfrm>
                <a:off x="2879135" y="2974909"/>
                <a:ext cx="360" cy="360"/>
              </p14:xfrm>
            </p:contentPart>
          </mc:Choice>
          <mc:Fallback xmlns="">
            <p:pic>
              <p:nvPicPr>
                <p:cNvPr id="89" name="Ink 88">
                  <a:extLst>
                    <a:ext uri="{FF2B5EF4-FFF2-40B4-BE49-F238E27FC236}">
                      <a16:creationId xmlns:a16="http://schemas.microsoft.com/office/drawing/2014/main" id="{C9C44F62-F6C0-1C50-9C03-3FA3C200B213}"/>
                    </a:ext>
                  </a:extLst>
                </p:cNvPr>
                <p:cNvPicPr/>
                <p:nvPr/>
              </p:nvPicPr>
              <p:blipFill>
                <a:blip r:embed="rId97"/>
                <a:stretch>
                  <a:fillRect/>
                </a:stretch>
              </p:blipFill>
              <p:spPr>
                <a:xfrm>
                  <a:off x="2873015" y="2968789"/>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90" name="Ink 89">
                  <a:extLst>
                    <a:ext uri="{FF2B5EF4-FFF2-40B4-BE49-F238E27FC236}">
                      <a16:creationId xmlns:a16="http://schemas.microsoft.com/office/drawing/2014/main" id="{FB34ADD0-8B57-D6DC-2D4B-9DAC92DB5689}"/>
                    </a:ext>
                  </a:extLst>
                </p14:cNvPr>
                <p14:cNvContentPartPr/>
                <p14:nvPr/>
              </p14:nvContentPartPr>
              <p14:xfrm>
                <a:off x="2879135" y="2974909"/>
                <a:ext cx="9000" cy="74880"/>
              </p14:xfrm>
            </p:contentPart>
          </mc:Choice>
          <mc:Fallback xmlns="">
            <p:pic>
              <p:nvPicPr>
                <p:cNvPr id="90" name="Ink 89">
                  <a:extLst>
                    <a:ext uri="{FF2B5EF4-FFF2-40B4-BE49-F238E27FC236}">
                      <a16:creationId xmlns:a16="http://schemas.microsoft.com/office/drawing/2014/main" id="{FB34ADD0-8B57-D6DC-2D4B-9DAC92DB5689}"/>
                    </a:ext>
                  </a:extLst>
                </p:cNvPr>
                <p:cNvPicPr/>
                <p:nvPr/>
              </p:nvPicPr>
              <p:blipFill>
                <a:blip r:embed="rId104"/>
                <a:stretch>
                  <a:fillRect/>
                </a:stretch>
              </p:blipFill>
              <p:spPr>
                <a:xfrm>
                  <a:off x="2873015" y="2968789"/>
                  <a:ext cx="21240" cy="8712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91" name="Ink 90">
                  <a:extLst>
                    <a:ext uri="{FF2B5EF4-FFF2-40B4-BE49-F238E27FC236}">
                      <a16:creationId xmlns:a16="http://schemas.microsoft.com/office/drawing/2014/main" id="{9C8F3E9F-994B-9130-C4BB-F59D477465E3}"/>
                    </a:ext>
                  </a:extLst>
                </p14:cNvPr>
                <p14:cNvContentPartPr/>
                <p14:nvPr/>
              </p14:nvContentPartPr>
              <p14:xfrm>
                <a:off x="2892095" y="3097309"/>
                <a:ext cx="360" cy="10080"/>
              </p14:xfrm>
            </p:contentPart>
          </mc:Choice>
          <mc:Fallback xmlns="">
            <p:pic>
              <p:nvPicPr>
                <p:cNvPr id="91" name="Ink 90">
                  <a:extLst>
                    <a:ext uri="{FF2B5EF4-FFF2-40B4-BE49-F238E27FC236}">
                      <a16:creationId xmlns:a16="http://schemas.microsoft.com/office/drawing/2014/main" id="{9C8F3E9F-994B-9130-C4BB-F59D477465E3}"/>
                    </a:ext>
                  </a:extLst>
                </p:cNvPr>
                <p:cNvPicPr/>
                <p:nvPr/>
              </p:nvPicPr>
              <p:blipFill>
                <a:blip r:embed="rId106"/>
                <a:stretch>
                  <a:fillRect/>
                </a:stretch>
              </p:blipFill>
              <p:spPr>
                <a:xfrm>
                  <a:off x="2885975" y="3091189"/>
                  <a:ext cx="1260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92" name="Ink 91">
                  <a:extLst>
                    <a:ext uri="{FF2B5EF4-FFF2-40B4-BE49-F238E27FC236}">
                      <a16:creationId xmlns:a16="http://schemas.microsoft.com/office/drawing/2014/main" id="{8F8BB2F7-555F-058A-ECE4-78F9A9345CC1}"/>
                    </a:ext>
                  </a:extLst>
                </p14:cNvPr>
                <p14:cNvContentPartPr/>
                <p14:nvPr/>
              </p14:nvContentPartPr>
              <p14:xfrm>
                <a:off x="2892095" y="3097309"/>
                <a:ext cx="360" cy="360"/>
              </p14:xfrm>
            </p:contentPart>
          </mc:Choice>
          <mc:Fallback xmlns="">
            <p:pic>
              <p:nvPicPr>
                <p:cNvPr id="92" name="Ink 91">
                  <a:extLst>
                    <a:ext uri="{FF2B5EF4-FFF2-40B4-BE49-F238E27FC236}">
                      <a16:creationId xmlns:a16="http://schemas.microsoft.com/office/drawing/2014/main" id="{8F8BB2F7-555F-058A-ECE4-78F9A9345CC1}"/>
                    </a:ext>
                  </a:extLst>
                </p:cNvPr>
                <p:cNvPicPr/>
                <p:nvPr/>
              </p:nvPicPr>
              <p:blipFill>
                <a:blip r:embed="rId97"/>
                <a:stretch>
                  <a:fillRect/>
                </a:stretch>
              </p:blipFill>
              <p:spPr>
                <a:xfrm>
                  <a:off x="2885975" y="3091189"/>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93" name="Ink 92">
                  <a:extLst>
                    <a:ext uri="{FF2B5EF4-FFF2-40B4-BE49-F238E27FC236}">
                      <a16:creationId xmlns:a16="http://schemas.microsoft.com/office/drawing/2014/main" id="{5B6DFF94-0FBC-6B9B-E3C9-B9CCD60B32B5}"/>
                    </a:ext>
                  </a:extLst>
                </p14:cNvPr>
                <p14:cNvContentPartPr/>
                <p14:nvPr/>
              </p14:nvContentPartPr>
              <p14:xfrm>
                <a:off x="2887775" y="3097309"/>
                <a:ext cx="6840" cy="82080"/>
              </p14:xfrm>
            </p:contentPart>
          </mc:Choice>
          <mc:Fallback xmlns="">
            <p:pic>
              <p:nvPicPr>
                <p:cNvPr id="93" name="Ink 92">
                  <a:extLst>
                    <a:ext uri="{FF2B5EF4-FFF2-40B4-BE49-F238E27FC236}">
                      <a16:creationId xmlns:a16="http://schemas.microsoft.com/office/drawing/2014/main" id="{5B6DFF94-0FBC-6B9B-E3C9-B9CCD60B32B5}"/>
                    </a:ext>
                  </a:extLst>
                </p:cNvPr>
                <p:cNvPicPr/>
                <p:nvPr/>
              </p:nvPicPr>
              <p:blipFill>
                <a:blip r:embed="rId109"/>
                <a:stretch>
                  <a:fillRect/>
                </a:stretch>
              </p:blipFill>
              <p:spPr>
                <a:xfrm>
                  <a:off x="2881655" y="3091189"/>
                  <a:ext cx="19080" cy="9432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94" name="Ink 93">
                  <a:extLst>
                    <a:ext uri="{FF2B5EF4-FFF2-40B4-BE49-F238E27FC236}">
                      <a16:creationId xmlns:a16="http://schemas.microsoft.com/office/drawing/2014/main" id="{3F08DFA4-C40C-C464-89D3-DED4B5C9239F}"/>
                    </a:ext>
                  </a:extLst>
                </p14:cNvPr>
                <p14:cNvContentPartPr/>
                <p14:nvPr/>
              </p14:nvContentPartPr>
              <p14:xfrm>
                <a:off x="2893895" y="3220789"/>
                <a:ext cx="5040" cy="23400"/>
              </p14:xfrm>
            </p:contentPart>
          </mc:Choice>
          <mc:Fallback xmlns="">
            <p:pic>
              <p:nvPicPr>
                <p:cNvPr id="94" name="Ink 93">
                  <a:extLst>
                    <a:ext uri="{FF2B5EF4-FFF2-40B4-BE49-F238E27FC236}">
                      <a16:creationId xmlns:a16="http://schemas.microsoft.com/office/drawing/2014/main" id="{3F08DFA4-C40C-C464-89D3-DED4B5C9239F}"/>
                    </a:ext>
                  </a:extLst>
                </p:cNvPr>
                <p:cNvPicPr/>
                <p:nvPr/>
              </p:nvPicPr>
              <p:blipFill>
                <a:blip r:embed="rId111"/>
                <a:stretch>
                  <a:fillRect/>
                </a:stretch>
              </p:blipFill>
              <p:spPr>
                <a:xfrm>
                  <a:off x="2887775" y="3214669"/>
                  <a:ext cx="17280" cy="3564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95" name="Ink 94">
                  <a:extLst>
                    <a:ext uri="{FF2B5EF4-FFF2-40B4-BE49-F238E27FC236}">
                      <a16:creationId xmlns:a16="http://schemas.microsoft.com/office/drawing/2014/main" id="{2E24CF03-8D9F-052A-354D-D25DFA53B7C5}"/>
                    </a:ext>
                  </a:extLst>
                </p14:cNvPr>
                <p14:cNvContentPartPr/>
                <p14:nvPr/>
              </p14:nvContentPartPr>
              <p14:xfrm>
                <a:off x="2898575" y="3220789"/>
                <a:ext cx="360" cy="360"/>
              </p14:xfrm>
            </p:contentPart>
          </mc:Choice>
          <mc:Fallback xmlns="">
            <p:pic>
              <p:nvPicPr>
                <p:cNvPr id="95" name="Ink 94">
                  <a:extLst>
                    <a:ext uri="{FF2B5EF4-FFF2-40B4-BE49-F238E27FC236}">
                      <a16:creationId xmlns:a16="http://schemas.microsoft.com/office/drawing/2014/main" id="{2E24CF03-8D9F-052A-354D-D25DFA53B7C5}"/>
                    </a:ext>
                  </a:extLst>
                </p:cNvPr>
                <p:cNvPicPr/>
                <p:nvPr/>
              </p:nvPicPr>
              <p:blipFill>
                <a:blip r:embed="rId97"/>
                <a:stretch>
                  <a:fillRect/>
                </a:stretch>
              </p:blipFill>
              <p:spPr>
                <a:xfrm>
                  <a:off x="2892455" y="3214669"/>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96" name="Ink 95">
                  <a:extLst>
                    <a:ext uri="{FF2B5EF4-FFF2-40B4-BE49-F238E27FC236}">
                      <a16:creationId xmlns:a16="http://schemas.microsoft.com/office/drawing/2014/main" id="{A5E27C35-AE94-736A-44E1-91E156EB3AB0}"/>
                    </a:ext>
                  </a:extLst>
                </p14:cNvPr>
                <p14:cNvContentPartPr/>
                <p14:nvPr/>
              </p14:nvContentPartPr>
              <p14:xfrm>
                <a:off x="2889935" y="3220789"/>
                <a:ext cx="9000" cy="81360"/>
              </p14:xfrm>
            </p:contentPart>
          </mc:Choice>
          <mc:Fallback xmlns="">
            <p:pic>
              <p:nvPicPr>
                <p:cNvPr id="96" name="Ink 95">
                  <a:extLst>
                    <a:ext uri="{FF2B5EF4-FFF2-40B4-BE49-F238E27FC236}">
                      <a16:creationId xmlns:a16="http://schemas.microsoft.com/office/drawing/2014/main" id="{A5E27C35-AE94-736A-44E1-91E156EB3AB0}"/>
                    </a:ext>
                  </a:extLst>
                </p:cNvPr>
                <p:cNvPicPr/>
                <p:nvPr/>
              </p:nvPicPr>
              <p:blipFill>
                <a:blip r:embed="rId114"/>
                <a:stretch>
                  <a:fillRect/>
                </a:stretch>
              </p:blipFill>
              <p:spPr>
                <a:xfrm>
                  <a:off x="2883815" y="3214669"/>
                  <a:ext cx="21240" cy="9360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98" name="Ink 97">
                  <a:extLst>
                    <a:ext uri="{FF2B5EF4-FFF2-40B4-BE49-F238E27FC236}">
                      <a16:creationId xmlns:a16="http://schemas.microsoft.com/office/drawing/2014/main" id="{32DC2FA8-0AF2-4141-3491-316772E7A720}"/>
                    </a:ext>
                  </a:extLst>
                </p14:cNvPr>
                <p14:cNvContentPartPr/>
                <p14:nvPr/>
              </p14:nvContentPartPr>
              <p14:xfrm>
                <a:off x="2877335" y="3328429"/>
                <a:ext cx="13320" cy="173160"/>
              </p14:xfrm>
            </p:contentPart>
          </mc:Choice>
          <mc:Fallback xmlns="">
            <p:pic>
              <p:nvPicPr>
                <p:cNvPr id="98" name="Ink 97">
                  <a:extLst>
                    <a:ext uri="{FF2B5EF4-FFF2-40B4-BE49-F238E27FC236}">
                      <a16:creationId xmlns:a16="http://schemas.microsoft.com/office/drawing/2014/main" id="{32DC2FA8-0AF2-4141-3491-316772E7A720}"/>
                    </a:ext>
                  </a:extLst>
                </p:cNvPr>
                <p:cNvPicPr/>
                <p:nvPr/>
              </p:nvPicPr>
              <p:blipFill>
                <a:blip r:embed="rId116"/>
                <a:stretch>
                  <a:fillRect/>
                </a:stretch>
              </p:blipFill>
              <p:spPr>
                <a:xfrm>
                  <a:off x="2871215" y="3322309"/>
                  <a:ext cx="25560" cy="18540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99" name="Ink 98">
                  <a:extLst>
                    <a:ext uri="{FF2B5EF4-FFF2-40B4-BE49-F238E27FC236}">
                      <a16:creationId xmlns:a16="http://schemas.microsoft.com/office/drawing/2014/main" id="{289F5FD6-9FCF-FF3F-023F-A8017D67AD6C}"/>
                    </a:ext>
                  </a:extLst>
                </p14:cNvPr>
                <p14:cNvContentPartPr/>
                <p14:nvPr/>
              </p14:nvContentPartPr>
              <p14:xfrm>
                <a:off x="2843135" y="3412669"/>
                <a:ext cx="70560" cy="20880"/>
              </p14:xfrm>
            </p:contentPart>
          </mc:Choice>
          <mc:Fallback xmlns="">
            <p:pic>
              <p:nvPicPr>
                <p:cNvPr id="99" name="Ink 98">
                  <a:extLst>
                    <a:ext uri="{FF2B5EF4-FFF2-40B4-BE49-F238E27FC236}">
                      <a16:creationId xmlns:a16="http://schemas.microsoft.com/office/drawing/2014/main" id="{289F5FD6-9FCF-FF3F-023F-A8017D67AD6C}"/>
                    </a:ext>
                  </a:extLst>
                </p:cNvPr>
                <p:cNvPicPr/>
                <p:nvPr/>
              </p:nvPicPr>
              <p:blipFill>
                <a:blip r:embed="rId118"/>
                <a:stretch>
                  <a:fillRect/>
                </a:stretch>
              </p:blipFill>
              <p:spPr>
                <a:xfrm>
                  <a:off x="2837015" y="3406549"/>
                  <a:ext cx="82800" cy="3312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100" name="Ink 99">
                  <a:extLst>
                    <a:ext uri="{FF2B5EF4-FFF2-40B4-BE49-F238E27FC236}">
                      <a16:creationId xmlns:a16="http://schemas.microsoft.com/office/drawing/2014/main" id="{78F67070-BDB8-D32D-7F66-B03E288646A4}"/>
                    </a:ext>
                  </a:extLst>
                </p14:cNvPr>
                <p14:cNvContentPartPr/>
                <p14:nvPr/>
              </p14:nvContentPartPr>
              <p14:xfrm>
                <a:off x="2940695" y="3464149"/>
                <a:ext cx="63720" cy="91800"/>
              </p14:xfrm>
            </p:contentPart>
          </mc:Choice>
          <mc:Fallback xmlns="">
            <p:pic>
              <p:nvPicPr>
                <p:cNvPr id="100" name="Ink 99">
                  <a:extLst>
                    <a:ext uri="{FF2B5EF4-FFF2-40B4-BE49-F238E27FC236}">
                      <a16:creationId xmlns:a16="http://schemas.microsoft.com/office/drawing/2014/main" id="{78F67070-BDB8-D32D-7F66-B03E288646A4}"/>
                    </a:ext>
                  </a:extLst>
                </p:cNvPr>
                <p:cNvPicPr/>
                <p:nvPr/>
              </p:nvPicPr>
              <p:blipFill>
                <a:blip r:embed="rId120"/>
                <a:stretch>
                  <a:fillRect/>
                </a:stretch>
              </p:blipFill>
              <p:spPr>
                <a:xfrm>
                  <a:off x="2934575" y="3458029"/>
                  <a:ext cx="75960" cy="10404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101" name="Ink 100">
                  <a:extLst>
                    <a:ext uri="{FF2B5EF4-FFF2-40B4-BE49-F238E27FC236}">
                      <a16:creationId xmlns:a16="http://schemas.microsoft.com/office/drawing/2014/main" id="{41AF6720-A0A7-5659-7596-9488453B7B1B}"/>
                    </a:ext>
                  </a:extLst>
                </p14:cNvPr>
                <p14:cNvContentPartPr/>
                <p14:nvPr/>
              </p14:nvContentPartPr>
              <p14:xfrm>
                <a:off x="3014135" y="3476389"/>
                <a:ext cx="68760" cy="75960"/>
              </p14:xfrm>
            </p:contentPart>
          </mc:Choice>
          <mc:Fallback xmlns="">
            <p:pic>
              <p:nvPicPr>
                <p:cNvPr id="101" name="Ink 100">
                  <a:extLst>
                    <a:ext uri="{FF2B5EF4-FFF2-40B4-BE49-F238E27FC236}">
                      <a16:creationId xmlns:a16="http://schemas.microsoft.com/office/drawing/2014/main" id="{41AF6720-A0A7-5659-7596-9488453B7B1B}"/>
                    </a:ext>
                  </a:extLst>
                </p:cNvPr>
                <p:cNvPicPr/>
                <p:nvPr/>
              </p:nvPicPr>
              <p:blipFill>
                <a:blip r:embed="rId122"/>
                <a:stretch>
                  <a:fillRect/>
                </a:stretch>
              </p:blipFill>
              <p:spPr>
                <a:xfrm>
                  <a:off x="3008015" y="3470269"/>
                  <a:ext cx="8100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102" name="Ink 101">
                  <a:extLst>
                    <a:ext uri="{FF2B5EF4-FFF2-40B4-BE49-F238E27FC236}">
                      <a16:creationId xmlns:a16="http://schemas.microsoft.com/office/drawing/2014/main" id="{81AEE9B4-5028-B52D-3247-8E1F38C203AD}"/>
                    </a:ext>
                  </a:extLst>
                </p14:cNvPr>
                <p14:cNvContentPartPr/>
                <p14:nvPr/>
              </p14:nvContentPartPr>
              <p14:xfrm>
                <a:off x="3099455" y="3446149"/>
                <a:ext cx="62280" cy="95760"/>
              </p14:xfrm>
            </p:contentPart>
          </mc:Choice>
          <mc:Fallback xmlns="">
            <p:pic>
              <p:nvPicPr>
                <p:cNvPr id="102" name="Ink 101">
                  <a:extLst>
                    <a:ext uri="{FF2B5EF4-FFF2-40B4-BE49-F238E27FC236}">
                      <a16:creationId xmlns:a16="http://schemas.microsoft.com/office/drawing/2014/main" id="{81AEE9B4-5028-B52D-3247-8E1F38C203AD}"/>
                    </a:ext>
                  </a:extLst>
                </p:cNvPr>
                <p:cNvPicPr/>
                <p:nvPr/>
              </p:nvPicPr>
              <p:blipFill>
                <a:blip r:embed="rId124"/>
                <a:stretch>
                  <a:fillRect/>
                </a:stretch>
              </p:blipFill>
              <p:spPr>
                <a:xfrm>
                  <a:off x="3093335" y="3440029"/>
                  <a:ext cx="74520" cy="10800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103" name="Ink 102">
                  <a:extLst>
                    <a:ext uri="{FF2B5EF4-FFF2-40B4-BE49-F238E27FC236}">
                      <a16:creationId xmlns:a16="http://schemas.microsoft.com/office/drawing/2014/main" id="{850A97B1-4CC0-7B53-015A-53B81F3BF830}"/>
                    </a:ext>
                  </a:extLst>
                </p14:cNvPr>
                <p14:cNvContentPartPr/>
                <p14:nvPr/>
              </p14:nvContentPartPr>
              <p14:xfrm>
                <a:off x="3099455" y="3481069"/>
                <a:ext cx="68760" cy="19800"/>
              </p14:xfrm>
            </p:contentPart>
          </mc:Choice>
          <mc:Fallback xmlns="">
            <p:pic>
              <p:nvPicPr>
                <p:cNvPr id="103" name="Ink 102">
                  <a:extLst>
                    <a:ext uri="{FF2B5EF4-FFF2-40B4-BE49-F238E27FC236}">
                      <a16:creationId xmlns:a16="http://schemas.microsoft.com/office/drawing/2014/main" id="{850A97B1-4CC0-7B53-015A-53B81F3BF830}"/>
                    </a:ext>
                  </a:extLst>
                </p:cNvPr>
                <p:cNvPicPr/>
                <p:nvPr/>
              </p:nvPicPr>
              <p:blipFill>
                <a:blip r:embed="rId126"/>
                <a:stretch>
                  <a:fillRect/>
                </a:stretch>
              </p:blipFill>
              <p:spPr>
                <a:xfrm>
                  <a:off x="3093335" y="3474949"/>
                  <a:ext cx="81000" cy="320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27">
            <p14:nvContentPartPr>
              <p14:cNvPr id="105" name="Ink 104">
                <a:extLst>
                  <a:ext uri="{FF2B5EF4-FFF2-40B4-BE49-F238E27FC236}">
                    <a16:creationId xmlns:a16="http://schemas.microsoft.com/office/drawing/2014/main" id="{E911C89D-23A1-7239-9D15-5F2A428639C4}"/>
                  </a:ext>
                </a:extLst>
              </p14:cNvPr>
              <p14:cNvContentPartPr/>
              <p14:nvPr/>
            </p14:nvContentPartPr>
            <p14:xfrm>
              <a:off x="2163893" y="1310269"/>
              <a:ext cx="1329840" cy="1156320"/>
            </p14:xfrm>
          </p:contentPart>
        </mc:Choice>
        <mc:Fallback xmlns="">
          <p:pic>
            <p:nvPicPr>
              <p:cNvPr id="105" name="Ink 104">
                <a:extLst>
                  <a:ext uri="{FF2B5EF4-FFF2-40B4-BE49-F238E27FC236}">
                    <a16:creationId xmlns:a16="http://schemas.microsoft.com/office/drawing/2014/main" id="{E911C89D-23A1-7239-9D15-5F2A428639C4}"/>
                  </a:ext>
                </a:extLst>
              </p:cNvPr>
              <p:cNvPicPr/>
              <p:nvPr/>
            </p:nvPicPr>
            <p:blipFill>
              <a:blip r:embed="rId51"/>
              <a:stretch>
                <a:fillRect/>
              </a:stretch>
            </p:blipFill>
            <p:spPr>
              <a:xfrm>
                <a:off x="2157773" y="1304149"/>
                <a:ext cx="1342080" cy="116856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106" name="Ink 105">
                <a:extLst>
                  <a:ext uri="{FF2B5EF4-FFF2-40B4-BE49-F238E27FC236}">
                    <a16:creationId xmlns:a16="http://schemas.microsoft.com/office/drawing/2014/main" id="{EA486A83-9AD4-E900-1FE4-10FFC97B7285}"/>
                  </a:ext>
                </a:extLst>
              </p14:cNvPr>
              <p14:cNvContentPartPr/>
              <p14:nvPr/>
            </p14:nvContentPartPr>
            <p14:xfrm>
              <a:off x="5571215" y="1071229"/>
              <a:ext cx="720" cy="1797840"/>
            </p14:xfrm>
          </p:contentPart>
        </mc:Choice>
        <mc:Fallback xmlns="">
          <p:pic>
            <p:nvPicPr>
              <p:cNvPr id="106" name="Ink 105">
                <a:extLst>
                  <a:ext uri="{FF2B5EF4-FFF2-40B4-BE49-F238E27FC236}">
                    <a16:creationId xmlns:a16="http://schemas.microsoft.com/office/drawing/2014/main" id="{EA486A83-9AD4-E900-1FE4-10FFC97B7285}"/>
                  </a:ext>
                </a:extLst>
              </p:cNvPr>
              <p:cNvPicPr/>
              <p:nvPr/>
            </p:nvPicPr>
            <p:blipFill>
              <a:blip r:embed="rId3"/>
              <a:stretch>
                <a:fillRect/>
              </a:stretch>
            </p:blipFill>
            <p:spPr>
              <a:xfrm>
                <a:off x="5558975" y="1065109"/>
                <a:ext cx="25200" cy="181008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107" name="Ink 106">
                <a:extLst>
                  <a:ext uri="{FF2B5EF4-FFF2-40B4-BE49-F238E27FC236}">
                    <a16:creationId xmlns:a16="http://schemas.microsoft.com/office/drawing/2014/main" id="{A6516036-07EA-CC2C-896E-3C95DE00B17E}"/>
                  </a:ext>
                </a:extLst>
              </p14:cNvPr>
              <p14:cNvContentPartPr/>
              <p14:nvPr/>
            </p14:nvContentPartPr>
            <p14:xfrm>
              <a:off x="5515775" y="1073029"/>
              <a:ext cx="156240" cy="83880"/>
            </p14:xfrm>
          </p:contentPart>
        </mc:Choice>
        <mc:Fallback xmlns="">
          <p:pic>
            <p:nvPicPr>
              <p:cNvPr id="107" name="Ink 106">
                <a:extLst>
                  <a:ext uri="{FF2B5EF4-FFF2-40B4-BE49-F238E27FC236}">
                    <a16:creationId xmlns:a16="http://schemas.microsoft.com/office/drawing/2014/main" id="{A6516036-07EA-CC2C-896E-3C95DE00B17E}"/>
                  </a:ext>
                </a:extLst>
              </p:cNvPr>
              <p:cNvPicPr/>
              <p:nvPr/>
            </p:nvPicPr>
            <p:blipFill>
              <a:blip r:embed="rId5"/>
              <a:stretch>
                <a:fillRect/>
              </a:stretch>
            </p:blipFill>
            <p:spPr>
              <a:xfrm>
                <a:off x="5509655" y="1066909"/>
                <a:ext cx="168480" cy="96120"/>
              </a:xfrm>
              <a:prstGeom prst="rect">
                <a:avLst/>
              </a:prstGeom>
            </p:spPr>
          </p:pic>
        </mc:Fallback>
      </mc:AlternateContent>
      <p:grpSp>
        <p:nvGrpSpPr>
          <p:cNvPr id="108" name="Group 107">
            <a:extLst>
              <a:ext uri="{FF2B5EF4-FFF2-40B4-BE49-F238E27FC236}">
                <a16:creationId xmlns:a16="http://schemas.microsoft.com/office/drawing/2014/main" id="{D53BFC9F-1CCB-A338-B1AC-E33CD590877A}"/>
              </a:ext>
            </a:extLst>
          </p:cNvPr>
          <p:cNvGrpSpPr/>
          <p:nvPr/>
        </p:nvGrpSpPr>
        <p:grpSpPr>
          <a:xfrm>
            <a:off x="5105375" y="1032349"/>
            <a:ext cx="558360" cy="318240"/>
            <a:chOff x="750455" y="1035949"/>
            <a:chExt cx="558360" cy="318240"/>
          </a:xfrm>
        </p:grpSpPr>
        <mc:AlternateContent xmlns:mc="http://schemas.openxmlformats.org/markup-compatibility/2006" xmlns:p14="http://schemas.microsoft.com/office/powerpoint/2010/main">
          <mc:Choice Requires="p14">
            <p:contentPart p14:bwMode="auto" r:id="rId130">
              <p14:nvContentPartPr>
                <p14:cNvPr id="109" name="Ink 108">
                  <a:extLst>
                    <a:ext uri="{FF2B5EF4-FFF2-40B4-BE49-F238E27FC236}">
                      <a16:creationId xmlns:a16="http://schemas.microsoft.com/office/drawing/2014/main" id="{A8884366-609E-DEA1-33AE-BF5DECF7F965}"/>
                    </a:ext>
                  </a:extLst>
                </p14:cNvPr>
                <p14:cNvContentPartPr/>
                <p14:nvPr/>
              </p14:nvContentPartPr>
              <p14:xfrm>
                <a:off x="781775" y="1112269"/>
                <a:ext cx="86760" cy="149400"/>
              </p14:xfrm>
            </p:contentPart>
          </mc:Choice>
          <mc:Fallback xmlns="">
            <p:pic>
              <p:nvPicPr>
                <p:cNvPr id="109" name="Ink 108">
                  <a:extLst>
                    <a:ext uri="{FF2B5EF4-FFF2-40B4-BE49-F238E27FC236}">
                      <a16:creationId xmlns:a16="http://schemas.microsoft.com/office/drawing/2014/main" id="{A8884366-609E-DEA1-33AE-BF5DECF7F965}"/>
                    </a:ext>
                  </a:extLst>
                </p:cNvPr>
                <p:cNvPicPr/>
                <p:nvPr/>
              </p:nvPicPr>
              <p:blipFill>
                <a:blip r:embed="rId7"/>
                <a:stretch>
                  <a:fillRect/>
                </a:stretch>
              </p:blipFill>
              <p:spPr>
                <a:xfrm>
                  <a:off x="775655" y="1106149"/>
                  <a:ext cx="99000" cy="16164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110" name="Ink 109">
                  <a:extLst>
                    <a:ext uri="{FF2B5EF4-FFF2-40B4-BE49-F238E27FC236}">
                      <a16:creationId xmlns:a16="http://schemas.microsoft.com/office/drawing/2014/main" id="{6C77A26D-2271-AB91-7A77-70A3D260DCA3}"/>
                    </a:ext>
                  </a:extLst>
                </p14:cNvPr>
                <p14:cNvContentPartPr/>
                <p14:nvPr/>
              </p14:nvContentPartPr>
              <p14:xfrm>
                <a:off x="750455" y="1182469"/>
                <a:ext cx="135000" cy="11880"/>
              </p14:xfrm>
            </p:contentPart>
          </mc:Choice>
          <mc:Fallback xmlns="">
            <p:pic>
              <p:nvPicPr>
                <p:cNvPr id="110" name="Ink 109">
                  <a:extLst>
                    <a:ext uri="{FF2B5EF4-FFF2-40B4-BE49-F238E27FC236}">
                      <a16:creationId xmlns:a16="http://schemas.microsoft.com/office/drawing/2014/main" id="{6C77A26D-2271-AB91-7A77-70A3D260DCA3}"/>
                    </a:ext>
                  </a:extLst>
                </p:cNvPr>
                <p:cNvPicPr/>
                <p:nvPr/>
              </p:nvPicPr>
              <p:blipFill>
                <a:blip r:embed="rId9"/>
                <a:stretch>
                  <a:fillRect/>
                </a:stretch>
              </p:blipFill>
              <p:spPr>
                <a:xfrm>
                  <a:off x="744335" y="1176349"/>
                  <a:ext cx="147240" cy="2412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111" name="Ink 110">
                  <a:extLst>
                    <a:ext uri="{FF2B5EF4-FFF2-40B4-BE49-F238E27FC236}">
                      <a16:creationId xmlns:a16="http://schemas.microsoft.com/office/drawing/2014/main" id="{45759D82-1672-99F0-D185-E2DC90B78CC7}"/>
                    </a:ext>
                  </a:extLst>
                </p14:cNvPr>
                <p14:cNvContentPartPr/>
                <p14:nvPr/>
              </p14:nvContentPartPr>
              <p14:xfrm>
                <a:off x="923255" y="1082029"/>
                <a:ext cx="62640" cy="191160"/>
              </p14:xfrm>
            </p:contentPart>
          </mc:Choice>
          <mc:Fallback xmlns="">
            <p:pic>
              <p:nvPicPr>
                <p:cNvPr id="111" name="Ink 110">
                  <a:extLst>
                    <a:ext uri="{FF2B5EF4-FFF2-40B4-BE49-F238E27FC236}">
                      <a16:creationId xmlns:a16="http://schemas.microsoft.com/office/drawing/2014/main" id="{45759D82-1672-99F0-D185-E2DC90B78CC7}"/>
                    </a:ext>
                  </a:extLst>
                </p:cNvPr>
                <p:cNvPicPr/>
                <p:nvPr/>
              </p:nvPicPr>
              <p:blipFill>
                <a:blip r:embed="rId11"/>
                <a:stretch>
                  <a:fillRect/>
                </a:stretch>
              </p:blipFill>
              <p:spPr>
                <a:xfrm>
                  <a:off x="917135" y="1075909"/>
                  <a:ext cx="74880" cy="20340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112" name="Ink 111">
                  <a:extLst>
                    <a:ext uri="{FF2B5EF4-FFF2-40B4-BE49-F238E27FC236}">
                      <a16:creationId xmlns:a16="http://schemas.microsoft.com/office/drawing/2014/main" id="{B0D81F58-7956-DC96-EE86-56C931D86332}"/>
                    </a:ext>
                  </a:extLst>
                </p14:cNvPr>
                <p14:cNvContentPartPr/>
                <p14:nvPr/>
              </p14:nvContentPartPr>
              <p14:xfrm>
                <a:off x="1043135" y="1060789"/>
                <a:ext cx="11160" cy="205200"/>
              </p14:xfrm>
            </p:contentPart>
          </mc:Choice>
          <mc:Fallback xmlns="">
            <p:pic>
              <p:nvPicPr>
                <p:cNvPr id="112" name="Ink 111">
                  <a:extLst>
                    <a:ext uri="{FF2B5EF4-FFF2-40B4-BE49-F238E27FC236}">
                      <a16:creationId xmlns:a16="http://schemas.microsoft.com/office/drawing/2014/main" id="{B0D81F58-7956-DC96-EE86-56C931D86332}"/>
                    </a:ext>
                  </a:extLst>
                </p:cNvPr>
                <p:cNvPicPr/>
                <p:nvPr/>
              </p:nvPicPr>
              <p:blipFill>
                <a:blip r:embed="rId13"/>
                <a:stretch>
                  <a:fillRect/>
                </a:stretch>
              </p:blipFill>
              <p:spPr>
                <a:xfrm>
                  <a:off x="1037015" y="1054669"/>
                  <a:ext cx="23400" cy="21744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113" name="Ink 112">
                  <a:extLst>
                    <a:ext uri="{FF2B5EF4-FFF2-40B4-BE49-F238E27FC236}">
                      <a16:creationId xmlns:a16="http://schemas.microsoft.com/office/drawing/2014/main" id="{A6B15AB7-D6F9-6ABA-7A12-A779F3327B69}"/>
                    </a:ext>
                  </a:extLst>
                </p14:cNvPr>
                <p14:cNvContentPartPr/>
                <p14:nvPr/>
              </p14:nvContentPartPr>
              <p14:xfrm>
                <a:off x="994175" y="1167349"/>
                <a:ext cx="92160" cy="24480"/>
              </p14:xfrm>
            </p:contentPart>
          </mc:Choice>
          <mc:Fallback xmlns="">
            <p:pic>
              <p:nvPicPr>
                <p:cNvPr id="113" name="Ink 112">
                  <a:extLst>
                    <a:ext uri="{FF2B5EF4-FFF2-40B4-BE49-F238E27FC236}">
                      <a16:creationId xmlns:a16="http://schemas.microsoft.com/office/drawing/2014/main" id="{A6B15AB7-D6F9-6ABA-7A12-A779F3327B69}"/>
                    </a:ext>
                  </a:extLst>
                </p:cNvPr>
                <p:cNvPicPr/>
                <p:nvPr/>
              </p:nvPicPr>
              <p:blipFill>
                <a:blip r:embed="rId15"/>
                <a:stretch>
                  <a:fillRect/>
                </a:stretch>
              </p:blipFill>
              <p:spPr>
                <a:xfrm>
                  <a:off x="988055" y="1161229"/>
                  <a:ext cx="104400" cy="3672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114" name="Ink 113">
                  <a:extLst>
                    <a:ext uri="{FF2B5EF4-FFF2-40B4-BE49-F238E27FC236}">
                      <a16:creationId xmlns:a16="http://schemas.microsoft.com/office/drawing/2014/main" id="{3DDC98D0-45D3-5E6A-9A18-567A1A68ABE1}"/>
                    </a:ext>
                  </a:extLst>
                </p14:cNvPr>
                <p14:cNvContentPartPr/>
                <p14:nvPr/>
              </p14:nvContentPartPr>
              <p14:xfrm>
                <a:off x="1070855" y="1035949"/>
                <a:ext cx="99360" cy="233280"/>
              </p14:xfrm>
            </p:contentPart>
          </mc:Choice>
          <mc:Fallback xmlns="">
            <p:pic>
              <p:nvPicPr>
                <p:cNvPr id="114" name="Ink 113">
                  <a:extLst>
                    <a:ext uri="{FF2B5EF4-FFF2-40B4-BE49-F238E27FC236}">
                      <a16:creationId xmlns:a16="http://schemas.microsoft.com/office/drawing/2014/main" id="{3DDC98D0-45D3-5E6A-9A18-567A1A68ABE1}"/>
                    </a:ext>
                  </a:extLst>
                </p:cNvPr>
                <p:cNvPicPr/>
                <p:nvPr/>
              </p:nvPicPr>
              <p:blipFill>
                <a:blip r:embed="rId17"/>
                <a:stretch>
                  <a:fillRect/>
                </a:stretch>
              </p:blipFill>
              <p:spPr>
                <a:xfrm>
                  <a:off x="1064735" y="1029829"/>
                  <a:ext cx="111600" cy="24552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115" name="Ink 114">
                  <a:extLst>
                    <a:ext uri="{FF2B5EF4-FFF2-40B4-BE49-F238E27FC236}">
                      <a16:creationId xmlns:a16="http://schemas.microsoft.com/office/drawing/2014/main" id="{BA1DC4F6-280F-25BC-8A1F-178221C062FD}"/>
                    </a:ext>
                  </a:extLst>
                </p14:cNvPr>
                <p14:cNvContentPartPr/>
                <p14:nvPr/>
              </p14:nvContentPartPr>
              <p14:xfrm>
                <a:off x="1155095" y="1335109"/>
                <a:ext cx="153720" cy="19080"/>
              </p14:xfrm>
            </p:contentPart>
          </mc:Choice>
          <mc:Fallback xmlns="">
            <p:pic>
              <p:nvPicPr>
                <p:cNvPr id="115" name="Ink 114">
                  <a:extLst>
                    <a:ext uri="{FF2B5EF4-FFF2-40B4-BE49-F238E27FC236}">
                      <a16:creationId xmlns:a16="http://schemas.microsoft.com/office/drawing/2014/main" id="{BA1DC4F6-280F-25BC-8A1F-178221C062FD}"/>
                    </a:ext>
                  </a:extLst>
                </p:cNvPr>
                <p:cNvPicPr/>
                <p:nvPr/>
              </p:nvPicPr>
              <p:blipFill>
                <a:blip r:embed="rId19"/>
                <a:stretch>
                  <a:fillRect/>
                </a:stretch>
              </p:blipFill>
              <p:spPr>
                <a:xfrm>
                  <a:off x="1148975" y="1328989"/>
                  <a:ext cx="165960" cy="31320"/>
                </a:xfrm>
                <a:prstGeom prst="rect">
                  <a:avLst/>
                </a:prstGeom>
              </p:spPr>
            </p:pic>
          </mc:Fallback>
        </mc:AlternateContent>
      </p:grpSp>
      <p:grpSp>
        <p:nvGrpSpPr>
          <p:cNvPr id="116" name="Group 115">
            <a:extLst>
              <a:ext uri="{FF2B5EF4-FFF2-40B4-BE49-F238E27FC236}">
                <a16:creationId xmlns:a16="http://schemas.microsoft.com/office/drawing/2014/main" id="{50D1D192-C65C-CEBB-93AF-284B63AF5A86}"/>
              </a:ext>
            </a:extLst>
          </p:cNvPr>
          <p:cNvGrpSpPr/>
          <p:nvPr/>
        </p:nvGrpSpPr>
        <p:grpSpPr>
          <a:xfrm>
            <a:off x="5703695" y="1245469"/>
            <a:ext cx="141480" cy="226800"/>
            <a:chOff x="1348775" y="1249069"/>
            <a:chExt cx="141480" cy="226800"/>
          </a:xfrm>
        </p:grpSpPr>
        <mc:AlternateContent xmlns:mc="http://schemas.openxmlformats.org/markup-compatibility/2006" xmlns:p14="http://schemas.microsoft.com/office/powerpoint/2010/main">
          <mc:Choice Requires="p14">
            <p:contentPart p14:bwMode="auto" r:id="rId137">
              <p14:nvContentPartPr>
                <p14:cNvPr id="117" name="Ink 116">
                  <a:extLst>
                    <a:ext uri="{FF2B5EF4-FFF2-40B4-BE49-F238E27FC236}">
                      <a16:creationId xmlns:a16="http://schemas.microsoft.com/office/drawing/2014/main" id="{A328DB11-A61A-700A-CF21-1938E97EDFA7}"/>
                    </a:ext>
                  </a:extLst>
                </p14:cNvPr>
                <p14:cNvContentPartPr/>
                <p14:nvPr/>
              </p14:nvContentPartPr>
              <p14:xfrm>
                <a:off x="1378655" y="1249069"/>
                <a:ext cx="94320" cy="202320"/>
              </p14:xfrm>
            </p:contentPart>
          </mc:Choice>
          <mc:Fallback xmlns="">
            <p:pic>
              <p:nvPicPr>
                <p:cNvPr id="117" name="Ink 116">
                  <a:extLst>
                    <a:ext uri="{FF2B5EF4-FFF2-40B4-BE49-F238E27FC236}">
                      <a16:creationId xmlns:a16="http://schemas.microsoft.com/office/drawing/2014/main" id="{A328DB11-A61A-700A-CF21-1938E97EDFA7}"/>
                    </a:ext>
                  </a:extLst>
                </p:cNvPr>
                <p:cNvPicPr/>
                <p:nvPr/>
              </p:nvPicPr>
              <p:blipFill>
                <a:blip r:embed="rId21"/>
                <a:stretch>
                  <a:fillRect/>
                </a:stretch>
              </p:blipFill>
              <p:spPr>
                <a:xfrm>
                  <a:off x="1372535" y="1242949"/>
                  <a:ext cx="106560" cy="21456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118" name="Ink 117">
                  <a:extLst>
                    <a:ext uri="{FF2B5EF4-FFF2-40B4-BE49-F238E27FC236}">
                      <a16:creationId xmlns:a16="http://schemas.microsoft.com/office/drawing/2014/main" id="{85468BDC-21BE-4A5F-AB1D-5EB71790F3F8}"/>
                    </a:ext>
                  </a:extLst>
                </p14:cNvPr>
                <p14:cNvContentPartPr/>
                <p14:nvPr/>
              </p14:nvContentPartPr>
              <p14:xfrm>
                <a:off x="1348775" y="1359949"/>
                <a:ext cx="96480" cy="22320"/>
              </p14:xfrm>
            </p:contentPart>
          </mc:Choice>
          <mc:Fallback xmlns="">
            <p:pic>
              <p:nvPicPr>
                <p:cNvPr id="118" name="Ink 117">
                  <a:extLst>
                    <a:ext uri="{FF2B5EF4-FFF2-40B4-BE49-F238E27FC236}">
                      <a16:creationId xmlns:a16="http://schemas.microsoft.com/office/drawing/2014/main" id="{85468BDC-21BE-4A5F-AB1D-5EB71790F3F8}"/>
                    </a:ext>
                  </a:extLst>
                </p:cNvPr>
                <p:cNvPicPr/>
                <p:nvPr/>
              </p:nvPicPr>
              <p:blipFill>
                <a:blip r:embed="rId23"/>
                <a:stretch>
                  <a:fillRect/>
                </a:stretch>
              </p:blipFill>
              <p:spPr>
                <a:xfrm>
                  <a:off x="1342655" y="1353829"/>
                  <a:ext cx="108720" cy="3456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119" name="Ink 118">
                  <a:extLst>
                    <a:ext uri="{FF2B5EF4-FFF2-40B4-BE49-F238E27FC236}">
                      <a16:creationId xmlns:a16="http://schemas.microsoft.com/office/drawing/2014/main" id="{E929FD7E-5676-C015-A4D0-A87B3103CEA9}"/>
                    </a:ext>
                  </a:extLst>
                </p14:cNvPr>
                <p14:cNvContentPartPr/>
                <p14:nvPr/>
              </p14:nvContentPartPr>
              <p14:xfrm>
                <a:off x="1485575" y="1407109"/>
                <a:ext cx="4680" cy="68760"/>
              </p14:xfrm>
            </p:contentPart>
          </mc:Choice>
          <mc:Fallback xmlns="">
            <p:pic>
              <p:nvPicPr>
                <p:cNvPr id="119" name="Ink 118">
                  <a:extLst>
                    <a:ext uri="{FF2B5EF4-FFF2-40B4-BE49-F238E27FC236}">
                      <a16:creationId xmlns:a16="http://schemas.microsoft.com/office/drawing/2014/main" id="{E929FD7E-5676-C015-A4D0-A87B3103CEA9}"/>
                    </a:ext>
                  </a:extLst>
                </p:cNvPr>
                <p:cNvPicPr/>
                <p:nvPr/>
              </p:nvPicPr>
              <p:blipFill>
                <a:blip r:embed="rId25"/>
                <a:stretch>
                  <a:fillRect/>
                </a:stretch>
              </p:blipFill>
              <p:spPr>
                <a:xfrm>
                  <a:off x="1479455" y="1400989"/>
                  <a:ext cx="16920" cy="81000"/>
                </a:xfrm>
                <a:prstGeom prst="rect">
                  <a:avLst/>
                </a:prstGeom>
              </p:spPr>
            </p:pic>
          </mc:Fallback>
        </mc:AlternateContent>
      </p:grpSp>
      <p:grpSp>
        <p:nvGrpSpPr>
          <p:cNvPr id="120" name="Group 119">
            <a:extLst>
              <a:ext uri="{FF2B5EF4-FFF2-40B4-BE49-F238E27FC236}">
                <a16:creationId xmlns:a16="http://schemas.microsoft.com/office/drawing/2014/main" id="{9E3180C2-AA63-D394-94BA-7C7BF7F4E7EE}"/>
              </a:ext>
            </a:extLst>
          </p:cNvPr>
          <p:cNvGrpSpPr/>
          <p:nvPr/>
        </p:nvGrpSpPr>
        <p:grpSpPr>
          <a:xfrm>
            <a:off x="5502815" y="2331229"/>
            <a:ext cx="395280" cy="212760"/>
            <a:chOff x="1147895" y="2334829"/>
            <a:chExt cx="395280" cy="212760"/>
          </a:xfrm>
        </p:grpSpPr>
        <mc:AlternateContent xmlns:mc="http://schemas.openxmlformats.org/markup-compatibility/2006" xmlns:p14="http://schemas.microsoft.com/office/powerpoint/2010/main">
          <mc:Choice Requires="p14">
            <p:contentPart p14:bwMode="auto" r:id="rId140">
              <p14:nvContentPartPr>
                <p14:cNvPr id="121" name="Ink 120">
                  <a:extLst>
                    <a:ext uri="{FF2B5EF4-FFF2-40B4-BE49-F238E27FC236}">
                      <a16:creationId xmlns:a16="http://schemas.microsoft.com/office/drawing/2014/main" id="{01EF843B-2F45-7C7A-F666-81F916AC13C2}"/>
                    </a:ext>
                  </a:extLst>
                </p14:cNvPr>
                <p14:cNvContentPartPr/>
                <p14:nvPr/>
              </p14:nvContentPartPr>
              <p14:xfrm>
                <a:off x="1147895" y="2419069"/>
                <a:ext cx="169200" cy="20880"/>
              </p14:xfrm>
            </p:contentPart>
          </mc:Choice>
          <mc:Fallback xmlns="">
            <p:pic>
              <p:nvPicPr>
                <p:cNvPr id="121" name="Ink 120">
                  <a:extLst>
                    <a:ext uri="{FF2B5EF4-FFF2-40B4-BE49-F238E27FC236}">
                      <a16:creationId xmlns:a16="http://schemas.microsoft.com/office/drawing/2014/main" id="{01EF843B-2F45-7C7A-F666-81F916AC13C2}"/>
                    </a:ext>
                  </a:extLst>
                </p:cNvPr>
                <p:cNvPicPr/>
                <p:nvPr/>
              </p:nvPicPr>
              <p:blipFill>
                <a:blip r:embed="rId27"/>
                <a:stretch>
                  <a:fillRect/>
                </a:stretch>
              </p:blipFill>
              <p:spPr>
                <a:xfrm>
                  <a:off x="1141775" y="2412949"/>
                  <a:ext cx="181440" cy="3312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122" name="Ink 121">
                  <a:extLst>
                    <a:ext uri="{FF2B5EF4-FFF2-40B4-BE49-F238E27FC236}">
                      <a16:creationId xmlns:a16="http://schemas.microsoft.com/office/drawing/2014/main" id="{90F18B21-92FC-C41A-B934-E25E68A86B18}"/>
                    </a:ext>
                  </a:extLst>
                </p14:cNvPr>
                <p14:cNvContentPartPr/>
                <p14:nvPr/>
              </p14:nvContentPartPr>
              <p14:xfrm>
                <a:off x="1378655" y="2334829"/>
                <a:ext cx="62640" cy="180000"/>
              </p14:xfrm>
            </p:contentPart>
          </mc:Choice>
          <mc:Fallback xmlns="">
            <p:pic>
              <p:nvPicPr>
                <p:cNvPr id="122" name="Ink 121">
                  <a:extLst>
                    <a:ext uri="{FF2B5EF4-FFF2-40B4-BE49-F238E27FC236}">
                      <a16:creationId xmlns:a16="http://schemas.microsoft.com/office/drawing/2014/main" id="{90F18B21-92FC-C41A-B934-E25E68A86B18}"/>
                    </a:ext>
                  </a:extLst>
                </p:cNvPr>
                <p:cNvPicPr/>
                <p:nvPr/>
              </p:nvPicPr>
              <p:blipFill>
                <a:blip r:embed="rId29"/>
                <a:stretch>
                  <a:fillRect/>
                </a:stretch>
              </p:blipFill>
              <p:spPr>
                <a:xfrm>
                  <a:off x="1372535" y="2328709"/>
                  <a:ext cx="74880" cy="19224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123" name="Ink 122">
                  <a:extLst>
                    <a:ext uri="{FF2B5EF4-FFF2-40B4-BE49-F238E27FC236}">
                      <a16:creationId xmlns:a16="http://schemas.microsoft.com/office/drawing/2014/main" id="{0F9E5F52-BE05-3AF3-636E-4643DA8302CA}"/>
                    </a:ext>
                  </a:extLst>
                </p14:cNvPr>
                <p14:cNvContentPartPr/>
                <p14:nvPr/>
              </p14:nvContentPartPr>
              <p14:xfrm>
                <a:off x="1353095" y="2419789"/>
                <a:ext cx="106920" cy="30960"/>
              </p14:xfrm>
            </p:contentPart>
          </mc:Choice>
          <mc:Fallback xmlns="">
            <p:pic>
              <p:nvPicPr>
                <p:cNvPr id="123" name="Ink 122">
                  <a:extLst>
                    <a:ext uri="{FF2B5EF4-FFF2-40B4-BE49-F238E27FC236}">
                      <a16:creationId xmlns:a16="http://schemas.microsoft.com/office/drawing/2014/main" id="{0F9E5F52-BE05-3AF3-636E-4643DA8302CA}"/>
                    </a:ext>
                  </a:extLst>
                </p:cNvPr>
                <p:cNvPicPr/>
                <p:nvPr/>
              </p:nvPicPr>
              <p:blipFill>
                <a:blip r:embed="rId31"/>
                <a:stretch>
                  <a:fillRect/>
                </a:stretch>
              </p:blipFill>
              <p:spPr>
                <a:xfrm>
                  <a:off x="1346975" y="2413669"/>
                  <a:ext cx="11916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124" name="Ink 123">
                  <a:extLst>
                    <a:ext uri="{FF2B5EF4-FFF2-40B4-BE49-F238E27FC236}">
                      <a16:creationId xmlns:a16="http://schemas.microsoft.com/office/drawing/2014/main" id="{C94A41B3-00D7-D4B2-84A0-3E96F91138B4}"/>
                    </a:ext>
                  </a:extLst>
                </p14:cNvPr>
                <p14:cNvContentPartPr/>
                <p14:nvPr/>
              </p14:nvContentPartPr>
              <p14:xfrm>
                <a:off x="1489895" y="2489269"/>
                <a:ext cx="53280" cy="58320"/>
              </p14:xfrm>
            </p:contentPart>
          </mc:Choice>
          <mc:Fallback xmlns="">
            <p:pic>
              <p:nvPicPr>
                <p:cNvPr id="124" name="Ink 123">
                  <a:extLst>
                    <a:ext uri="{FF2B5EF4-FFF2-40B4-BE49-F238E27FC236}">
                      <a16:creationId xmlns:a16="http://schemas.microsoft.com/office/drawing/2014/main" id="{C94A41B3-00D7-D4B2-84A0-3E96F91138B4}"/>
                    </a:ext>
                  </a:extLst>
                </p:cNvPr>
                <p:cNvPicPr/>
                <p:nvPr/>
              </p:nvPicPr>
              <p:blipFill>
                <a:blip r:embed="rId33"/>
                <a:stretch>
                  <a:fillRect/>
                </a:stretch>
              </p:blipFill>
              <p:spPr>
                <a:xfrm>
                  <a:off x="1483775" y="2483149"/>
                  <a:ext cx="65520" cy="70560"/>
                </a:xfrm>
                <a:prstGeom prst="rect">
                  <a:avLst/>
                </a:prstGeom>
              </p:spPr>
            </p:pic>
          </mc:Fallback>
        </mc:AlternateContent>
      </p:grpSp>
      <p:grpSp>
        <p:nvGrpSpPr>
          <p:cNvPr id="125" name="Group 124">
            <a:extLst>
              <a:ext uri="{FF2B5EF4-FFF2-40B4-BE49-F238E27FC236}">
                <a16:creationId xmlns:a16="http://schemas.microsoft.com/office/drawing/2014/main" id="{02DCF12F-D239-F8BB-C94F-D078E5C358A5}"/>
              </a:ext>
            </a:extLst>
          </p:cNvPr>
          <p:cNvGrpSpPr/>
          <p:nvPr/>
        </p:nvGrpSpPr>
        <p:grpSpPr>
          <a:xfrm>
            <a:off x="5530535" y="1714909"/>
            <a:ext cx="346680" cy="264960"/>
            <a:chOff x="1175615" y="1718509"/>
            <a:chExt cx="346680" cy="264960"/>
          </a:xfrm>
        </p:grpSpPr>
        <mc:AlternateContent xmlns:mc="http://schemas.openxmlformats.org/markup-compatibility/2006" xmlns:p14="http://schemas.microsoft.com/office/powerpoint/2010/main">
          <mc:Choice Requires="p14">
            <p:contentPart p14:bwMode="auto" r:id="rId144">
              <p14:nvContentPartPr>
                <p14:cNvPr id="126" name="Ink 125">
                  <a:extLst>
                    <a:ext uri="{FF2B5EF4-FFF2-40B4-BE49-F238E27FC236}">
                      <a16:creationId xmlns:a16="http://schemas.microsoft.com/office/drawing/2014/main" id="{D6AF0451-257C-47DC-B8F4-4AD743BECE85}"/>
                    </a:ext>
                  </a:extLst>
                </p14:cNvPr>
                <p14:cNvContentPartPr/>
                <p14:nvPr/>
              </p14:nvContentPartPr>
              <p14:xfrm>
                <a:off x="1175615" y="1839469"/>
                <a:ext cx="107640" cy="17280"/>
              </p14:xfrm>
            </p:contentPart>
          </mc:Choice>
          <mc:Fallback xmlns="">
            <p:pic>
              <p:nvPicPr>
                <p:cNvPr id="126" name="Ink 125">
                  <a:extLst>
                    <a:ext uri="{FF2B5EF4-FFF2-40B4-BE49-F238E27FC236}">
                      <a16:creationId xmlns:a16="http://schemas.microsoft.com/office/drawing/2014/main" id="{D6AF0451-257C-47DC-B8F4-4AD743BECE85}"/>
                    </a:ext>
                  </a:extLst>
                </p:cNvPr>
                <p:cNvPicPr/>
                <p:nvPr/>
              </p:nvPicPr>
              <p:blipFill>
                <a:blip r:embed="rId35"/>
                <a:stretch>
                  <a:fillRect/>
                </a:stretch>
              </p:blipFill>
              <p:spPr>
                <a:xfrm>
                  <a:off x="1169495" y="1833349"/>
                  <a:ext cx="119880" cy="2952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127" name="Ink 126">
                  <a:extLst>
                    <a:ext uri="{FF2B5EF4-FFF2-40B4-BE49-F238E27FC236}">
                      <a16:creationId xmlns:a16="http://schemas.microsoft.com/office/drawing/2014/main" id="{A1A2E629-4A78-48AB-D692-6DB5AD4C6352}"/>
                    </a:ext>
                  </a:extLst>
                </p14:cNvPr>
                <p14:cNvContentPartPr/>
                <p14:nvPr/>
              </p14:nvContentPartPr>
              <p14:xfrm>
                <a:off x="1367495" y="1718509"/>
                <a:ext cx="92880" cy="230040"/>
              </p14:xfrm>
            </p:contentPart>
          </mc:Choice>
          <mc:Fallback xmlns="">
            <p:pic>
              <p:nvPicPr>
                <p:cNvPr id="127" name="Ink 126">
                  <a:extLst>
                    <a:ext uri="{FF2B5EF4-FFF2-40B4-BE49-F238E27FC236}">
                      <a16:creationId xmlns:a16="http://schemas.microsoft.com/office/drawing/2014/main" id="{A1A2E629-4A78-48AB-D692-6DB5AD4C6352}"/>
                    </a:ext>
                  </a:extLst>
                </p:cNvPr>
                <p:cNvPicPr/>
                <p:nvPr/>
              </p:nvPicPr>
              <p:blipFill>
                <a:blip r:embed="rId37"/>
                <a:stretch>
                  <a:fillRect/>
                </a:stretch>
              </p:blipFill>
              <p:spPr>
                <a:xfrm>
                  <a:off x="1361375" y="1712389"/>
                  <a:ext cx="105120" cy="24228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128" name="Ink 127">
                  <a:extLst>
                    <a:ext uri="{FF2B5EF4-FFF2-40B4-BE49-F238E27FC236}">
                      <a16:creationId xmlns:a16="http://schemas.microsoft.com/office/drawing/2014/main" id="{5D57579C-054B-05EF-EB75-4C10BA08F0FE}"/>
                    </a:ext>
                  </a:extLst>
                </p14:cNvPr>
                <p14:cNvContentPartPr/>
                <p14:nvPr/>
              </p14:nvContentPartPr>
              <p14:xfrm>
                <a:off x="1342655" y="1843789"/>
                <a:ext cx="85320" cy="15480"/>
              </p14:xfrm>
            </p:contentPart>
          </mc:Choice>
          <mc:Fallback xmlns="">
            <p:pic>
              <p:nvPicPr>
                <p:cNvPr id="128" name="Ink 127">
                  <a:extLst>
                    <a:ext uri="{FF2B5EF4-FFF2-40B4-BE49-F238E27FC236}">
                      <a16:creationId xmlns:a16="http://schemas.microsoft.com/office/drawing/2014/main" id="{5D57579C-054B-05EF-EB75-4C10BA08F0FE}"/>
                    </a:ext>
                  </a:extLst>
                </p:cNvPr>
                <p:cNvPicPr/>
                <p:nvPr/>
              </p:nvPicPr>
              <p:blipFill>
                <a:blip r:embed="rId39"/>
                <a:stretch>
                  <a:fillRect/>
                </a:stretch>
              </p:blipFill>
              <p:spPr>
                <a:xfrm>
                  <a:off x="1336535" y="1837669"/>
                  <a:ext cx="97560" cy="2772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129" name="Ink 128">
                  <a:extLst>
                    <a:ext uri="{FF2B5EF4-FFF2-40B4-BE49-F238E27FC236}">
                      <a16:creationId xmlns:a16="http://schemas.microsoft.com/office/drawing/2014/main" id="{38C6134D-772C-0FB5-2D0A-275AFC485003}"/>
                    </a:ext>
                  </a:extLst>
                </p14:cNvPr>
                <p14:cNvContentPartPr/>
                <p14:nvPr/>
              </p14:nvContentPartPr>
              <p14:xfrm>
                <a:off x="1455335" y="1908589"/>
                <a:ext cx="66960" cy="74880"/>
              </p14:xfrm>
            </p:contentPart>
          </mc:Choice>
          <mc:Fallback xmlns="">
            <p:pic>
              <p:nvPicPr>
                <p:cNvPr id="129" name="Ink 128">
                  <a:extLst>
                    <a:ext uri="{FF2B5EF4-FFF2-40B4-BE49-F238E27FC236}">
                      <a16:creationId xmlns:a16="http://schemas.microsoft.com/office/drawing/2014/main" id="{38C6134D-772C-0FB5-2D0A-275AFC485003}"/>
                    </a:ext>
                  </a:extLst>
                </p:cNvPr>
                <p:cNvPicPr/>
                <p:nvPr/>
              </p:nvPicPr>
              <p:blipFill>
                <a:blip r:embed="rId41"/>
                <a:stretch>
                  <a:fillRect/>
                </a:stretch>
              </p:blipFill>
              <p:spPr>
                <a:xfrm>
                  <a:off x="1449215" y="1902469"/>
                  <a:ext cx="79200" cy="871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48">
            <p14:nvContentPartPr>
              <p14:cNvPr id="130" name="Ink 129">
                <a:extLst>
                  <a:ext uri="{FF2B5EF4-FFF2-40B4-BE49-F238E27FC236}">
                    <a16:creationId xmlns:a16="http://schemas.microsoft.com/office/drawing/2014/main" id="{188D700A-0B31-FCBF-ACC2-828268BDA67D}"/>
                  </a:ext>
                </a:extLst>
              </p14:cNvPr>
              <p14:cNvContentPartPr/>
              <p14:nvPr/>
            </p14:nvContentPartPr>
            <p14:xfrm>
              <a:off x="5479415" y="2807869"/>
              <a:ext cx="3165840" cy="33120"/>
            </p14:xfrm>
          </p:contentPart>
        </mc:Choice>
        <mc:Fallback xmlns="">
          <p:pic>
            <p:nvPicPr>
              <p:cNvPr id="130" name="Ink 129">
                <a:extLst>
                  <a:ext uri="{FF2B5EF4-FFF2-40B4-BE49-F238E27FC236}">
                    <a16:creationId xmlns:a16="http://schemas.microsoft.com/office/drawing/2014/main" id="{188D700A-0B31-FCBF-ACC2-828268BDA67D}"/>
                  </a:ext>
                </a:extLst>
              </p:cNvPr>
              <p:cNvPicPr/>
              <p:nvPr/>
            </p:nvPicPr>
            <p:blipFill>
              <a:blip r:embed="rId43"/>
              <a:stretch>
                <a:fillRect/>
              </a:stretch>
            </p:blipFill>
            <p:spPr>
              <a:xfrm>
                <a:off x="5473295" y="2801749"/>
                <a:ext cx="3178080" cy="45360"/>
              </a:xfrm>
              <a:prstGeom prst="rect">
                <a:avLst/>
              </a:prstGeom>
            </p:spPr>
          </p:pic>
        </mc:Fallback>
      </mc:AlternateContent>
      <p:grpSp>
        <p:nvGrpSpPr>
          <p:cNvPr id="131" name="Group 130">
            <a:extLst>
              <a:ext uri="{FF2B5EF4-FFF2-40B4-BE49-F238E27FC236}">
                <a16:creationId xmlns:a16="http://schemas.microsoft.com/office/drawing/2014/main" id="{D231C11D-7637-D659-5927-B203E78E0B45}"/>
              </a:ext>
            </a:extLst>
          </p:cNvPr>
          <p:cNvGrpSpPr/>
          <p:nvPr/>
        </p:nvGrpSpPr>
        <p:grpSpPr>
          <a:xfrm>
            <a:off x="8574335" y="2719309"/>
            <a:ext cx="273960" cy="175320"/>
            <a:chOff x="4219415" y="2722909"/>
            <a:chExt cx="273960" cy="175320"/>
          </a:xfrm>
        </p:grpSpPr>
        <mc:AlternateContent xmlns:mc="http://schemas.openxmlformats.org/markup-compatibility/2006" xmlns:p14="http://schemas.microsoft.com/office/powerpoint/2010/main">
          <mc:Choice Requires="p14">
            <p:contentPart p14:bwMode="auto" r:id="rId149">
              <p14:nvContentPartPr>
                <p14:cNvPr id="132" name="Ink 131">
                  <a:extLst>
                    <a:ext uri="{FF2B5EF4-FFF2-40B4-BE49-F238E27FC236}">
                      <a16:creationId xmlns:a16="http://schemas.microsoft.com/office/drawing/2014/main" id="{C180DCF9-A837-6B7B-010F-980C6643A971}"/>
                    </a:ext>
                  </a:extLst>
                </p14:cNvPr>
                <p14:cNvContentPartPr/>
                <p14:nvPr/>
              </p14:nvContentPartPr>
              <p14:xfrm>
                <a:off x="4219415" y="2740549"/>
                <a:ext cx="66600" cy="150120"/>
              </p14:xfrm>
            </p:contentPart>
          </mc:Choice>
          <mc:Fallback xmlns="">
            <p:pic>
              <p:nvPicPr>
                <p:cNvPr id="132" name="Ink 131">
                  <a:extLst>
                    <a:ext uri="{FF2B5EF4-FFF2-40B4-BE49-F238E27FC236}">
                      <a16:creationId xmlns:a16="http://schemas.microsoft.com/office/drawing/2014/main" id="{C180DCF9-A837-6B7B-010F-980C6643A971}"/>
                    </a:ext>
                  </a:extLst>
                </p:cNvPr>
                <p:cNvPicPr/>
                <p:nvPr/>
              </p:nvPicPr>
              <p:blipFill>
                <a:blip r:embed="rId45"/>
                <a:stretch>
                  <a:fillRect/>
                </a:stretch>
              </p:blipFill>
              <p:spPr>
                <a:xfrm>
                  <a:off x="4213295" y="2734429"/>
                  <a:ext cx="78840" cy="16236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133" name="Ink 132">
                  <a:extLst>
                    <a:ext uri="{FF2B5EF4-FFF2-40B4-BE49-F238E27FC236}">
                      <a16:creationId xmlns:a16="http://schemas.microsoft.com/office/drawing/2014/main" id="{38B0321A-9E5E-454B-D24C-5525B853E243}"/>
                    </a:ext>
                  </a:extLst>
                </p14:cNvPr>
                <p14:cNvContentPartPr/>
                <p14:nvPr/>
              </p14:nvContentPartPr>
              <p14:xfrm>
                <a:off x="4441895" y="2722909"/>
                <a:ext cx="13320" cy="175320"/>
              </p14:xfrm>
            </p:contentPart>
          </mc:Choice>
          <mc:Fallback xmlns="">
            <p:pic>
              <p:nvPicPr>
                <p:cNvPr id="133" name="Ink 132">
                  <a:extLst>
                    <a:ext uri="{FF2B5EF4-FFF2-40B4-BE49-F238E27FC236}">
                      <a16:creationId xmlns:a16="http://schemas.microsoft.com/office/drawing/2014/main" id="{38B0321A-9E5E-454B-D24C-5525B853E243}"/>
                    </a:ext>
                  </a:extLst>
                </p:cNvPr>
                <p:cNvPicPr/>
                <p:nvPr/>
              </p:nvPicPr>
              <p:blipFill>
                <a:blip r:embed="rId47"/>
                <a:stretch>
                  <a:fillRect/>
                </a:stretch>
              </p:blipFill>
              <p:spPr>
                <a:xfrm>
                  <a:off x="4435775" y="2716789"/>
                  <a:ext cx="25560" cy="18756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134" name="Ink 133">
                  <a:extLst>
                    <a:ext uri="{FF2B5EF4-FFF2-40B4-BE49-F238E27FC236}">
                      <a16:creationId xmlns:a16="http://schemas.microsoft.com/office/drawing/2014/main" id="{FA5B1942-511F-41FC-8BBD-55A2A84E73A6}"/>
                    </a:ext>
                  </a:extLst>
                </p14:cNvPr>
                <p14:cNvContentPartPr/>
                <p14:nvPr/>
              </p14:nvContentPartPr>
              <p14:xfrm>
                <a:off x="4407695" y="2813269"/>
                <a:ext cx="85680" cy="11160"/>
              </p14:xfrm>
            </p:contentPart>
          </mc:Choice>
          <mc:Fallback xmlns="">
            <p:pic>
              <p:nvPicPr>
                <p:cNvPr id="134" name="Ink 133">
                  <a:extLst>
                    <a:ext uri="{FF2B5EF4-FFF2-40B4-BE49-F238E27FC236}">
                      <a16:creationId xmlns:a16="http://schemas.microsoft.com/office/drawing/2014/main" id="{FA5B1942-511F-41FC-8BBD-55A2A84E73A6}"/>
                    </a:ext>
                  </a:extLst>
                </p:cNvPr>
                <p:cNvPicPr/>
                <p:nvPr/>
              </p:nvPicPr>
              <p:blipFill>
                <a:blip r:embed="rId49"/>
                <a:stretch>
                  <a:fillRect/>
                </a:stretch>
              </p:blipFill>
              <p:spPr>
                <a:xfrm>
                  <a:off x="4401575" y="2807149"/>
                  <a:ext cx="97920" cy="234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52">
            <p14:nvContentPartPr>
              <p14:cNvPr id="135" name="Ink 134">
                <a:extLst>
                  <a:ext uri="{FF2B5EF4-FFF2-40B4-BE49-F238E27FC236}">
                    <a16:creationId xmlns:a16="http://schemas.microsoft.com/office/drawing/2014/main" id="{0D5FA385-E8B4-2AFE-0ABB-579E16495CED}"/>
                  </a:ext>
                </a:extLst>
              </p14:cNvPr>
              <p14:cNvContentPartPr/>
              <p14:nvPr/>
            </p14:nvContentPartPr>
            <p14:xfrm>
              <a:off x="6139655" y="1286149"/>
              <a:ext cx="1329840" cy="1156320"/>
            </p14:xfrm>
          </p:contentPart>
        </mc:Choice>
        <mc:Fallback xmlns="">
          <p:pic>
            <p:nvPicPr>
              <p:cNvPr id="135" name="Ink 134">
                <a:extLst>
                  <a:ext uri="{FF2B5EF4-FFF2-40B4-BE49-F238E27FC236}">
                    <a16:creationId xmlns:a16="http://schemas.microsoft.com/office/drawing/2014/main" id="{0D5FA385-E8B4-2AFE-0ABB-579E16495CED}"/>
                  </a:ext>
                </a:extLst>
              </p:cNvPr>
              <p:cNvPicPr/>
              <p:nvPr/>
            </p:nvPicPr>
            <p:blipFill>
              <a:blip r:embed="rId51"/>
              <a:stretch>
                <a:fillRect/>
              </a:stretch>
            </p:blipFill>
            <p:spPr>
              <a:xfrm>
                <a:off x="6133535" y="1280029"/>
                <a:ext cx="1342080" cy="1168560"/>
              </a:xfrm>
              <a:prstGeom prst="rect">
                <a:avLst/>
              </a:prstGeom>
            </p:spPr>
          </p:pic>
        </mc:Fallback>
      </mc:AlternateContent>
      <p:grpSp>
        <p:nvGrpSpPr>
          <p:cNvPr id="136" name="Group 135">
            <a:extLst>
              <a:ext uri="{FF2B5EF4-FFF2-40B4-BE49-F238E27FC236}">
                <a16:creationId xmlns:a16="http://schemas.microsoft.com/office/drawing/2014/main" id="{062F0DCF-464B-E52F-0767-2A0DCC35A3CB}"/>
              </a:ext>
            </a:extLst>
          </p:cNvPr>
          <p:cNvGrpSpPr/>
          <p:nvPr/>
        </p:nvGrpSpPr>
        <p:grpSpPr>
          <a:xfrm>
            <a:off x="6541775" y="1610149"/>
            <a:ext cx="372240" cy="343080"/>
            <a:chOff x="2186855" y="1613749"/>
            <a:chExt cx="372240" cy="343080"/>
          </a:xfrm>
        </p:grpSpPr>
        <mc:AlternateContent xmlns:mc="http://schemas.openxmlformats.org/markup-compatibility/2006" xmlns:p14="http://schemas.microsoft.com/office/powerpoint/2010/main">
          <mc:Choice Requires="p14">
            <p:contentPart p14:bwMode="auto" r:id="rId153">
              <p14:nvContentPartPr>
                <p14:cNvPr id="137" name="Ink 136">
                  <a:extLst>
                    <a:ext uri="{FF2B5EF4-FFF2-40B4-BE49-F238E27FC236}">
                      <a16:creationId xmlns:a16="http://schemas.microsoft.com/office/drawing/2014/main" id="{8DD7145B-D23C-C446-B0FA-5AA29E7A2C76}"/>
                    </a:ext>
                  </a:extLst>
                </p14:cNvPr>
                <p14:cNvContentPartPr/>
                <p14:nvPr/>
              </p14:nvContentPartPr>
              <p14:xfrm>
                <a:off x="2331935" y="1773229"/>
                <a:ext cx="227160" cy="183600"/>
              </p14:xfrm>
            </p:contentPart>
          </mc:Choice>
          <mc:Fallback xmlns="">
            <p:pic>
              <p:nvPicPr>
                <p:cNvPr id="137" name="Ink 136">
                  <a:extLst>
                    <a:ext uri="{FF2B5EF4-FFF2-40B4-BE49-F238E27FC236}">
                      <a16:creationId xmlns:a16="http://schemas.microsoft.com/office/drawing/2014/main" id="{8DD7145B-D23C-C446-B0FA-5AA29E7A2C76}"/>
                    </a:ext>
                  </a:extLst>
                </p:cNvPr>
                <p:cNvPicPr/>
                <p:nvPr/>
              </p:nvPicPr>
              <p:blipFill>
                <a:blip r:embed="rId53"/>
                <a:stretch>
                  <a:fillRect/>
                </a:stretch>
              </p:blipFill>
              <p:spPr>
                <a:xfrm>
                  <a:off x="2325815" y="1767109"/>
                  <a:ext cx="239400" cy="19584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138" name="Ink 137">
                  <a:extLst>
                    <a:ext uri="{FF2B5EF4-FFF2-40B4-BE49-F238E27FC236}">
                      <a16:creationId xmlns:a16="http://schemas.microsoft.com/office/drawing/2014/main" id="{BC2232AE-B8DA-D82B-8C8B-CB119FDC46AD}"/>
                    </a:ext>
                  </a:extLst>
                </p14:cNvPr>
                <p14:cNvContentPartPr/>
                <p14:nvPr/>
              </p14:nvContentPartPr>
              <p14:xfrm>
                <a:off x="2186855" y="1647589"/>
                <a:ext cx="17280" cy="142560"/>
              </p14:xfrm>
            </p:contentPart>
          </mc:Choice>
          <mc:Fallback xmlns="">
            <p:pic>
              <p:nvPicPr>
                <p:cNvPr id="138" name="Ink 137">
                  <a:extLst>
                    <a:ext uri="{FF2B5EF4-FFF2-40B4-BE49-F238E27FC236}">
                      <a16:creationId xmlns:a16="http://schemas.microsoft.com/office/drawing/2014/main" id="{BC2232AE-B8DA-D82B-8C8B-CB119FDC46AD}"/>
                    </a:ext>
                  </a:extLst>
                </p:cNvPr>
                <p:cNvPicPr/>
                <p:nvPr/>
              </p:nvPicPr>
              <p:blipFill>
                <a:blip r:embed="rId55"/>
                <a:stretch>
                  <a:fillRect/>
                </a:stretch>
              </p:blipFill>
              <p:spPr>
                <a:xfrm>
                  <a:off x="2180735" y="1641469"/>
                  <a:ext cx="2952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139" name="Ink 138">
                  <a:extLst>
                    <a:ext uri="{FF2B5EF4-FFF2-40B4-BE49-F238E27FC236}">
                      <a16:creationId xmlns:a16="http://schemas.microsoft.com/office/drawing/2014/main" id="{B041BF14-FC0A-A16E-6252-076CC3AA63C7}"/>
                    </a:ext>
                  </a:extLst>
                </p14:cNvPr>
                <p14:cNvContentPartPr/>
                <p14:nvPr/>
              </p14:nvContentPartPr>
              <p14:xfrm>
                <a:off x="2212415" y="1613749"/>
                <a:ext cx="79560" cy="104040"/>
              </p14:xfrm>
            </p:contentPart>
          </mc:Choice>
          <mc:Fallback xmlns="">
            <p:pic>
              <p:nvPicPr>
                <p:cNvPr id="139" name="Ink 138">
                  <a:extLst>
                    <a:ext uri="{FF2B5EF4-FFF2-40B4-BE49-F238E27FC236}">
                      <a16:creationId xmlns:a16="http://schemas.microsoft.com/office/drawing/2014/main" id="{B041BF14-FC0A-A16E-6252-076CC3AA63C7}"/>
                    </a:ext>
                  </a:extLst>
                </p:cNvPr>
                <p:cNvPicPr/>
                <p:nvPr/>
              </p:nvPicPr>
              <p:blipFill>
                <a:blip r:embed="rId57"/>
                <a:stretch>
                  <a:fillRect/>
                </a:stretch>
              </p:blipFill>
              <p:spPr>
                <a:xfrm>
                  <a:off x="2206295" y="1607629"/>
                  <a:ext cx="91800" cy="11628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140" name="Ink 139">
                  <a:extLst>
                    <a:ext uri="{FF2B5EF4-FFF2-40B4-BE49-F238E27FC236}">
                      <a16:creationId xmlns:a16="http://schemas.microsoft.com/office/drawing/2014/main" id="{9E056AAF-6E38-961F-44CC-A8A30FDB83FA}"/>
                    </a:ext>
                  </a:extLst>
                </p14:cNvPr>
                <p14:cNvContentPartPr/>
                <p14:nvPr/>
              </p14:nvContentPartPr>
              <p14:xfrm>
                <a:off x="2223215" y="1712389"/>
                <a:ext cx="45360" cy="74160"/>
              </p14:xfrm>
            </p:contentPart>
          </mc:Choice>
          <mc:Fallback xmlns="">
            <p:pic>
              <p:nvPicPr>
                <p:cNvPr id="140" name="Ink 139">
                  <a:extLst>
                    <a:ext uri="{FF2B5EF4-FFF2-40B4-BE49-F238E27FC236}">
                      <a16:creationId xmlns:a16="http://schemas.microsoft.com/office/drawing/2014/main" id="{9E056AAF-6E38-961F-44CC-A8A30FDB83FA}"/>
                    </a:ext>
                  </a:extLst>
                </p:cNvPr>
                <p:cNvPicPr/>
                <p:nvPr/>
              </p:nvPicPr>
              <p:blipFill>
                <a:blip r:embed="rId59"/>
                <a:stretch>
                  <a:fillRect/>
                </a:stretch>
              </p:blipFill>
              <p:spPr>
                <a:xfrm>
                  <a:off x="2217095" y="1706269"/>
                  <a:ext cx="57600" cy="8640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141" name="Ink 140">
                  <a:extLst>
                    <a:ext uri="{FF2B5EF4-FFF2-40B4-BE49-F238E27FC236}">
                      <a16:creationId xmlns:a16="http://schemas.microsoft.com/office/drawing/2014/main" id="{9E241D05-2580-7031-1718-061ACC5C380E}"/>
                    </a:ext>
                  </a:extLst>
                </p14:cNvPr>
                <p14:cNvContentPartPr/>
                <p14:nvPr/>
              </p14:nvContentPartPr>
              <p14:xfrm>
                <a:off x="2302055" y="1733989"/>
                <a:ext cx="56520" cy="66600"/>
              </p14:xfrm>
            </p:contentPart>
          </mc:Choice>
          <mc:Fallback xmlns="">
            <p:pic>
              <p:nvPicPr>
                <p:cNvPr id="141" name="Ink 140">
                  <a:extLst>
                    <a:ext uri="{FF2B5EF4-FFF2-40B4-BE49-F238E27FC236}">
                      <a16:creationId xmlns:a16="http://schemas.microsoft.com/office/drawing/2014/main" id="{9E241D05-2580-7031-1718-061ACC5C380E}"/>
                    </a:ext>
                  </a:extLst>
                </p:cNvPr>
                <p:cNvPicPr/>
                <p:nvPr/>
              </p:nvPicPr>
              <p:blipFill>
                <a:blip r:embed="rId61"/>
                <a:stretch>
                  <a:fillRect/>
                </a:stretch>
              </p:blipFill>
              <p:spPr>
                <a:xfrm>
                  <a:off x="2295935" y="1727869"/>
                  <a:ext cx="68760" cy="788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58">
            <p14:nvContentPartPr>
              <p14:cNvPr id="142" name="Ink 141">
                <a:extLst>
                  <a:ext uri="{FF2B5EF4-FFF2-40B4-BE49-F238E27FC236}">
                    <a16:creationId xmlns:a16="http://schemas.microsoft.com/office/drawing/2014/main" id="{8277FC4A-8B6E-576B-19E3-138EC2A20667}"/>
                  </a:ext>
                </a:extLst>
              </p14:cNvPr>
              <p14:cNvContentPartPr/>
              <p14:nvPr/>
            </p14:nvContentPartPr>
            <p14:xfrm>
              <a:off x="6408215" y="1300189"/>
              <a:ext cx="1329840" cy="1156320"/>
            </p14:xfrm>
          </p:contentPart>
        </mc:Choice>
        <mc:Fallback xmlns="">
          <p:pic>
            <p:nvPicPr>
              <p:cNvPr id="142" name="Ink 141">
                <a:extLst>
                  <a:ext uri="{FF2B5EF4-FFF2-40B4-BE49-F238E27FC236}">
                    <a16:creationId xmlns:a16="http://schemas.microsoft.com/office/drawing/2014/main" id="{8277FC4A-8B6E-576B-19E3-138EC2A20667}"/>
                  </a:ext>
                </a:extLst>
              </p:cNvPr>
              <p:cNvPicPr/>
              <p:nvPr/>
            </p:nvPicPr>
            <p:blipFill>
              <a:blip r:embed="rId51"/>
              <a:stretch>
                <a:fillRect/>
              </a:stretch>
            </p:blipFill>
            <p:spPr>
              <a:xfrm>
                <a:off x="6402095" y="1294069"/>
                <a:ext cx="1342080" cy="116856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143" name="Ink 142">
                <a:extLst>
                  <a:ext uri="{FF2B5EF4-FFF2-40B4-BE49-F238E27FC236}">
                    <a16:creationId xmlns:a16="http://schemas.microsoft.com/office/drawing/2014/main" id="{644702C8-F9DA-75F7-9744-65DC336339BF}"/>
                  </a:ext>
                </a:extLst>
              </p14:cNvPr>
              <p14:cNvContentPartPr/>
              <p14:nvPr/>
            </p14:nvContentPartPr>
            <p14:xfrm>
              <a:off x="6611255" y="1317181"/>
              <a:ext cx="1329840" cy="1156320"/>
            </p14:xfrm>
          </p:contentPart>
        </mc:Choice>
        <mc:Fallback xmlns="">
          <p:pic>
            <p:nvPicPr>
              <p:cNvPr id="143" name="Ink 142">
                <a:extLst>
                  <a:ext uri="{FF2B5EF4-FFF2-40B4-BE49-F238E27FC236}">
                    <a16:creationId xmlns:a16="http://schemas.microsoft.com/office/drawing/2014/main" id="{644702C8-F9DA-75F7-9744-65DC336339BF}"/>
                  </a:ext>
                </a:extLst>
              </p:cNvPr>
              <p:cNvPicPr/>
              <p:nvPr/>
            </p:nvPicPr>
            <p:blipFill>
              <a:blip r:embed="rId51"/>
              <a:stretch>
                <a:fillRect/>
              </a:stretch>
            </p:blipFill>
            <p:spPr>
              <a:xfrm>
                <a:off x="6605135" y="1311061"/>
                <a:ext cx="1342080" cy="116856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144" name="Ink 143">
                <a:extLst>
                  <a:ext uri="{FF2B5EF4-FFF2-40B4-BE49-F238E27FC236}">
                    <a16:creationId xmlns:a16="http://schemas.microsoft.com/office/drawing/2014/main" id="{14C91E6F-E2FE-E267-CA70-938E45EA5A77}"/>
                  </a:ext>
                </a:extLst>
              </p14:cNvPr>
              <p14:cNvContentPartPr/>
              <p14:nvPr/>
            </p14:nvContentPartPr>
            <p14:xfrm>
              <a:off x="6798095" y="1883749"/>
              <a:ext cx="360" cy="2160"/>
            </p14:xfrm>
          </p:contentPart>
        </mc:Choice>
        <mc:Fallback xmlns="">
          <p:pic>
            <p:nvPicPr>
              <p:cNvPr id="144" name="Ink 143">
                <a:extLst>
                  <a:ext uri="{FF2B5EF4-FFF2-40B4-BE49-F238E27FC236}">
                    <a16:creationId xmlns:a16="http://schemas.microsoft.com/office/drawing/2014/main" id="{14C91E6F-E2FE-E267-CA70-938E45EA5A77}"/>
                  </a:ext>
                </a:extLst>
              </p:cNvPr>
              <p:cNvPicPr/>
              <p:nvPr/>
            </p:nvPicPr>
            <p:blipFill>
              <a:blip r:embed="rId65"/>
              <a:stretch>
                <a:fillRect/>
              </a:stretch>
            </p:blipFill>
            <p:spPr>
              <a:xfrm>
                <a:off x="6791975" y="1877629"/>
                <a:ext cx="12600" cy="1440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145" name="Ink 144">
                <a:extLst>
                  <a:ext uri="{FF2B5EF4-FFF2-40B4-BE49-F238E27FC236}">
                    <a16:creationId xmlns:a16="http://schemas.microsoft.com/office/drawing/2014/main" id="{E301A54C-6C50-6EF8-32CC-022813CCACDE}"/>
                  </a:ext>
                </a:extLst>
              </p14:cNvPr>
              <p14:cNvContentPartPr/>
              <p14:nvPr/>
            </p14:nvContentPartPr>
            <p14:xfrm>
              <a:off x="6759575" y="1852429"/>
              <a:ext cx="64800" cy="48600"/>
            </p14:xfrm>
          </p:contentPart>
        </mc:Choice>
        <mc:Fallback xmlns="">
          <p:pic>
            <p:nvPicPr>
              <p:cNvPr id="145" name="Ink 144">
                <a:extLst>
                  <a:ext uri="{FF2B5EF4-FFF2-40B4-BE49-F238E27FC236}">
                    <a16:creationId xmlns:a16="http://schemas.microsoft.com/office/drawing/2014/main" id="{E301A54C-6C50-6EF8-32CC-022813CCACDE}"/>
                  </a:ext>
                </a:extLst>
              </p:cNvPr>
              <p:cNvPicPr/>
              <p:nvPr/>
            </p:nvPicPr>
            <p:blipFill>
              <a:blip r:embed="rId67"/>
              <a:stretch>
                <a:fillRect/>
              </a:stretch>
            </p:blipFill>
            <p:spPr>
              <a:xfrm>
                <a:off x="6753455" y="1846309"/>
                <a:ext cx="77040" cy="6084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146" name="Ink 145">
                <a:extLst>
                  <a:ext uri="{FF2B5EF4-FFF2-40B4-BE49-F238E27FC236}">
                    <a16:creationId xmlns:a16="http://schemas.microsoft.com/office/drawing/2014/main" id="{FA08560A-2CFC-5F09-5A3B-CE237A72E8A6}"/>
                  </a:ext>
                </a:extLst>
              </p14:cNvPr>
              <p14:cNvContentPartPr/>
              <p14:nvPr/>
            </p14:nvContentPartPr>
            <p14:xfrm>
              <a:off x="6776495" y="2774029"/>
              <a:ext cx="28440" cy="100080"/>
            </p14:xfrm>
          </p:contentPart>
        </mc:Choice>
        <mc:Fallback xmlns="">
          <p:pic>
            <p:nvPicPr>
              <p:cNvPr id="146" name="Ink 145">
                <a:extLst>
                  <a:ext uri="{FF2B5EF4-FFF2-40B4-BE49-F238E27FC236}">
                    <a16:creationId xmlns:a16="http://schemas.microsoft.com/office/drawing/2014/main" id="{FA08560A-2CFC-5F09-5A3B-CE237A72E8A6}"/>
                  </a:ext>
                </a:extLst>
              </p:cNvPr>
              <p:cNvPicPr/>
              <p:nvPr/>
            </p:nvPicPr>
            <p:blipFill>
              <a:blip r:embed="rId69"/>
              <a:stretch>
                <a:fillRect/>
              </a:stretch>
            </p:blipFill>
            <p:spPr>
              <a:xfrm>
                <a:off x="6770375" y="2767909"/>
                <a:ext cx="40680" cy="112320"/>
              </a:xfrm>
              <a:prstGeom prst="rect">
                <a:avLst/>
              </a:prstGeom>
            </p:spPr>
          </p:pic>
        </mc:Fallback>
      </mc:AlternateContent>
      <mc:AlternateContent xmlns:mc="http://schemas.openxmlformats.org/markup-compatibility/2006" xmlns:p14="http://schemas.microsoft.com/office/powerpoint/2010/main">
        <mc:Choice Requires="p14">
          <p:contentPart p14:bwMode="auto" r:id="rId163">
            <p14:nvContentPartPr>
              <p14:cNvPr id="147" name="Ink 146">
                <a:extLst>
                  <a:ext uri="{FF2B5EF4-FFF2-40B4-BE49-F238E27FC236}">
                    <a16:creationId xmlns:a16="http://schemas.microsoft.com/office/drawing/2014/main" id="{EC4C7DC8-0865-7249-9239-6F4005E9A922}"/>
                  </a:ext>
                </a:extLst>
              </p14:cNvPr>
              <p14:cNvContentPartPr/>
              <p14:nvPr/>
            </p14:nvContentPartPr>
            <p14:xfrm>
              <a:off x="7097255" y="2752069"/>
              <a:ext cx="9000" cy="122760"/>
            </p14:xfrm>
          </p:contentPart>
        </mc:Choice>
        <mc:Fallback xmlns="">
          <p:pic>
            <p:nvPicPr>
              <p:cNvPr id="147" name="Ink 146">
                <a:extLst>
                  <a:ext uri="{FF2B5EF4-FFF2-40B4-BE49-F238E27FC236}">
                    <a16:creationId xmlns:a16="http://schemas.microsoft.com/office/drawing/2014/main" id="{EC4C7DC8-0865-7249-9239-6F4005E9A922}"/>
                  </a:ext>
                </a:extLst>
              </p:cNvPr>
              <p:cNvPicPr/>
              <p:nvPr/>
            </p:nvPicPr>
            <p:blipFill>
              <a:blip r:embed="rId71"/>
              <a:stretch>
                <a:fillRect/>
              </a:stretch>
            </p:blipFill>
            <p:spPr>
              <a:xfrm>
                <a:off x="7091135" y="2745949"/>
                <a:ext cx="21240" cy="13500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148" name="Ink 147">
                <a:extLst>
                  <a:ext uri="{FF2B5EF4-FFF2-40B4-BE49-F238E27FC236}">
                    <a16:creationId xmlns:a16="http://schemas.microsoft.com/office/drawing/2014/main" id="{F7A63699-8663-3BAE-C4F7-34F67BCC5B7C}"/>
                  </a:ext>
                </a:extLst>
              </p14:cNvPr>
              <p14:cNvContentPartPr/>
              <p14:nvPr/>
            </p14:nvContentPartPr>
            <p14:xfrm>
              <a:off x="6705935" y="2955469"/>
              <a:ext cx="135720" cy="178560"/>
            </p14:xfrm>
          </p:contentPart>
        </mc:Choice>
        <mc:Fallback xmlns="">
          <p:pic>
            <p:nvPicPr>
              <p:cNvPr id="148" name="Ink 147">
                <a:extLst>
                  <a:ext uri="{FF2B5EF4-FFF2-40B4-BE49-F238E27FC236}">
                    <a16:creationId xmlns:a16="http://schemas.microsoft.com/office/drawing/2014/main" id="{F7A63699-8663-3BAE-C4F7-34F67BCC5B7C}"/>
                  </a:ext>
                </a:extLst>
              </p:cNvPr>
              <p:cNvPicPr/>
              <p:nvPr/>
            </p:nvPicPr>
            <p:blipFill>
              <a:blip r:embed="rId73"/>
              <a:stretch>
                <a:fillRect/>
              </a:stretch>
            </p:blipFill>
            <p:spPr>
              <a:xfrm>
                <a:off x="6699815" y="2949349"/>
                <a:ext cx="147960" cy="190800"/>
              </a:xfrm>
              <a:prstGeom prst="rect">
                <a:avLst/>
              </a:prstGeom>
            </p:spPr>
          </p:pic>
        </mc:Fallback>
      </mc:AlternateContent>
      <p:grpSp>
        <p:nvGrpSpPr>
          <p:cNvPr id="149" name="Group 148">
            <a:extLst>
              <a:ext uri="{FF2B5EF4-FFF2-40B4-BE49-F238E27FC236}">
                <a16:creationId xmlns:a16="http://schemas.microsoft.com/office/drawing/2014/main" id="{28569296-C0B3-F22C-8FC0-07399BE979CF}"/>
              </a:ext>
            </a:extLst>
          </p:cNvPr>
          <p:cNvGrpSpPr/>
          <p:nvPr/>
        </p:nvGrpSpPr>
        <p:grpSpPr>
          <a:xfrm>
            <a:off x="7027055" y="1857109"/>
            <a:ext cx="286920" cy="74880"/>
            <a:chOff x="2672135" y="1860709"/>
            <a:chExt cx="286920" cy="74880"/>
          </a:xfrm>
        </p:grpSpPr>
        <mc:AlternateContent xmlns:mc="http://schemas.openxmlformats.org/markup-compatibility/2006" xmlns:p14="http://schemas.microsoft.com/office/powerpoint/2010/main">
          <mc:Choice Requires="p14">
            <p:contentPart p14:bwMode="auto" r:id="rId165">
              <p14:nvContentPartPr>
                <p14:cNvPr id="150" name="Ink 149">
                  <a:extLst>
                    <a:ext uri="{FF2B5EF4-FFF2-40B4-BE49-F238E27FC236}">
                      <a16:creationId xmlns:a16="http://schemas.microsoft.com/office/drawing/2014/main" id="{049493E4-69C5-4072-2268-833B0A5E9F79}"/>
                    </a:ext>
                  </a:extLst>
                </p14:cNvPr>
                <p14:cNvContentPartPr/>
                <p14:nvPr/>
              </p14:nvContentPartPr>
              <p14:xfrm>
                <a:off x="2672135" y="1860709"/>
                <a:ext cx="57240" cy="64440"/>
              </p14:xfrm>
            </p:contentPart>
          </mc:Choice>
          <mc:Fallback xmlns="">
            <p:pic>
              <p:nvPicPr>
                <p:cNvPr id="150" name="Ink 149">
                  <a:extLst>
                    <a:ext uri="{FF2B5EF4-FFF2-40B4-BE49-F238E27FC236}">
                      <a16:creationId xmlns:a16="http://schemas.microsoft.com/office/drawing/2014/main" id="{049493E4-69C5-4072-2268-833B0A5E9F79}"/>
                    </a:ext>
                  </a:extLst>
                </p:cNvPr>
                <p:cNvPicPr/>
                <p:nvPr/>
              </p:nvPicPr>
              <p:blipFill>
                <a:blip r:embed="rId75"/>
                <a:stretch>
                  <a:fillRect/>
                </a:stretch>
              </p:blipFill>
              <p:spPr>
                <a:xfrm>
                  <a:off x="2666015" y="1854589"/>
                  <a:ext cx="69480" cy="7668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151" name="Ink 150">
                  <a:extLst>
                    <a:ext uri="{FF2B5EF4-FFF2-40B4-BE49-F238E27FC236}">
                      <a16:creationId xmlns:a16="http://schemas.microsoft.com/office/drawing/2014/main" id="{929106F1-701B-7EB3-A161-DE170C448D87}"/>
                    </a:ext>
                  </a:extLst>
                </p14:cNvPr>
                <p14:cNvContentPartPr/>
                <p14:nvPr/>
              </p14:nvContentPartPr>
              <p14:xfrm>
                <a:off x="2885615" y="1880509"/>
                <a:ext cx="73440" cy="55080"/>
              </p14:xfrm>
            </p:contentPart>
          </mc:Choice>
          <mc:Fallback xmlns="">
            <p:pic>
              <p:nvPicPr>
                <p:cNvPr id="151" name="Ink 150">
                  <a:extLst>
                    <a:ext uri="{FF2B5EF4-FFF2-40B4-BE49-F238E27FC236}">
                      <a16:creationId xmlns:a16="http://schemas.microsoft.com/office/drawing/2014/main" id="{929106F1-701B-7EB3-A161-DE170C448D87}"/>
                    </a:ext>
                  </a:extLst>
                </p:cNvPr>
                <p:cNvPicPr/>
                <p:nvPr/>
              </p:nvPicPr>
              <p:blipFill>
                <a:blip r:embed="rId77"/>
                <a:stretch>
                  <a:fillRect/>
                </a:stretch>
              </p:blipFill>
              <p:spPr>
                <a:xfrm>
                  <a:off x="2879495" y="1874389"/>
                  <a:ext cx="85680" cy="6732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152" name="Ink 151">
                  <a:extLst>
                    <a:ext uri="{FF2B5EF4-FFF2-40B4-BE49-F238E27FC236}">
                      <a16:creationId xmlns:a16="http://schemas.microsoft.com/office/drawing/2014/main" id="{6960E66C-1A88-F51F-68A7-34BC7F2BBB4A}"/>
                    </a:ext>
                  </a:extLst>
                </p14:cNvPr>
                <p14:cNvContentPartPr/>
                <p14:nvPr/>
              </p14:nvContentPartPr>
              <p14:xfrm>
                <a:off x="2793815" y="1885909"/>
                <a:ext cx="30600" cy="32760"/>
              </p14:xfrm>
            </p:contentPart>
          </mc:Choice>
          <mc:Fallback xmlns="">
            <p:pic>
              <p:nvPicPr>
                <p:cNvPr id="152" name="Ink 151">
                  <a:extLst>
                    <a:ext uri="{FF2B5EF4-FFF2-40B4-BE49-F238E27FC236}">
                      <a16:creationId xmlns:a16="http://schemas.microsoft.com/office/drawing/2014/main" id="{6960E66C-1A88-F51F-68A7-34BC7F2BBB4A}"/>
                    </a:ext>
                  </a:extLst>
                </p:cNvPr>
                <p:cNvPicPr/>
                <p:nvPr/>
              </p:nvPicPr>
              <p:blipFill>
                <a:blip r:embed="rId79"/>
                <a:stretch>
                  <a:fillRect/>
                </a:stretch>
              </p:blipFill>
              <p:spPr>
                <a:xfrm>
                  <a:off x="2787695" y="1879789"/>
                  <a:ext cx="42840" cy="45000"/>
                </a:xfrm>
                <a:prstGeom prst="rect">
                  <a:avLst/>
                </a:prstGeom>
              </p:spPr>
            </p:pic>
          </mc:Fallback>
        </mc:AlternateContent>
      </p:grpSp>
      <p:grpSp>
        <p:nvGrpSpPr>
          <p:cNvPr id="153" name="Group 152">
            <a:extLst>
              <a:ext uri="{FF2B5EF4-FFF2-40B4-BE49-F238E27FC236}">
                <a16:creationId xmlns:a16="http://schemas.microsoft.com/office/drawing/2014/main" id="{6EC75C8E-B383-5531-C4F6-5E4A288CDEAF}"/>
              </a:ext>
            </a:extLst>
          </p:cNvPr>
          <p:cNvGrpSpPr/>
          <p:nvPr/>
        </p:nvGrpSpPr>
        <p:grpSpPr>
          <a:xfrm>
            <a:off x="7069535" y="2744149"/>
            <a:ext cx="453600" cy="808200"/>
            <a:chOff x="2714615" y="2747749"/>
            <a:chExt cx="453600" cy="808200"/>
          </a:xfrm>
        </p:grpSpPr>
        <mc:AlternateContent xmlns:mc="http://schemas.openxmlformats.org/markup-compatibility/2006" xmlns:p14="http://schemas.microsoft.com/office/powerpoint/2010/main">
          <mc:Choice Requires="p14">
            <p:contentPart p14:bwMode="auto" r:id="rId168">
              <p14:nvContentPartPr>
                <p14:cNvPr id="154" name="Ink 153">
                  <a:extLst>
                    <a:ext uri="{FF2B5EF4-FFF2-40B4-BE49-F238E27FC236}">
                      <a16:creationId xmlns:a16="http://schemas.microsoft.com/office/drawing/2014/main" id="{548923EA-4D7E-573B-3727-9BDB4536C6AB}"/>
                    </a:ext>
                  </a:extLst>
                </p14:cNvPr>
                <p14:cNvContentPartPr/>
                <p14:nvPr/>
              </p14:nvContentPartPr>
              <p14:xfrm>
                <a:off x="2994695" y="2747749"/>
                <a:ext cx="11880" cy="158040"/>
              </p14:xfrm>
            </p:contentPart>
          </mc:Choice>
          <mc:Fallback xmlns="">
            <p:pic>
              <p:nvPicPr>
                <p:cNvPr id="154" name="Ink 153">
                  <a:extLst>
                    <a:ext uri="{FF2B5EF4-FFF2-40B4-BE49-F238E27FC236}">
                      <a16:creationId xmlns:a16="http://schemas.microsoft.com/office/drawing/2014/main" id="{548923EA-4D7E-573B-3727-9BDB4536C6AB}"/>
                    </a:ext>
                  </a:extLst>
                </p:cNvPr>
                <p:cNvPicPr/>
                <p:nvPr/>
              </p:nvPicPr>
              <p:blipFill>
                <a:blip r:embed="rId81"/>
                <a:stretch>
                  <a:fillRect/>
                </a:stretch>
              </p:blipFill>
              <p:spPr>
                <a:xfrm>
                  <a:off x="2988575" y="2741629"/>
                  <a:ext cx="24120" cy="17028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155" name="Ink 154">
                  <a:extLst>
                    <a:ext uri="{FF2B5EF4-FFF2-40B4-BE49-F238E27FC236}">
                      <a16:creationId xmlns:a16="http://schemas.microsoft.com/office/drawing/2014/main" id="{AE896CB2-56AC-8492-34B5-BBAD7077F3C4}"/>
                    </a:ext>
                  </a:extLst>
                </p14:cNvPr>
                <p14:cNvContentPartPr/>
                <p14:nvPr/>
              </p14:nvContentPartPr>
              <p14:xfrm>
                <a:off x="2734055" y="2934229"/>
                <a:ext cx="14040" cy="133560"/>
              </p14:xfrm>
            </p:contentPart>
          </mc:Choice>
          <mc:Fallback xmlns="">
            <p:pic>
              <p:nvPicPr>
                <p:cNvPr id="155" name="Ink 154">
                  <a:extLst>
                    <a:ext uri="{FF2B5EF4-FFF2-40B4-BE49-F238E27FC236}">
                      <a16:creationId xmlns:a16="http://schemas.microsoft.com/office/drawing/2014/main" id="{AE896CB2-56AC-8492-34B5-BBAD7077F3C4}"/>
                    </a:ext>
                  </a:extLst>
                </p:cNvPr>
                <p:cNvPicPr/>
                <p:nvPr/>
              </p:nvPicPr>
              <p:blipFill>
                <a:blip r:embed="rId83"/>
                <a:stretch>
                  <a:fillRect/>
                </a:stretch>
              </p:blipFill>
              <p:spPr>
                <a:xfrm>
                  <a:off x="2727935" y="2928109"/>
                  <a:ext cx="26280" cy="14580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156" name="Ink 155">
                  <a:extLst>
                    <a:ext uri="{FF2B5EF4-FFF2-40B4-BE49-F238E27FC236}">
                      <a16:creationId xmlns:a16="http://schemas.microsoft.com/office/drawing/2014/main" id="{C95702D5-D630-44F5-8B01-CA63CD516E8A}"/>
                    </a:ext>
                  </a:extLst>
                </p14:cNvPr>
                <p14:cNvContentPartPr/>
                <p14:nvPr/>
              </p14:nvContentPartPr>
              <p14:xfrm>
                <a:off x="2714615" y="3021349"/>
                <a:ext cx="66600" cy="12600"/>
              </p14:xfrm>
            </p:contentPart>
          </mc:Choice>
          <mc:Fallback xmlns="">
            <p:pic>
              <p:nvPicPr>
                <p:cNvPr id="156" name="Ink 155">
                  <a:extLst>
                    <a:ext uri="{FF2B5EF4-FFF2-40B4-BE49-F238E27FC236}">
                      <a16:creationId xmlns:a16="http://schemas.microsoft.com/office/drawing/2014/main" id="{C95702D5-D630-44F5-8B01-CA63CD516E8A}"/>
                    </a:ext>
                  </a:extLst>
                </p:cNvPr>
                <p:cNvPicPr/>
                <p:nvPr/>
              </p:nvPicPr>
              <p:blipFill>
                <a:blip r:embed="rId85"/>
                <a:stretch>
                  <a:fillRect/>
                </a:stretch>
              </p:blipFill>
              <p:spPr>
                <a:xfrm>
                  <a:off x="2708495" y="3015229"/>
                  <a:ext cx="78840" cy="2484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157" name="Ink 156">
                  <a:extLst>
                    <a:ext uri="{FF2B5EF4-FFF2-40B4-BE49-F238E27FC236}">
                      <a16:creationId xmlns:a16="http://schemas.microsoft.com/office/drawing/2014/main" id="{97366471-D001-4B40-C9A5-72B6FAD9CF2F}"/>
                    </a:ext>
                  </a:extLst>
                </p14:cNvPr>
                <p14:cNvContentPartPr/>
                <p14:nvPr/>
              </p14:nvContentPartPr>
              <p14:xfrm>
                <a:off x="2789495" y="3060949"/>
                <a:ext cx="51480" cy="60840"/>
              </p14:xfrm>
            </p:contentPart>
          </mc:Choice>
          <mc:Fallback xmlns="">
            <p:pic>
              <p:nvPicPr>
                <p:cNvPr id="157" name="Ink 156">
                  <a:extLst>
                    <a:ext uri="{FF2B5EF4-FFF2-40B4-BE49-F238E27FC236}">
                      <a16:creationId xmlns:a16="http://schemas.microsoft.com/office/drawing/2014/main" id="{97366471-D001-4B40-C9A5-72B6FAD9CF2F}"/>
                    </a:ext>
                  </a:extLst>
                </p:cNvPr>
                <p:cNvPicPr/>
                <p:nvPr/>
              </p:nvPicPr>
              <p:blipFill>
                <a:blip r:embed="rId87"/>
                <a:stretch>
                  <a:fillRect/>
                </a:stretch>
              </p:blipFill>
              <p:spPr>
                <a:xfrm>
                  <a:off x="2783375" y="3054829"/>
                  <a:ext cx="6372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158" name="Ink 157">
                  <a:extLst>
                    <a:ext uri="{FF2B5EF4-FFF2-40B4-BE49-F238E27FC236}">
                      <a16:creationId xmlns:a16="http://schemas.microsoft.com/office/drawing/2014/main" id="{63C9BE28-FDCB-0FC5-A667-DFBC647583AB}"/>
                    </a:ext>
                  </a:extLst>
                </p14:cNvPr>
                <p14:cNvContentPartPr/>
                <p14:nvPr/>
              </p14:nvContentPartPr>
              <p14:xfrm>
                <a:off x="3003695" y="2955469"/>
                <a:ext cx="17280" cy="120240"/>
              </p14:xfrm>
            </p:contentPart>
          </mc:Choice>
          <mc:Fallback xmlns="">
            <p:pic>
              <p:nvPicPr>
                <p:cNvPr id="158" name="Ink 157">
                  <a:extLst>
                    <a:ext uri="{FF2B5EF4-FFF2-40B4-BE49-F238E27FC236}">
                      <a16:creationId xmlns:a16="http://schemas.microsoft.com/office/drawing/2014/main" id="{63C9BE28-FDCB-0FC5-A667-DFBC647583AB}"/>
                    </a:ext>
                  </a:extLst>
                </p:cNvPr>
                <p:cNvPicPr/>
                <p:nvPr/>
              </p:nvPicPr>
              <p:blipFill>
                <a:blip r:embed="rId89"/>
                <a:stretch>
                  <a:fillRect/>
                </a:stretch>
              </p:blipFill>
              <p:spPr>
                <a:xfrm>
                  <a:off x="2997575" y="2949349"/>
                  <a:ext cx="29520" cy="13248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159" name="Ink 158">
                  <a:extLst>
                    <a:ext uri="{FF2B5EF4-FFF2-40B4-BE49-F238E27FC236}">
                      <a16:creationId xmlns:a16="http://schemas.microsoft.com/office/drawing/2014/main" id="{A77A3DCA-EB82-6E70-EAA5-099404C4D371}"/>
                    </a:ext>
                  </a:extLst>
                </p14:cNvPr>
                <p14:cNvContentPartPr/>
                <p14:nvPr/>
              </p14:nvContentPartPr>
              <p14:xfrm>
                <a:off x="2986055" y="3021709"/>
                <a:ext cx="57600" cy="7560"/>
              </p14:xfrm>
            </p:contentPart>
          </mc:Choice>
          <mc:Fallback xmlns="">
            <p:pic>
              <p:nvPicPr>
                <p:cNvPr id="159" name="Ink 158">
                  <a:extLst>
                    <a:ext uri="{FF2B5EF4-FFF2-40B4-BE49-F238E27FC236}">
                      <a16:creationId xmlns:a16="http://schemas.microsoft.com/office/drawing/2014/main" id="{A77A3DCA-EB82-6E70-EAA5-099404C4D371}"/>
                    </a:ext>
                  </a:extLst>
                </p:cNvPr>
                <p:cNvPicPr/>
                <p:nvPr/>
              </p:nvPicPr>
              <p:blipFill>
                <a:blip r:embed="rId91"/>
                <a:stretch>
                  <a:fillRect/>
                </a:stretch>
              </p:blipFill>
              <p:spPr>
                <a:xfrm>
                  <a:off x="2979935" y="3015589"/>
                  <a:ext cx="6984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160" name="Ink 159">
                  <a:extLst>
                    <a:ext uri="{FF2B5EF4-FFF2-40B4-BE49-F238E27FC236}">
                      <a16:creationId xmlns:a16="http://schemas.microsoft.com/office/drawing/2014/main" id="{DEBEA93A-4646-1074-BF3F-F79050F7C4A0}"/>
                    </a:ext>
                  </a:extLst>
                </p14:cNvPr>
                <p14:cNvContentPartPr/>
                <p14:nvPr/>
              </p14:nvContentPartPr>
              <p14:xfrm>
                <a:off x="3084335" y="3049429"/>
                <a:ext cx="6840" cy="68760"/>
              </p14:xfrm>
            </p:contentPart>
          </mc:Choice>
          <mc:Fallback xmlns="">
            <p:pic>
              <p:nvPicPr>
                <p:cNvPr id="160" name="Ink 159">
                  <a:extLst>
                    <a:ext uri="{FF2B5EF4-FFF2-40B4-BE49-F238E27FC236}">
                      <a16:creationId xmlns:a16="http://schemas.microsoft.com/office/drawing/2014/main" id="{DEBEA93A-4646-1074-BF3F-F79050F7C4A0}"/>
                    </a:ext>
                  </a:extLst>
                </p:cNvPr>
                <p:cNvPicPr/>
                <p:nvPr/>
              </p:nvPicPr>
              <p:blipFill>
                <a:blip r:embed="rId93"/>
                <a:stretch>
                  <a:fillRect/>
                </a:stretch>
              </p:blipFill>
              <p:spPr>
                <a:xfrm>
                  <a:off x="3078215" y="3043309"/>
                  <a:ext cx="19080" cy="8100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161" name="Ink 160">
                  <a:extLst>
                    <a:ext uri="{FF2B5EF4-FFF2-40B4-BE49-F238E27FC236}">
                      <a16:creationId xmlns:a16="http://schemas.microsoft.com/office/drawing/2014/main" id="{E4BD5C33-AE0D-A5DD-6AE5-38D7A9A80461}"/>
                    </a:ext>
                  </a:extLst>
                </p14:cNvPr>
                <p14:cNvContentPartPr/>
                <p14:nvPr/>
              </p14:nvContentPartPr>
              <p14:xfrm>
                <a:off x="2861855" y="2771869"/>
                <a:ext cx="6840" cy="92880"/>
              </p14:xfrm>
            </p:contentPart>
          </mc:Choice>
          <mc:Fallback xmlns="">
            <p:pic>
              <p:nvPicPr>
                <p:cNvPr id="161" name="Ink 160">
                  <a:extLst>
                    <a:ext uri="{FF2B5EF4-FFF2-40B4-BE49-F238E27FC236}">
                      <a16:creationId xmlns:a16="http://schemas.microsoft.com/office/drawing/2014/main" id="{E4BD5C33-AE0D-A5DD-6AE5-38D7A9A80461}"/>
                    </a:ext>
                  </a:extLst>
                </p:cNvPr>
                <p:cNvPicPr/>
                <p:nvPr/>
              </p:nvPicPr>
              <p:blipFill>
                <a:blip r:embed="rId95"/>
                <a:stretch>
                  <a:fillRect/>
                </a:stretch>
              </p:blipFill>
              <p:spPr>
                <a:xfrm>
                  <a:off x="2855735" y="2765749"/>
                  <a:ext cx="19080" cy="10512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162" name="Ink 161">
                  <a:extLst>
                    <a:ext uri="{FF2B5EF4-FFF2-40B4-BE49-F238E27FC236}">
                      <a16:creationId xmlns:a16="http://schemas.microsoft.com/office/drawing/2014/main" id="{D37351AE-4C95-0E1B-2040-435D5C549053}"/>
                    </a:ext>
                  </a:extLst>
                </p14:cNvPr>
                <p14:cNvContentPartPr/>
                <p14:nvPr/>
              </p14:nvContentPartPr>
              <p14:xfrm>
                <a:off x="2887775" y="2938549"/>
                <a:ext cx="360" cy="360"/>
              </p14:xfrm>
            </p:contentPart>
          </mc:Choice>
          <mc:Fallback xmlns="">
            <p:pic>
              <p:nvPicPr>
                <p:cNvPr id="162" name="Ink 161">
                  <a:extLst>
                    <a:ext uri="{FF2B5EF4-FFF2-40B4-BE49-F238E27FC236}">
                      <a16:creationId xmlns:a16="http://schemas.microsoft.com/office/drawing/2014/main" id="{D37351AE-4C95-0E1B-2040-435D5C549053}"/>
                    </a:ext>
                  </a:extLst>
                </p:cNvPr>
                <p:cNvPicPr/>
                <p:nvPr/>
              </p:nvPicPr>
              <p:blipFill>
                <a:blip r:embed="rId97"/>
                <a:stretch>
                  <a:fillRect/>
                </a:stretch>
              </p:blipFill>
              <p:spPr>
                <a:xfrm>
                  <a:off x="2881655" y="2932429"/>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163" name="Ink 162">
                  <a:extLst>
                    <a:ext uri="{FF2B5EF4-FFF2-40B4-BE49-F238E27FC236}">
                      <a16:creationId xmlns:a16="http://schemas.microsoft.com/office/drawing/2014/main" id="{2BF02F11-2C3D-F0CA-F886-816C97C76DE1}"/>
                    </a:ext>
                  </a:extLst>
                </p14:cNvPr>
                <p14:cNvContentPartPr/>
                <p14:nvPr/>
              </p14:nvContentPartPr>
              <p14:xfrm>
                <a:off x="2887775" y="2938549"/>
                <a:ext cx="360" cy="360"/>
              </p14:xfrm>
            </p:contentPart>
          </mc:Choice>
          <mc:Fallback xmlns="">
            <p:pic>
              <p:nvPicPr>
                <p:cNvPr id="163" name="Ink 162">
                  <a:extLst>
                    <a:ext uri="{FF2B5EF4-FFF2-40B4-BE49-F238E27FC236}">
                      <a16:creationId xmlns:a16="http://schemas.microsoft.com/office/drawing/2014/main" id="{2BF02F11-2C3D-F0CA-F886-816C97C76DE1}"/>
                    </a:ext>
                  </a:extLst>
                </p:cNvPr>
                <p:cNvPicPr/>
                <p:nvPr/>
              </p:nvPicPr>
              <p:blipFill>
                <a:blip r:embed="rId97"/>
                <a:stretch>
                  <a:fillRect/>
                </a:stretch>
              </p:blipFill>
              <p:spPr>
                <a:xfrm>
                  <a:off x="2881655" y="2932429"/>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164" name="Ink 163">
                  <a:extLst>
                    <a:ext uri="{FF2B5EF4-FFF2-40B4-BE49-F238E27FC236}">
                      <a16:creationId xmlns:a16="http://schemas.microsoft.com/office/drawing/2014/main" id="{4575A4D6-3196-4662-4795-2A12562CB555}"/>
                    </a:ext>
                  </a:extLst>
                </p14:cNvPr>
                <p14:cNvContentPartPr/>
                <p14:nvPr/>
              </p14:nvContentPartPr>
              <p14:xfrm>
                <a:off x="2878775" y="2919829"/>
                <a:ext cx="9360" cy="19080"/>
              </p14:xfrm>
            </p:contentPart>
          </mc:Choice>
          <mc:Fallback xmlns="">
            <p:pic>
              <p:nvPicPr>
                <p:cNvPr id="164" name="Ink 163">
                  <a:extLst>
                    <a:ext uri="{FF2B5EF4-FFF2-40B4-BE49-F238E27FC236}">
                      <a16:creationId xmlns:a16="http://schemas.microsoft.com/office/drawing/2014/main" id="{4575A4D6-3196-4662-4795-2A12562CB555}"/>
                    </a:ext>
                  </a:extLst>
                </p:cNvPr>
                <p:cNvPicPr/>
                <p:nvPr/>
              </p:nvPicPr>
              <p:blipFill>
                <a:blip r:embed="rId100"/>
                <a:stretch>
                  <a:fillRect/>
                </a:stretch>
              </p:blipFill>
              <p:spPr>
                <a:xfrm>
                  <a:off x="2872655" y="2913709"/>
                  <a:ext cx="21600" cy="3132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165" name="Ink 164">
                  <a:extLst>
                    <a:ext uri="{FF2B5EF4-FFF2-40B4-BE49-F238E27FC236}">
                      <a16:creationId xmlns:a16="http://schemas.microsoft.com/office/drawing/2014/main" id="{981447BD-6078-6793-47F2-71881C7B6C8E}"/>
                    </a:ext>
                  </a:extLst>
                </p14:cNvPr>
                <p14:cNvContentPartPr/>
                <p14:nvPr/>
              </p14:nvContentPartPr>
              <p14:xfrm>
                <a:off x="2879135" y="2974909"/>
                <a:ext cx="360" cy="2520"/>
              </p14:xfrm>
            </p:contentPart>
          </mc:Choice>
          <mc:Fallback xmlns="">
            <p:pic>
              <p:nvPicPr>
                <p:cNvPr id="165" name="Ink 164">
                  <a:extLst>
                    <a:ext uri="{FF2B5EF4-FFF2-40B4-BE49-F238E27FC236}">
                      <a16:creationId xmlns:a16="http://schemas.microsoft.com/office/drawing/2014/main" id="{981447BD-6078-6793-47F2-71881C7B6C8E}"/>
                    </a:ext>
                  </a:extLst>
                </p:cNvPr>
                <p:cNvPicPr/>
                <p:nvPr/>
              </p:nvPicPr>
              <p:blipFill>
                <a:blip r:embed="rId97"/>
                <a:stretch>
                  <a:fillRect/>
                </a:stretch>
              </p:blipFill>
              <p:spPr>
                <a:xfrm>
                  <a:off x="2873015" y="2968789"/>
                  <a:ext cx="12600" cy="1476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166" name="Ink 165">
                  <a:extLst>
                    <a:ext uri="{FF2B5EF4-FFF2-40B4-BE49-F238E27FC236}">
                      <a16:creationId xmlns:a16="http://schemas.microsoft.com/office/drawing/2014/main" id="{23980CCE-2017-527A-363A-8FECD614E6B8}"/>
                    </a:ext>
                  </a:extLst>
                </p14:cNvPr>
                <p14:cNvContentPartPr/>
                <p14:nvPr/>
              </p14:nvContentPartPr>
              <p14:xfrm>
                <a:off x="2879135" y="2974909"/>
                <a:ext cx="360" cy="360"/>
              </p14:xfrm>
            </p:contentPart>
          </mc:Choice>
          <mc:Fallback xmlns="">
            <p:pic>
              <p:nvPicPr>
                <p:cNvPr id="166" name="Ink 165">
                  <a:extLst>
                    <a:ext uri="{FF2B5EF4-FFF2-40B4-BE49-F238E27FC236}">
                      <a16:creationId xmlns:a16="http://schemas.microsoft.com/office/drawing/2014/main" id="{23980CCE-2017-527A-363A-8FECD614E6B8}"/>
                    </a:ext>
                  </a:extLst>
                </p:cNvPr>
                <p:cNvPicPr/>
                <p:nvPr/>
              </p:nvPicPr>
              <p:blipFill>
                <a:blip r:embed="rId97"/>
                <a:stretch>
                  <a:fillRect/>
                </a:stretch>
              </p:blipFill>
              <p:spPr>
                <a:xfrm>
                  <a:off x="2873015" y="2968789"/>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167" name="Ink 166">
                  <a:extLst>
                    <a:ext uri="{FF2B5EF4-FFF2-40B4-BE49-F238E27FC236}">
                      <a16:creationId xmlns:a16="http://schemas.microsoft.com/office/drawing/2014/main" id="{7C78A41B-D7D2-5F63-2CB8-0C3C1D37F549}"/>
                    </a:ext>
                  </a:extLst>
                </p14:cNvPr>
                <p14:cNvContentPartPr/>
                <p14:nvPr/>
              </p14:nvContentPartPr>
              <p14:xfrm>
                <a:off x="2879135" y="2974909"/>
                <a:ext cx="9000" cy="74880"/>
              </p14:xfrm>
            </p:contentPart>
          </mc:Choice>
          <mc:Fallback xmlns="">
            <p:pic>
              <p:nvPicPr>
                <p:cNvPr id="167" name="Ink 166">
                  <a:extLst>
                    <a:ext uri="{FF2B5EF4-FFF2-40B4-BE49-F238E27FC236}">
                      <a16:creationId xmlns:a16="http://schemas.microsoft.com/office/drawing/2014/main" id="{7C78A41B-D7D2-5F63-2CB8-0C3C1D37F549}"/>
                    </a:ext>
                  </a:extLst>
                </p:cNvPr>
                <p:cNvPicPr/>
                <p:nvPr/>
              </p:nvPicPr>
              <p:blipFill>
                <a:blip r:embed="rId104"/>
                <a:stretch>
                  <a:fillRect/>
                </a:stretch>
              </p:blipFill>
              <p:spPr>
                <a:xfrm>
                  <a:off x="2873015" y="2968789"/>
                  <a:ext cx="21240" cy="8712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168" name="Ink 167">
                  <a:extLst>
                    <a:ext uri="{FF2B5EF4-FFF2-40B4-BE49-F238E27FC236}">
                      <a16:creationId xmlns:a16="http://schemas.microsoft.com/office/drawing/2014/main" id="{4A92F2F5-0DC7-FC59-9D0A-6D7CCDF0BF78}"/>
                    </a:ext>
                  </a:extLst>
                </p14:cNvPr>
                <p14:cNvContentPartPr/>
                <p14:nvPr/>
              </p14:nvContentPartPr>
              <p14:xfrm>
                <a:off x="2892095" y="3097309"/>
                <a:ext cx="360" cy="10080"/>
              </p14:xfrm>
            </p:contentPart>
          </mc:Choice>
          <mc:Fallback xmlns="">
            <p:pic>
              <p:nvPicPr>
                <p:cNvPr id="168" name="Ink 167">
                  <a:extLst>
                    <a:ext uri="{FF2B5EF4-FFF2-40B4-BE49-F238E27FC236}">
                      <a16:creationId xmlns:a16="http://schemas.microsoft.com/office/drawing/2014/main" id="{4A92F2F5-0DC7-FC59-9D0A-6D7CCDF0BF78}"/>
                    </a:ext>
                  </a:extLst>
                </p:cNvPr>
                <p:cNvPicPr/>
                <p:nvPr/>
              </p:nvPicPr>
              <p:blipFill>
                <a:blip r:embed="rId106"/>
                <a:stretch>
                  <a:fillRect/>
                </a:stretch>
              </p:blipFill>
              <p:spPr>
                <a:xfrm>
                  <a:off x="2885975" y="3091189"/>
                  <a:ext cx="1260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169" name="Ink 168">
                  <a:extLst>
                    <a:ext uri="{FF2B5EF4-FFF2-40B4-BE49-F238E27FC236}">
                      <a16:creationId xmlns:a16="http://schemas.microsoft.com/office/drawing/2014/main" id="{4A51508D-BFB5-70D6-93A1-58DFC81D374C}"/>
                    </a:ext>
                  </a:extLst>
                </p14:cNvPr>
                <p14:cNvContentPartPr/>
                <p14:nvPr/>
              </p14:nvContentPartPr>
              <p14:xfrm>
                <a:off x="2892095" y="3097309"/>
                <a:ext cx="360" cy="360"/>
              </p14:xfrm>
            </p:contentPart>
          </mc:Choice>
          <mc:Fallback xmlns="">
            <p:pic>
              <p:nvPicPr>
                <p:cNvPr id="169" name="Ink 168">
                  <a:extLst>
                    <a:ext uri="{FF2B5EF4-FFF2-40B4-BE49-F238E27FC236}">
                      <a16:creationId xmlns:a16="http://schemas.microsoft.com/office/drawing/2014/main" id="{4A51508D-BFB5-70D6-93A1-58DFC81D374C}"/>
                    </a:ext>
                  </a:extLst>
                </p:cNvPr>
                <p:cNvPicPr/>
                <p:nvPr/>
              </p:nvPicPr>
              <p:blipFill>
                <a:blip r:embed="rId97"/>
                <a:stretch>
                  <a:fillRect/>
                </a:stretch>
              </p:blipFill>
              <p:spPr>
                <a:xfrm>
                  <a:off x="2885975" y="3091189"/>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84">
              <p14:nvContentPartPr>
                <p14:cNvPr id="170" name="Ink 169">
                  <a:extLst>
                    <a:ext uri="{FF2B5EF4-FFF2-40B4-BE49-F238E27FC236}">
                      <a16:creationId xmlns:a16="http://schemas.microsoft.com/office/drawing/2014/main" id="{5B290AD3-82C4-3C0D-17AE-19938528E1D6}"/>
                    </a:ext>
                  </a:extLst>
                </p14:cNvPr>
                <p14:cNvContentPartPr/>
                <p14:nvPr/>
              </p14:nvContentPartPr>
              <p14:xfrm>
                <a:off x="2887775" y="3097309"/>
                <a:ext cx="6840" cy="82080"/>
              </p14:xfrm>
            </p:contentPart>
          </mc:Choice>
          <mc:Fallback xmlns="">
            <p:pic>
              <p:nvPicPr>
                <p:cNvPr id="170" name="Ink 169">
                  <a:extLst>
                    <a:ext uri="{FF2B5EF4-FFF2-40B4-BE49-F238E27FC236}">
                      <a16:creationId xmlns:a16="http://schemas.microsoft.com/office/drawing/2014/main" id="{5B290AD3-82C4-3C0D-17AE-19938528E1D6}"/>
                    </a:ext>
                  </a:extLst>
                </p:cNvPr>
                <p:cNvPicPr/>
                <p:nvPr/>
              </p:nvPicPr>
              <p:blipFill>
                <a:blip r:embed="rId109"/>
                <a:stretch>
                  <a:fillRect/>
                </a:stretch>
              </p:blipFill>
              <p:spPr>
                <a:xfrm>
                  <a:off x="2881655" y="3091189"/>
                  <a:ext cx="19080" cy="9432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171" name="Ink 170">
                  <a:extLst>
                    <a:ext uri="{FF2B5EF4-FFF2-40B4-BE49-F238E27FC236}">
                      <a16:creationId xmlns:a16="http://schemas.microsoft.com/office/drawing/2014/main" id="{4355830C-F6C5-71E6-5302-CB58006B54F2}"/>
                    </a:ext>
                  </a:extLst>
                </p14:cNvPr>
                <p14:cNvContentPartPr/>
                <p14:nvPr/>
              </p14:nvContentPartPr>
              <p14:xfrm>
                <a:off x="2893895" y="3220789"/>
                <a:ext cx="5040" cy="23400"/>
              </p14:xfrm>
            </p:contentPart>
          </mc:Choice>
          <mc:Fallback xmlns="">
            <p:pic>
              <p:nvPicPr>
                <p:cNvPr id="171" name="Ink 170">
                  <a:extLst>
                    <a:ext uri="{FF2B5EF4-FFF2-40B4-BE49-F238E27FC236}">
                      <a16:creationId xmlns:a16="http://schemas.microsoft.com/office/drawing/2014/main" id="{4355830C-F6C5-71E6-5302-CB58006B54F2}"/>
                    </a:ext>
                  </a:extLst>
                </p:cNvPr>
                <p:cNvPicPr/>
                <p:nvPr/>
              </p:nvPicPr>
              <p:blipFill>
                <a:blip r:embed="rId111"/>
                <a:stretch>
                  <a:fillRect/>
                </a:stretch>
              </p:blipFill>
              <p:spPr>
                <a:xfrm>
                  <a:off x="2887775" y="3214669"/>
                  <a:ext cx="17280" cy="35640"/>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172" name="Ink 171">
                  <a:extLst>
                    <a:ext uri="{FF2B5EF4-FFF2-40B4-BE49-F238E27FC236}">
                      <a16:creationId xmlns:a16="http://schemas.microsoft.com/office/drawing/2014/main" id="{436014F8-009A-C76C-A7FF-03FB79DA313B}"/>
                    </a:ext>
                  </a:extLst>
                </p14:cNvPr>
                <p14:cNvContentPartPr/>
                <p14:nvPr/>
              </p14:nvContentPartPr>
              <p14:xfrm>
                <a:off x="2898575" y="3220789"/>
                <a:ext cx="360" cy="360"/>
              </p14:xfrm>
            </p:contentPart>
          </mc:Choice>
          <mc:Fallback xmlns="">
            <p:pic>
              <p:nvPicPr>
                <p:cNvPr id="172" name="Ink 171">
                  <a:extLst>
                    <a:ext uri="{FF2B5EF4-FFF2-40B4-BE49-F238E27FC236}">
                      <a16:creationId xmlns:a16="http://schemas.microsoft.com/office/drawing/2014/main" id="{436014F8-009A-C76C-A7FF-03FB79DA313B}"/>
                    </a:ext>
                  </a:extLst>
                </p:cNvPr>
                <p:cNvPicPr/>
                <p:nvPr/>
              </p:nvPicPr>
              <p:blipFill>
                <a:blip r:embed="rId97"/>
                <a:stretch>
                  <a:fillRect/>
                </a:stretch>
              </p:blipFill>
              <p:spPr>
                <a:xfrm>
                  <a:off x="2892455" y="3214669"/>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173" name="Ink 172">
                  <a:extLst>
                    <a:ext uri="{FF2B5EF4-FFF2-40B4-BE49-F238E27FC236}">
                      <a16:creationId xmlns:a16="http://schemas.microsoft.com/office/drawing/2014/main" id="{9550DC96-85E6-B5A7-73E1-9CA4C0C54BC2}"/>
                    </a:ext>
                  </a:extLst>
                </p14:cNvPr>
                <p14:cNvContentPartPr/>
                <p14:nvPr/>
              </p14:nvContentPartPr>
              <p14:xfrm>
                <a:off x="2889935" y="3220789"/>
                <a:ext cx="9000" cy="81360"/>
              </p14:xfrm>
            </p:contentPart>
          </mc:Choice>
          <mc:Fallback xmlns="">
            <p:pic>
              <p:nvPicPr>
                <p:cNvPr id="173" name="Ink 172">
                  <a:extLst>
                    <a:ext uri="{FF2B5EF4-FFF2-40B4-BE49-F238E27FC236}">
                      <a16:creationId xmlns:a16="http://schemas.microsoft.com/office/drawing/2014/main" id="{9550DC96-85E6-B5A7-73E1-9CA4C0C54BC2}"/>
                    </a:ext>
                  </a:extLst>
                </p:cNvPr>
                <p:cNvPicPr/>
                <p:nvPr/>
              </p:nvPicPr>
              <p:blipFill>
                <a:blip r:embed="rId114"/>
                <a:stretch>
                  <a:fillRect/>
                </a:stretch>
              </p:blipFill>
              <p:spPr>
                <a:xfrm>
                  <a:off x="2883815" y="3214669"/>
                  <a:ext cx="21240" cy="93600"/>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174" name="Ink 173">
                  <a:extLst>
                    <a:ext uri="{FF2B5EF4-FFF2-40B4-BE49-F238E27FC236}">
                      <a16:creationId xmlns:a16="http://schemas.microsoft.com/office/drawing/2014/main" id="{E09E6B9A-486F-72CB-3999-508219A4F1A2}"/>
                    </a:ext>
                  </a:extLst>
                </p14:cNvPr>
                <p14:cNvContentPartPr/>
                <p14:nvPr/>
              </p14:nvContentPartPr>
              <p14:xfrm>
                <a:off x="2877335" y="3328429"/>
                <a:ext cx="13320" cy="173160"/>
              </p14:xfrm>
            </p:contentPart>
          </mc:Choice>
          <mc:Fallback xmlns="">
            <p:pic>
              <p:nvPicPr>
                <p:cNvPr id="174" name="Ink 173">
                  <a:extLst>
                    <a:ext uri="{FF2B5EF4-FFF2-40B4-BE49-F238E27FC236}">
                      <a16:creationId xmlns:a16="http://schemas.microsoft.com/office/drawing/2014/main" id="{E09E6B9A-486F-72CB-3999-508219A4F1A2}"/>
                    </a:ext>
                  </a:extLst>
                </p:cNvPr>
                <p:cNvPicPr/>
                <p:nvPr/>
              </p:nvPicPr>
              <p:blipFill>
                <a:blip r:embed="rId116"/>
                <a:stretch>
                  <a:fillRect/>
                </a:stretch>
              </p:blipFill>
              <p:spPr>
                <a:xfrm>
                  <a:off x="2871215" y="3322309"/>
                  <a:ext cx="25560" cy="185400"/>
                </a:xfrm>
                <a:prstGeom prst="rect">
                  <a:avLst/>
                </a:prstGeom>
              </p:spPr>
            </p:pic>
          </mc:Fallback>
        </mc:AlternateContent>
        <mc:AlternateContent xmlns:mc="http://schemas.openxmlformats.org/markup-compatibility/2006" xmlns:p14="http://schemas.microsoft.com/office/powerpoint/2010/main">
          <mc:Choice Requires="p14">
            <p:contentPart p14:bwMode="auto" r:id="rId189">
              <p14:nvContentPartPr>
                <p14:cNvPr id="175" name="Ink 174">
                  <a:extLst>
                    <a:ext uri="{FF2B5EF4-FFF2-40B4-BE49-F238E27FC236}">
                      <a16:creationId xmlns:a16="http://schemas.microsoft.com/office/drawing/2014/main" id="{B11C5214-7AE4-8C9C-604B-6E1CDC2CB520}"/>
                    </a:ext>
                  </a:extLst>
                </p14:cNvPr>
                <p14:cNvContentPartPr/>
                <p14:nvPr/>
              </p14:nvContentPartPr>
              <p14:xfrm>
                <a:off x="2843135" y="3412669"/>
                <a:ext cx="70560" cy="20880"/>
              </p14:xfrm>
            </p:contentPart>
          </mc:Choice>
          <mc:Fallback xmlns="">
            <p:pic>
              <p:nvPicPr>
                <p:cNvPr id="175" name="Ink 174">
                  <a:extLst>
                    <a:ext uri="{FF2B5EF4-FFF2-40B4-BE49-F238E27FC236}">
                      <a16:creationId xmlns:a16="http://schemas.microsoft.com/office/drawing/2014/main" id="{B11C5214-7AE4-8C9C-604B-6E1CDC2CB520}"/>
                    </a:ext>
                  </a:extLst>
                </p:cNvPr>
                <p:cNvPicPr/>
                <p:nvPr/>
              </p:nvPicPr>
              <p:blipFill>
                <a:blip r:embed="rId118"/>
                <a:stretch>
                  <a:fillRect/>
                </a:stretch>
              </p:blipFill>
              <p:spPr>
                <a:xfrm>
                  <a:off x="2837015" y="3406549"/>
                  <a:ext cx="82800" cy="3312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176" name="Ink 175">
                  <a:extLst>
                    <a:ext uri="{FF2B5EF4-FFF2-40B4-BE49-F238E27FC236}">
                      <a16:creationId xmlns:a16="http://schemas.microsoft.com/office/drawing/2014/main" id="{02942BF9-A3E5-262F-520D-AAEFB59CBC44}"/>
                    </a:ext>
                  </a:extLst>
                </p14:cNvPr>
                <p14:cNvContentPartPr/>
                <p14:nvPr/>
              </p14:nvContentPartPr>
              <p14:xfrm>
                <a:off x="2940695" y="3464149"/>
                <a:ext cx="63720" cy="91800"/>
              </p14:xfrm>
            </p:contentPart>
          </mc:Choice>
          <mc:Fallback xmlns="">
            <p:pic>
              <p:nvPicPr>
                <p:cNvPr id="176" name="Ink 175">
                  <a:extLst>
                    <a:ext uri="{FF2B5EF4-FFF2-40B4-BE49-F238E27FC236}">
                      <a16:creationId xmlns:a16="http://schemas.microsoft.com/office/drawing/2014/main" id="{02942BF9-A3E5-262F-520D-AAEFB59CBC44}"/>
                    </a:ext>
                  </a:extLst>
                </p:cNvPr>
                <p:cNvPicPr/>
                <p:nvPr/>
              </p:nvPicPr>
              <p:blipFill>
                <a:blip r:embed="rId120"/>
                <a:stretch>
                  <a:fillRect/>
                </a:stretch>
              </p:blipFill>
              <p:spPr>
                <a:xfrm>
                  <a:off x="2934575" y="3458029"/>
                  <a:ext cx="75960" cy="104040"/>
                </a:xfrm>
                <a:prstGeom prst="rect">
                  <a:avLst/>
                </a:prstGeom>
              </p:spPr>
            </p:pic>
          </mc:Fallback>
        </mc:AlternateContent>
        <mc:AlternateContent xmlns:mc="http://schemas.openxmlformats.org/markup-compatibility/2006" xmlns:p14="http://schemas.microsoft.com/office/powerpoint/2010/main">
          <mc:Choice Requires="p14">
            <p:contentPart p14:bwMode="auto" r:id="rId191">
              <p14:nvContentPartPr>
                <p14:cNvPr id="177" name="Ink 176">
                  <a:extLst>
                    <a:ext uri="{FF2B5EF4-FFF2-40B4-BE49-F238E27FC236}">
                      <a16:creationId xmlns:a16="http://schemas.microsoft.com/office/drawing/2014/main" id="{4E95CD71-426E-E9EB-D371-EBB628DE5062}"/>
                    </a:ext>
                  </a:extLst>
                </p14:cNvPr>
                <p14:cNvContentPartPr/>
                <p14:nvPr/>
              </p14:nvContentPartPr>
              <p14:xfrm>
                <a:off x="3014135" y="3476389"/>
                <a:ext cx="68760" cy="75960"/>
              </p14:xfrm>
            </p:contentPart>
          </mc:Choice>
          <mc:Fallback xmlns="">
            <p:pic>
              <p:nvPicPr>
                <p:cNvPr id="177" name="Ink 176">
                  <a:extLst>
                    <a:ext uri="{FF2B5EF4-FFF2-40B4-BE49-F238E27FC236}">
                      <a16:creationId xmlns:a16="http://schemas.microsoft.com/office/drawing/2014/main" id="{4E95CD71-426E-E9EB-D371-EBB628DE5062}"/>
                    </a:ext>
                  </a:extLst>
                </p:cNvPr>
                <p:cNvPicPr/>
                <p:nvPr/>
              </p:nvPicPr>
              <p:blipFill>
                <a:blip r:embed="rId122"/>
                <a:stretch>
                  <a:fillRect/>
                </a:stretch>
              </p:blipFill>
              <p:spPr>
                <a:xfrm>
                  <a:off x="3008015" y="3470269"/>
                  <a:ext cx="8100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178" name="Ink 177">
                  <a:extLst>
                    <a:ext uri="{FF2B5EF4-FFF2-40B4-BE49-F238E27FC236}">
                      <a16:creationId xmlns:a16="http://schemas.microsoft.com/office/drawing/2014/main" id="{62EBB626-C334-993A-6518-573A075822B5}"/>
                    </a:ext>
                  </a:extLst>
                </p14:cNvPr>
                <p14:cNvContentPartPr/>
                <p14:nvPr/>
              </p14:nvContentPartPr>
              <p14:xfrm>
                <a:off x="3099455" y="3446149"/>
                <a:ext cx="62280" cy="95760"/>
              </p14:xfrm>
            </p:contentPart>
          </mc:Choice>
          <mc:Fallback xmlns="">
            <p:pic>
              <p:nvPicPr>
                <p:cNvPr id="178" name="Ink 177">
                  <a:extLst>
                    <a:ext uri="{FF2B5EF4-FFF2-40B4-BE49-F238E27FC236}">
                      <a16:creationId xmlns:a16="http://schemas.microsoft.com/office/drawing/2014/main" id="{62EBB626-C334-993A-6518-573A075822B5}"/>
                    </a:ext>
                  </a:extLst>
                </p:cNvPr>
                <p:cNvPicPr/>
                <p:nvPr/>
              </p:nvPicPr>
              <p:blipFill>
                <a:blip r:embed="rId124"/>
                <a:stretch>
                  <a:fillRect/>
                </a:stretch>
              </p:blipFill>
              <p:spPr>
                <a:xfrm>
                  <a:off x="3093335" y="3440029"/>
                  <a:ext cx="74520" cy="108000"/>
                </a:xfrm>
                <a:prstGeom prst="rect">
                  <a:avLst/>
                </a:prstGeom>
              </p:spPr>
            </p:pic>
          </mc:Fallback>
        </mc:AlternateContent>
        <mc:AlternateContent xmlns:mc="http://schemas.openxmlformats.org/markup-compatibility/2006" xmlns:p14="http://schemas.microsoft.com/office/powerpoint/2010/main">
          <mc:Choice Requires="p14">
            <p:contentPart p14:bwMode="auto" r:id="rId193">
              <p14:nvContentPartPr>
                <p14:cNvPr id="179" name="Ink 178">
                  <a:extLst>
                    <a:ext uri="{FF2B5EF4-FFF2-40B4-BE49-F238E27FC236}">
                      <a16:creationId xmlns:a16="http://schemas.microsoft.com/office/drawing/2014/main" id="{767139C3-83C7-894A-495B-D421E18DB7BC}"/>
                    </a:ext>
                  </a:extLst>
                </p14:cNvPr>
                <p14:cNvContentPartPr/>
                <p14:nvPr/>
              </p14:nvContentPartPr>
              <p14:xfrm>
                <a:off x="3099455" y="3481069"/>
                <a:ext cx="68760" cy="19800"/>
              </p14:xfrm>
            </p:contentPart>
          </mc:Choice>
          <mc:Fallback xmlns="">
            <p:pic>
              <p:nvPicPr>
                <p:cNvPr id="179" name="Ink 178">
                  <a:extLst>
                    <a:ext uri="{FF2B5EF4-FFF2-40B4-BE49-F238E27FC236}">
                      <a16:creationId xmlns:a16="http://schemas.microsoft.com/office/drawing/2014/main" id="{767139C3-83C7-894A-495B-D421E18DB7BC}"/>
                    </a:ext>
                  </a:extLst>
                </p:cNvPr>
                <p:cNvPicPr/>
                <p:nvPr/>
              </p:nvPicPr>
              <p:blipFill>
                <a:blip r:embed="rId126"/>
                <a:stretch>
                  <a:fillRect/>
                </a:stretch>
              </p:blipFill>
              <p:spPr>
                <a:xfrm>
                  <a:off x="3093335" y="3474949"/>
                  <a:ext cx="81000" cy="320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94">
            <p14:nvContentPartPr>
              <p14:cNvPr id="180" name="Ink 179">
                <a:extLst>
                  <a:ext uri="{FF2B5EF4-FFF2-40B4-BE49-F238E27FC236}">
                    <a16:creationId xmlns:a16="http://schemas.microsoft.com/office/drawing/2014/main" id="{6793DF53-7406-22CA-8C40-66D721DC2815}"/>
                  </a:ext>
                </a:extLst>
              </p14:cNvPr>
              <p14:cNvContentPartPr/>
              <p14:nvPr/>
            </p14:nvContentPartPr>
            <p14:xfrm>
              <a:off x="6518813" y="1306669"/>
              <a:ext cx="1329840" cy="1156320"/>
            </p14:xfrm>
          </p:contentPart>
        </mc:Choice>
        <mc:Fallback xmlns="">
          <p:pic>
            <p:nvPicPr>
              <p:cNvPr id="180" name="Ink 179">
                <a:extLst>
                  <a:ext uri="{FF2B5EF4-FFF2-40B4-BE49-F238E27FC236}">
                    <a16:creationId xmlns:a16="http://schemas.microsoft.com/office/drawing/2014/main" id="{6793DF53-7406-22CA-8C40-66D721DC2815}"/>
                  </a:ext>
                </a:extLst>
              </p:cNvPr>
              <p:cNvPicPr/>
              <p:nvPr/>
            </p:nvPicPr>
            <p:blipFill>
              <a:blip r:embed="rId51"/>
              <a:stretch>
                <a:fillRect/>
              </a:stretch>
            </p:blipFill>
            <p:spPr>
              <a:xfrm>
                <a:off x="6512693" y="1300549"/>
                <a:ext cx="1342080" cy="1168560"/>
              </a:xfrm>
              <a:prstGeom prst="rect">
                <a:avLst/>
              </a:prstGeom>
            </p:spPr>
          </p:pic>
        </mc:Fallback>
      </mc:AlternateContent>
      <p:grpSp>
        <p:nvGrpSpPr>
          <p:cNvPr id="199" name="Group 198">
            <a:extLst>
              <a:ext uri="{FF2B5EF4-FFF2-40B4-BE49-F238E27FC236}">
                <a16:creationId xmlns:a16="http://schemas.microsoft.com/office/drawing/2014/main" id="{22F34ECC-407E-6F1C-5B6E-E452BE541117}"/>
              </a:ext>
            </a:extLst>
          </p:cNvPr>
          <p:cNvGrpSpPr/>
          <p:nvPr/>
        </p:nvGrpSpPr>
        <p:grpSpPr>
          <a:xfrm>
            <a:off x="6412535" y="1289029"/>
            <a:ext cx="1533240" cy="1199880"/>
            <a:chOff x="6412535" y="1289029"/>
            <a:chExt cx="1533240" cy="1199880"/>
          </a:xfrm>
        </p:grpSpPr>
        <mc:AlternateContent xmlns:mc="http://schemas.openxmlformats.org/markup-compatibility/2006" xmlns:p14="http://schemas.microsoft.com/office/powerpoint/2010/main">
          <mc:Choice Requires="p14">
            <p:contentPart p14:bwMode="auto" r:id="rId195">
              <p14:nvContentPartPr>
                <p14:cNvPr id="181" name="Ink 180">
                  <a:extLst>
                    <a:ext uri="{FF2B5EF4-FFF2-40B4-BE49-F238E27FC236}">
                      <a16:creationId xmlns:a16="http://schemas.microsoft.com/office/drawing/2014/main" id="{B83CC268-5030-2AF4-AABF-76D4FB867A47}"/>
                    </a:ext>
                  </a:extLst>
                </p14:cNvPr>
                <p14:cNvContentPartPr/>
                <p14:nvPr/>
              </p14:nvContentPartPr>
              <p14:xfrm>
                <a:off x="6412535" y="2435989"/>
                <a:ext cx="236520" cy="52920"/>
              </p14:xfrm>
            </p:contentPart>
          </mc:Choice>
          <mc:Fallback xmlns="">
            <p:pic>
              <p:nvPicPr>
                <p:cNvPr id="181" name="Ink 180">
                  <a:extLst>
                    <a:ext uri="{FF2B5EF4-FFF2-40B4-BE49-F238E27FC236}">
                      <a16:creationId xmlns:a16="http://schemas.microsoft.com/office/drawing/2014/main" id="{B83CC268-5030-2AF4-AABF-76D4FB867A47}"/>
                    </a:ext>
                  </a:extLst>
                </p:cNvPr>
                <p:cNvPicPr/>
                <p:nvPr/>
              </p:nvPicPr>
              <p:blipFill>
                <a:blip r:embed="rId196"/>
                <a:stretch>
                  <a:fillRect/>
                </a:stretch>
              </p:blipFill>
              <p:spPr>
                <a:xfrm>
                  <a:off x="6406415" y="2429869"/>
                  <a:ext cx="248760" cy="6516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182" name="Ink 181">
                  <a:extLst>
                    <a:ext uri="{FF2B5EF4-FFF2-40B4-BE49-F238E27FC236}">
                      <a16:creationId xmlns:a16="http://schemas.microsoft.com/office/drawing/2014/main" id="{2D8F5274-2B8F-876C-7165-688462976F5B}"/>
                    </a:ext>
                  </a:extLst>
                </p14:cNvPr>
                <p14:cNvContentPartPr/>
                <p14:nvPr/>
              </p14:nvContentPartPr>
              <p14:xfrm>
                <a:off x="7737695" y="1301269"/>
                <a:ext cx="208080" cy="9360"/>
              </p14:xfrm>
            </p:contentPart>
          </mc:Choice>
          <mc:Fallback xmlns="">
            <p:pic>
              <p:nvPicPr>
                <p:cNvPr id="182" name="Ink 181">
                  <a:extLst>
                    <a:ext uri="{FF2B5EF4-FFF2-40B4-BE49-F238E27FC236}">
                      <a16:creationId xmlns:a16="http://schemas.microsoft.com/office/drawing/2014/main" id="{2D8F5274-2B8F-876C-7165-688462976F5B}"/>
                    </a:ext>
                  </a:extLst>
                </p:cNvPr>
                <p:cNvPicPr/>
                <p:nvPr/>
              </p:nvPicPr>
              <p:blipFill>
                <a:blip r:embed="rId198"/>
                <a:stretch>
                  <a:fillRect/>
                </a:stretch>
              </p:blipFill>
              <p:spPr>
                <a:xfrm>
                  <a:off x="7731575" y="1295149"/>
                  <a:ext cx="220320" cy="21600"/>
                </a:xfrm>
                <a:prstGeom prst="rect">
                  <a:avLst/>
                </a:prstGeom>
              </p:spPr>
            </p:pic>
          </mc:Fallback>
        </mc:AlternateContent>
        <mc:AlternateContent xmlns:mc="http://schemas.openxmlformats.org/markup-compatibility/2006" xmlns:p14="http://schemas.microsoft.com/office/powerpoint/2010/main">
          <mc:Choice Requires="p14">
            <p:contentPart p14:bwMode="auto" r:id="rId199">
              <p14:nvContentPartPr>
                <p14:cNvPr id="183" name="Ink 182">
                  <a:extLst>
                    <a:ext uri="{FF2B5EF4-FFF2-40B4-BE49-F238E27FC236}">
                      <a16:creationId xmlns:a16="http://schemas.microsoft.com/office/drawing/2014/main" id="{E511AB7D-5AA6-B2C3-81A2-45CB3C0557E0}"/>
                    </a:ext>
                  </a:extLst>
                </p14:cNvPr>
                <p14:cNvContentPartPr/>
                <p14:nvPr/>
              </p14:nvContentPartPr>
              <p14:xfrm>
                <a:off x="6517295" y="2371189"/>
                <a:ext cx="72720" cy="103320"/>
              </p14:xfrm>
            </p:contentPart>
          </mc:Choice>
          <mc:Fallback xmlns="">
            <p:pic>
              <p:nvPicPr>
                <p:cNvPr id="183" name="Ink 182">
                  <a:extLst>
                    <a:ext uri="{FF2B5EF4-FFF2-40B4-BE49-F238E27FC236}">
                      <a16:creationId xmlns:a16="http://schemas.microsoft.com/office/drawing/2014/main" id="{E511AB7D-5AA6-B2C3-81A2-45CB3C0557E0}"/>
                    </a:ext>
                  </a:extLst>
                </p:cNvPr>
                <p:cNvPicPr/>
                <p:nvPr/>
              </p:nvPicPr>
              <p:blipFill>
                <a:blip r:embed="rId200"/>
                <a:stretch>
                  <a:fillRect/>
                </a:stretch>
              </p:blipFill>
              <p:spPr>
                <a:xfrm>
                  <a:off x="6511175" y="2365069"/>
                  <a:ext cx="84960" cy="115560"/>
                </a:xfrm>
                <a:prstGeom prst="rect">
                  <a:avLst/>
                </a:prstGeom>
              </p:spPr>
            </p:pic>
          </mc:Fallback>
        </mc:AlternateContent>
        <mc:AlternateContent xmlns:mc="http://schemas.openxmlformats.org/markup-compatibility/2006" xmlns:p14="http://schemas.microsoft.com/office/powerpoint/2010/main">
          <mc:Choice Requires="p14">
            <p:contentPart p14:bwMode="auto" r:id="rId201">
              <p14:nvContentPartPr>
                <p14:cNvPr id="184" name="Ink 183">
                  <a:extLst>
                    <a:ext uri="{FF2B5EF4-FFF2-40B4-BE49-F238E27FC236}">
                      <a16:creationId xmlns:a16="http://schemas.microsoft.com/office/drawing/2014/main" id="{406B9044-AED4-24AE-B2EC-20F4C202A95B}"/>
                    </a:ext>
                  </a:extLst>
                </p14:cNvPr>
                <p14:cNvContentPartPr/>
                <p14:nvPr/>
              </p14:nvContentPartPr>
              <p14:xfrm>
                <a:off x="6611255" y="2264629"/>
                <a:ext cx="64440" cy="142560"/>
              </p14:xfrm>
            </p:contentPart>
          </mc:Choice>
          <mc:Fallback xmlns="">
            <p:pic>
              <p:nvPicPr>
                <p:cNvPr id="184" name="Ink 183">
                  <a:extLst>
                    <a:ext uri="{FF2B5EF4-FFF2-40B4-BE49-F238E27FC236}">
                      <a16:creationId xmlns:a16="http://schemas.microsoft.com/office/drawing/2014/main" id="{406B9044-AED4-24AE-B2EC-20F4C202A95B}"/>
                    </a:ext>
                  </a:extLst>
                </p:cNvPr>
                <p:cNvPicPr/>
                <p:nvPr/>
              </p:nvPicPr>
              <p:blipFill>
                <a:blip r:embed="rId202"/>
                <a:stretch>
                  <a:fillRect/>
                </a:stretch>
              </p:blipFill>
              <p:spPr>
                <a:xfrm>
                  <a:off x="6605135" y="2258509"/>
                  <a:ext cx="7668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203">
              <p14:nvContentPartPr>
                <p14:cNvPr id="185" name="Ink 184">
                  <a:extLst>
                    <a:ext uri="{FF2B5EF4-FFF2-40B4-BE49-F238E27FC236}">
                      <a16:creationId xmlns:a16="http://schemas.microsoft.com/office/drawing/2014/main" id="{FD51873C-2599-521A-7454-1470DD0A2BE6}"/>
                    </a:ext>
                  </a:extLst>
                </p14:cNvPr>
                <p14:cNvContentPartPr/>
                <p14:nvPr/>
              </p14:nvContentPartPr>
              <p14:xfrm>
                <a:off x="6703055" y="2179309"/>
                <a:ext cx="57960" cy="125640"/>
              </p14:xfrm>
            </p:contentPart>
          </mc:Choice>
          <mc:Fallback xmlns="">
            <p:pic>
              <p:nvPicPr>
                <p:cNvPr id="185" name="Ink 184">
                  <a:extLst>
                    <a:ext uri="{FF2B5EF4-FFF2-40B4-BE49-F238E27FC236}">
                      <a16:creationId xmlns:a16="http://schemas.microsoft.com/office/drawing/2014/main" id="{FD51873C-2599-521A-7454-1470DD0A2BE6}"/>
                    </a:ext>
                  </a:extLst>
                </p:cNvPr>
                <p:cNvPicPr/>
                <p:nvPr/>
              </p:nvPicPr>
              <p:blipFill>
                <a:blip r:embed="rId204"/>
                <a:stretch>
                  <a:fillRect/>
                </a:stretch>
              </p:blipFill>
              <p:spPr>
                <a:xfrm>
                  <a:off x="6696935" y="2173189"/>
                  <a:ext cx="70200" cy="137880"/>
                </a:xfrm>
                <a:prstGeom prst="rect">
                  <a:avLst/>
                </a:prstGeom>
              </p:spPr>
            </p:pic>
          </mc:Fallback>
        </mc:AlternateContent>
        <mc:AlternateContent xmlns:mc="http://schemas.openxmlformats.org/markup-compatibility/2006" xmlns:p14="http://schemas.microsoft.com/office/powerpoint/2010/main">
          <mc:Choice Requires="p14">
            <p:contentPart p14:bwMode="auto" r:id="rId205">
              <p14:nvContentPartPr>
                <p14:cNvPr id="186" name="Ink 185">
                  <a:extLst>
                    <a:ext uri="{FF2B5EF4-FFF2-40B4-BE49-F238E27FC236}">
                      <a16:creationId xmlns:a16="http://schemas.microsoft.com/office/drawing/2014/main" id="{0EBD3909-B7AC-831F-4E1B-3C7244A95500}"/>
                    </a:ext>
                  </a:extLst>
                </p14:cNvPr>
                <p14:cNvContentPartPr/>
                <p14:nvPr/>
              </p14:nvContentPartPr>
              <p14:xfrm>
                <a:off x="6825095" y="2128909"/>
                <a:ext cx="47520" cy="106560"/>
              </p14:xfrm>
            </p:contentPart>
          </mc:Choice>
          <mc:Fallback xmlns="">
            <p:pic>
              <p:nvPicPr>
                <p:cNvPr id="186" name="Ink 185">
                  <a:extLst>
                    <a:ext uri="{FF2B5EF4-FFF2-40B4-BE49-F238E27FC236}">
                      <a16:creationId xmlns:a16="http://schemas.microsoft.com/office/drawing/2014/main" id="{0EBD3909-B7AC-831F-4E1B-3C7244A95500}"/>
                    </a:ext>
                  </a:extLst>
                </p:cNvPr>
                <p:cNvPicPr/>
                <p:nvPr/>
              </p:nvPicPr>
              <p:blipFill>
                <a:blip r:embed="rId206"/>
                <a:stretch>
                  <a:fillRect/>
                </a:stretch>
              </p:blipFill>
              <p:spPr>
                <a:xfrm>
                  <a:off x="6818975" y="2122789"/>
                  <a:ext cx="5976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207">
              <p14:nvContentPartPr>
                <p14:cNvPr id="187" name="Ink 186">
                  <a:extLst>
                    <a:ext uri="{FF2B5EF4-FFF2-40B4-BE49-F238E27FC236}">
                      <a16:creationId xmlns:a16="http://schemas.microsoft.com/office/drawing/2014/main" id="{F8214758-1F90-2003-6D30-CE09AB7BB33A}"/>
                    </a:ext>
                  </a:extLst>
                </p14:cNvPr>
                <p14:cNvContentPartPr/>
                <p14:nvPr/>
              </p14:nvContentPartPr>
              <p14:xfrm>
                <a:off x="6906095" y="2054389"/>
                <a:ext cx="55800" cy="116640"/>
              </p14:xfrm>
            </p:contentPart>
          </mc:Choice>
          <mc:Fallback xmlns="">
            <p:pic>
              <p:nvPicPr>
                <p:cNvPr id="187" name="Ink 186">
                  <a:extLst>
                    <a:ext uri="{FF2B5EF4-FFF2-40B4-BE49-F238E27FC236}">
                      <a16:creationId xmlns:a16="http://schemas.microsoft.com/office/drawing/2014/main" id="{F8214758-1F90-2003-6D30-CE09AB7BB33A}"/>
                    </a:ext>
                  </a:extLst>
                </p:cNvPr>
                <p:cNvPicPr/>
                <p:nvPr/>
              </p:nvPicPr>
              <p:blipFill>
                <a:blip r:embed="rId208"/>
                <a:stretch>
                  <a:fillRect/>
                </a:stretch>
              </p:blipFill>
              <p:spPr>
                <a:xfrm>
                  <a:off x="6899975" y="2048269"/>
                  <a:ext cx="68040" cy="128880"/>
                </a:xfrm>
                <a:prstGeom prst="rect">
                  <a:avLst/>
                </a:prstGeom>
              </p:spPr>
            </p:pic>
          </mc:Fallback>
        </mc:AlternateContent>
        <mc:AlternateContent xmlns:mc="http://schemas.openxmlformats.org/markup-compatibility/2006" xmlns:p14="http://schemas.microsoft.com/office/powerpoint/2010/main">
          <mc:Choice Requires="p14">
            <p:contentPart p14:bwMode="auto" r:id="rId209">
              <p14:nvContentPartPr>
                <p14:cNvPr id="188" name="Ink 187">
                  <a:extLst>
                    <a:ext uri="{FF2B5EF4-FFF2-40B4-BE49-F238E27FC236}">
                      <a16:creationId xmlns:a16="http://schemas.microsoft.com/office/drawing/2014/main" id="{5D6702B7-1F06-EA56-C82B-2BFF6E9CA5D5}"/>
                    </a:ext>
                  </a:extLst>
                </p14:cNvPr>
                <p14:cNvContentPartPr/>
                <p14:nvPr/>
              </p14:nvContentPartPr>
              <p14:xfrm>
                <a:off x="6989615" y="1945309"/>
                <a:ext cx="62280" cy="132120"/>
              </p14:xfrm>
            </p:contentPart>
          </mc:Choice>
          <mc:Fallback xmlns="">
            <p:pic>
              <p:nvPicPr>
                <p:cNvPr id="188" name="Ink 187">
                  <a:extLst>
                    <a:ext uri="{FF2B5EF4-FFF2-40B4-BE49-F238E27FC236}">
                      <a16:creationId xmlns:a16="http://schemas.microsoft.com/office/drawing/2014/main" id="{5D6702B7-1F06-EA56-C82B-2BFF6E9CA5D5}"/>
                    </a:ext>
                  </a:extLst>
                </p:cNvPr>
                <p:cNvPicPr/>
                <p:nvPr/>
              </p:nvPicPr>
              <p:blipFill>
                <a:blip r:embed="rId210"/>
                <a:stretch>
                  <a:fillRect/>
                </a:stretch>
              </p:blipFill>
              <p:spPr>
                <a:xfrm>
                  <a:off x="6983495" y="1939189"/>
                  <a:ext cx="74520" cy="144360"/>
                </a:xfrm>
                <a:prstGeom prst="rect">
                  <a:avLst/>
                </a:prstGeom>
              </p:spPr>
            </p:pic>
          </mc:Fallback>
        </mc:AlternateContent>
        <mc:AlternateContent xmlns:mc="http://schemas.openxmlformats.org/markup-compatibility/2006" xmlns:p14="http://schemas.microsoft.com/office/powerpoint/2010/main">
          <mc:Choice Requires="p14">
            <p:contentPart p14:bwMode="auto" r:id="rId211">
              <p14:nvContentPartPr>
                <p14:cNvPr id="189" name="Ink 188">
                  <a:extLst>
                    <a:ext uri="{FF2B5EF4-FFF2-40B4-BE49-F238E27FC236}">
                      <a16:creationId xmlns:a16="http://schemas.microsoft.com/office/drawing/2014/main" id="{658664B4-D507-E2EF-ACFD-188786A6473F}"/>
                    </a:ext>
                  </a:extLst>
                </p14:cNvPr>
                <p14:cNvContentPartPr/>
                <p14:nvPr/>
              </p14:nvContentPartPr>
              <p14:xfrm>
                <a:off x="7130735" y="1858909"/>
                <a:ext cx="53640" cy="122040"/>
              </p14:xfrm>
            </p:contentPart>
          </mc:Choice>
          <mc:Fallback xmlns="">
            <p:pic>
              <p:nvPicPr>
                <p:cNvPr id="189" name="Ink 188">
                  <a:extLst>
                    <a:ext uri="{FF2B5EF4-FFF2-40B4-BE49-F238E27FC236}">
                      <a16:creationId xmlns:a16="http://schemas.microsoft.com/office/drawing/2014/main" id="{658664B4-D507-E2EF-ACFD-188786A6473F}"/>
                    </a:ext>
                  </a:extLst>
                </p:cNvPr>
                <p:cNvPicPr/>
                <p:nvPr/>
              </p:nvPicPr>
              <p:blipFill>
                <a:blip r:embed="rId212"/>
                <a:stretch>
                  <a:fillRect/>
                </a:stretch>
              </p:blipFill>
              <p:spPr>
                <a:xfrm>
                  <a:off x="7124615" y="1852789"/>
                  <a:ext cx="65880" cy="134280"/>
                </a:xfrm>
                <a:prstGeom prst="rect">
                  <a:avLst/>
                </a:prstGeom>
              </p:spPr>
            </p:pic>
          </mc:Fallback>
        </mc:AlternateContent>
        <mc:AlternateContent xmlns:mc="http://schemas.openxmlformats.org/markup-compatibility/2006" xmlns:p14="http://schemas.microsoft.com/office/powerpoint/2010/main">
          <mc:Choice Requires="p14">
            <p:contentPart p14:bwMode="auto" r:id="rId213">
              <p14:nvContentPartPr>
                <p14:cNvPr id="190" name="Ink 189">
                  <a:extLst>
                    <a:ext uri="{FF2B5EF4-FFF2-40B4-BE49-F238E27FC236}">
                      <a16:creationId xmlns:a16="http://schemas.microsoft.com/office/drawing/2014/main" id="{537F9488-C558-77CE-09A4-2C08FCD6F578}"/>
                    </a:ext>
                  </a:extLst>
                </p14:cNvPr>
                <p14:cNvContentPartPr/>
                <p14:nvPr/>
              </p14:nvContentPartPr>
              <p14:xfrm>
                <a:off x="7241975" y="1761349"/>
                <a:ext cx="32760" cy="108720"/>
              </p14:xfrm>
            </p:contentPart>
          </mc:Choice>
          <mc:Fallback xmlns="">
            <p:pic>
              <p:nvPicPr>
                <p:cNvPr id="190" name="Ink 189">
                  <a:extLst>
                    <a:ext uri="{FF2B5EF4-FFF2-40B4-BE49-F238E27FC236}">
                      <a16:creationId xmlns:a16="http://schemas.microsoft.com/office/drawing/2014/main" id="{537F9488-C558-77CE-09A4-2C08FCD6F578}"/>
                    </a:ext>
                  </a:extLst>
                </p:cNvPr>
                <p:cNvPicPr/>
                <p:nvPr/>
              </p:nvPicPr>
              <p:blipFill>
                <a:blip r:embed="rId214"/>
                <a:stretch>
                  <a:fillRect/>
                </a:stretch>
              </p:blipFill>
              <p:spPr>
                <a:xfrm>
                  <a:off x="7235855" y="1755229"/>
                  <a:ext cx="45000" cy="120960"/>
                </a:xfrm>
                <a:prstGeom prst="rect">
                  <a:avLst/>
                </a:prstGeom>
              </p:spPr>
            </p:pic>
          </mc:Fallback>
        </mc:AlternateContent>
        <mc:AlternateContent xmlns:mc="http://schemas.openxmlformats.org/markup-compatibility/2006" xmlns:p14="http://schemas.microsoft.com/office/powerpoint/2010/main">
          <mc:Choice Requires="p14">
            <p:contentPart p14:bwMode="auto" r:id="rId215">
              <p14:nvContentPartPr>
                <p14:cNvPr id="191" name="Ink 190">
                  <a:extLst>
                    <a:ext uri="{FF2B5EF4-FFF2-40B4-BE49-F238E27FC236}">
                      <a16:creationId xmlns:a16="http://schemas.microsoft.com/office/drawing/2014/main" id="{C45A469E-7658-FC7C-84A2-AF2FE60EC862}"/>
                    </a:ext>
                  </a:extLst>
                </p14:cNvPr>
                <p14:cNvContentPartPr/>
                <p14:nvPr/>
              </p14:nvContentPartPr>
              <p14:xfrm>
                <a:off x="7342415" y="1649389"/>
                <a:ext cx="47520" cy="135720"/>
              </p14:xfrm>
            </p:contentPart>
          </mc:Choice>
          <mc:Fallback xmlns="">
            <p:pic>
              <p:nvPicPr>
                <p:cNvPr id="191" name="Ink 190">
                  <a:extLst>
                    <a:ext uri="{FF2B5EF4-FFF2-40B4-BE49-F238E27FC236}">
                      <a16:creationId xmlns:a16="http://schemas.microsoft.com/office/drawing/2014/main" id="{C45A469E-7658-FC7C-84A2-AF2FE60EC862}"/>
                    </a:ext>
                  </a:extLst>
                </p:cNvPr>
                <p:cNvPicPr/>
                <p:nvPr/>
              </p:nvPicPr>
              <p:blipFill>
                <a:blip r:embed="rId216"/>
                <a:stretch>
                  <a:fillRect/>
                </a:stretch>
              </p:blipFill>
              <p:spPr>
                <a:xfrm>
                  <a:off x="7336295" y="1643269"/>
                  <a:ext cx="59760" cy="147960"/>
                </a:xfrm>
                <a:prstGeom prst="rect">
                  <a:avLst/>
                </a:prstGeom>
              </p:spPr>
            </p:pic>
          </mc:Fallback>
        </mc:AlternateContent>
        <mc:AlternateContent xmlns:mc="http://schemas.openxmlformats.org/markup-compatibility/2006" xmlns:p14="http://schemas.microsoft.com/office/powerpoint/2010/main">
          <mc:Choice Requires="p14">
            <p:contentPart p14:bwMode="auto" r:id="rId217">
              <p14:nvContentPartPr>
                <p14:cNvPr id="192" name="Ink 191">
                  <a:extLst>
                    <a:ext uri="{FF2B5EF4-FFF2-40B4-BE49-F238E27FC236}">
                      <a16:creationId xmlns:a16="http://schemas.microsoft.com/office/drawing/2014/main" id="{40099DA3-7529-ECD2-56B1-FFBFE0516112}"/>
                    </a:ext>
                  </a:extLst>
                </p14:cNvPr>
                <p14:cNvContentPartPr/>
                <p14:nvPr/>
              </p14:nvContentPartPr>
              <p14:xfrm>
                <a:off x="7434215" y="1584589"/>
                <a:ext cx="32400" cy="139680"/>
              </p14:xfrm>
            </p:contentPart>
          </mc:Choice>
          <mc:Fallback xmlns="">
            <p:pic>
              <p:nvPicPr>
                <p:cNvPr id="192" name="Ink 191">
                  <a:extLst>
                    <a:ext uri="{FF2B5EF4-FFF2-40B4-BE49-F238E27FC236}">
                      <a16:creationId xmlns:a16="http://schemas.microsoft.com/office/drawing/2014/main" id="{40099DA3-7529-ECD2-56B1-FFBFE0516112}"/>
                    </a:ext>
                  </a:extLst>
                </p:cNvPr>
                <p:cNvPicPr/>
                <p:nvPr/>
              </p:nvPicPr>
              <p:blipFill>
                <a:blip r:embed="rId218"/>
                <a:stretch>
                  <a:fillRect/>
                </a:stretch>
              </p:blipFill>
              <p:spPr>
                <a:xfrm>
                  <a:off x="7428095" y="1578469"/>
                  <a:ext cx="44640" cy="151920"/>
                </a:xfrm>
                <a:prstGeom prst="rect">
                  <a:avLst/>
                </a:prstGeom>
              </p:spPr>
            </p:pic>
          </mc:Fallback>
        </mc:AlternateContent>
        <mc:AlternateContent xmlns:mc="http://schemas.openxmlformats.org/markup-compatibility/2006" xmlns:p14="http://schemas.microsoft.com/office/powerpoint/2010/main">
          <mc:Choice Requires="p14">
            <p:contentPart p14:bwMode="auto" r:id="rId219">
              <p14:nvContentPartPr>
                <p14:cNvPr id="193" name="Ink 192">
                  <a:extLst>
                    <a:ext uri="{FF2B5EF4-FFF2-40B4-BE49-F238E27FC236}">
                      <a16:creationId xmlns:a16="http://schemas.microsoft.com/office/drawing/2014/main" id="{F5852CA0-94B0-5E5B-A22B-8BBED1A2DA47}"/>
                    </a:ext>
                  </a:extLst>
                </p14:cNvPr>
                <p14:cNvContentPartPr/>
                <p14:nvPr/>
              </p14:nvContentPartPr>
              <p14:xfrm>
                <a:off x="7542575" y="1502149"/>
                <a:ext cx="13320" cy="119160"/>
              </p14:xfrm>
            </p:contentPart>
          </mc:Choice>
          <mc:Fallback xmlns="">
            <p:pic>
              <p:nvPicPr>
                <p:cNvPr id="193" name="Ink 192">
                  <a:extLst>
                    <a:ext uri="{FF2B5EF4-FFF2-40B4-BE49-F238E27FC236}">
                      <a16:creationId xmlns:a16="http://schemas.microsoft.com/office/drawing/2014/main" id="{F5852CA0-94B0-5E5B-A22B-8BBED1A2DA47}"/>
                    </a:ext>
                  </a:extLst>
                </p:cNvPr>
                <p:cNvPicPr/>
                <p:nvPr/>
              </p:nvPicPr>
              <p:blipFill>
                <a:blip r:embed="rId220"/>
                <a:stretch>
                  <a:fillRect/>
                </a:stretch>
              </p:blipFill>
              <p:spPr>
                <a:xfrm>
                  <a:off x="7536455" y="1496029"/>
                  <a:ext cx="25560" cy="131400"/>
                </a:xfrm>
                <a:prstGeom prst="rect">
                  <a:avLst/>
                </a:prstGeom>
              </p:spPr>
            </p:pic>
          </mc:Fallback>
        </mc:AlternateContent>
        <mc:AlternateContent xmlns:mc="http://schemas.openxmlformats.org/markup-compatibility/2006" xmlns:p14="http://schemas.microsoft.com/office/powerpoint/2010/main">
          <mc:Choice Requires="p14">
            <p:contentPart p14:bwMode="auto" r:id="rId221">
              <p14:nvContentPartPr>
                <p14:cNvPr id="194" name="Ink 193">
                  <a:extLst>
                    <a:ext uri="{FF2B5EF4-FFF2-40B4-BE49-F238E27FC236}">
                      <a16:creationId xmlns:a16="http://schemas.microsoft.com/office/drawing/2014/main" id="{D7B4D502-0F7B-3F5D-A086-C75CD02B39C3}"/>
                    </a:ext>
                  </a:extLst>
                </p14:cNvPr>
                <p14:cNvContentPartPr/>
                <p14:nvPr/>
              </p14:nvContentPartPr>
              <p14:xfrm>
                <a:off x="7598735" y="1399909"/>
                <a:ext cx="60120" cy="166320"/>
              </p14:xfrm>
            </p:contentPart>
          </mc:Choice>
          <mc:Fallback xmlns="">
            <p:pic>
              <p:nvPicPr>
                <p:cNvPr id="194" name="Ink 193">
                  <a:extLst>
                    <a:ext uri="{FF2B5EF4-FFF2-40B4-BE49-F238E27FC236}">
                      <a16:creationId xmlns:a16="http://schemas.microsoft.com/office/drawing/2014/main" id="{D7B4D502-0F7B-3F5D-A086-C75CD02B39C3}"/>
                    </a:ext>
                  </a:extLst>
                </p:cNvPr>
                <p:cNvPicPr/>
                <p:nvPr/>
              </p:nvPicPr>
              <p:blipFill>
                <a:blip r:embed="rId222"/>
                <a:stretch>
                  <a:fillRect/>
                </a:stretch>
              </p:blipFill>
              <p:spPr>
                <a:xfrm>
                  <a:off x="7592615" y="1393789"/>
                  <a:ext cx="72360" cy="178560"/>
                </a:xfrm>
                <a:prstGeom prst="rect">
                  <a:avLst/>
                </a:prstGeom>
              </p:spPr>
            </p:pic>
          </mc:Fallback>
        </mc:AlternateContent>
        <mc:AlternateContent xmlns:mc="http://schemas.openxmlformats.org/markup-compatibility/2006" xmlns:p14="http://schemas.microsoft.com/office/powerpoint/2010/main">
          <mc:Choice Requires="p14">
            <p:contentPart p14:bwMode="auto" r:id="rId223">
              <p14:nvContentPartPr>
                <p14:cNvPr id="195" name="Ink 194">
                  <a:extLst>
                    <a:ext uri="{FF2B5EF4-FFF2-40B4-BE49-F238E27FC236}">
                      <a16:creationId xmlns:a16="http://schemas.microsoft.com/office/drawing/2014/main" id="{BF833AA8-9E80-7BD5-68FA-AF9AF9570FE4}"/>
                    </a:ext>
                  </a:extLst>
                </p14:cNvPr>
                <p14:cNvContentPartPr/>
                <p14:nvPr/>
              </p14:nvContentPartPr>
              <p14:xfrm>
                <a:off x="7699175" y="1372549"/>
                <a:ext cx="34560" cy="113760"/>
              </p14:xfrm>
            </p:contentPart>
          </mc:Choice>
          <mc:Fallback xmlns="">
            <p:pic>
              <p:nvPicPr>
                <p:cNvPr id="195" name="Ink 194">
                  <a:extLst>
                    <a:ext uri="{FF2B5EF4-FFF2-40B4-BE49-F238E27FC236}">
                      <a16:creationId xmlns:a16="http://schemas.microsoft.com/office/drawing/2014/main" id="{BF833AA8-9E80-7BD5-68FA-AF9AF9570FE4}"/>
                    </a:ext>
                  </a:extLst>
                </p:cNvPr>
                <p:cNvPicPr/>
                <p:nvPr/>
              </p:nvPicPr>
              <p:blipFill>
                <a:blip r:embed="rId224"/>
                <a:stretch>
                  <a:fillRect/>
                </a:stretch>
              </p:blipFill>
              <p:spPr>
                <a:xfrm>
                  <a:off x="7693055" y="1366429"/>
                  <a:ext cx="468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225">
              <p14:nvContentPartPr>
                <p14:cNvPr id="196" name="Ink 195">
                  <a:extLst>
                    <a:ext uri="{FF2B5EF4-FFF2-40B4-BE49-F238E27FC236}">
                      <a16:creationId xmlns:a16="http://schemas.microsoft.com/office/drawing/2014/main" id="{9B89F077-387A-9D68-8F40-931CB15CAB5D}"/>
                    </a:ext>
                  </a:extLst>
                </p14:cNvPr>
                <p14:cNvContentPartPr/>
                <p14:nvPr/>
              </p14:nvContentPartPr>
              <p14:xfrm>
                <a:off x="7744175" y="1289029"/>
                <a:ext cx="60120" cy="146880"/>
              </p14:xfrm>
            </p:contentPart>
          </mc:Choice>
          <mc:Fallback xmlns="">
            <p:pic>
              <p:nvPicPr>
                <p:cNvPr id="196" name="Ink 195">
                  <a:extLst>
                    <a:ext uri="{FF2B5EF4-FFF2-40B4-BE49-F238E27FC236}">
                      <a16:creationId xmlns:a16="http://schemas.microsoft.com/office/drawing/2014/main" id="{9B89F077-387A-9D68-8F40-931CB15CAB5D}"/>
                    </a:ext>
                  </a:extLst>
                </p:cNvPr>
                <p:cNvPicPr/>
                <p:nvPr/>
              </p:nvPicPr>
              <p:blipFill>
                <a:blip r:embed="rId226"/>
                <a:stretch>
                  <a:fillRect/>
                </a:stretch>
              </p:blipFill>
              <p:spPr>
                <a:xfrm>
                  <a:off x="7738055" y="1282909"/>
                  <a:ext cx="72360" cy="159120"/>
                </a:xfrm>
                <a:prstGeom prst="rect">
                  <a:avLst/>
                </a:prstGeom>
              </p:spPr>
            </p:pic>
          </mc:Fallback>
        </mc:AlternateContent>
        <mc:AlternateContent xmlns:mc="http://schemas.openxmlformats.org/markup-compatibility/2006" xmlns:p14="http://schemas.microsoft.com/office/powerpoint/2010/main">
          <mc:Choice Requires="p14">
            <p:contentPart p14:bwMode="auto" r:id="rId227">
              <p14:nvContentPartPr>
                <p14:cNvPr id="197" name="Ink 196">
                  <a:extLst>
                    <a:ext uri="{FF2B5EF4-FFF2-40B4-BE49-F238E27FC236}">
                      <a16:creationId xmlns:a16="http://schemas.microsoft.com/office/drawing/2014/main" id="{6AB47B53-9F93-E5FA-1B34-AB04FBDDFB6E}"/>
                    </a:ext>
                  </a:extLst>
                </p14:cNvPr>
                <p14:cNvContentPartPr/>
                <p14:nvPr/>
              </p14:nvContentPartPr>
              <p14:xfrm>
                <a:off x="7812575" y="1319269"/>
                <a:ext cx="51480" cy="63000"/>
              </p14:xfrm>
            </p:contentPart>
          </mc:Choice>
          <mc:Fallback xmlns="">
            <p:pic>
              <p:nvPicPr>
                <p:cNvPr id="197" name="Ink 196">
                  <a:extLst>
                    <a:ext uri="{FF2B5EF4-FFF2-40B4-BE49-F238E27FC236}">
                      <a16:creationId xmlns:a16="http://schemas.microsoft.com/office/drawing/2014/main" id="{6AB47B53-9F93-E5FA-1B34-AB04FBDDFB6E}"/>
                    </a:ext>
                  </a:extLst>
                </p:cNvPr>
                <p:cNvPicPr/>
                <p:nvPr/>
              </p:nvPicPr>
              <p:blipFill>
                <a:blip r:embed="rId228"/>
                <a:stretch>
                  <a:fillRect/>
                </a:stretch>
              </p:blipFill>
              <p:spPr>
                <a:xfrm>
                  <a:off x="7806455" y="1313149"/>
                  <a:ext cx="63720" cy="75240"/>
                </a:xfrm>
                <a:prstGeom prst="rect">
                  <a:avLst/>
                </a:prstGeom>
              </p:spPr>
            </p:pic>
          </mc:Fallback>
        </mc:AlternateContent>
        <mc:AlternateContent xmlns:mc="http://schemas.openxmlformats.org/markup-compatibility/2006" xmlns:p14="http://schemas.microsoft.com/office/powerpoint/2010/main">
          <mc:Choice Requires="p14">
            <p:contentPart p14:bwMode="auto" r:id="rId229">
              <p14:nvContentPartPr>
                <p14:cNvPr id="198" name="Ink 197">
                  <a:extLst>
                    <a:ext uri="{FF2B5EF4-FFF2-40B4-BE49-F238E27FC236}">
                      <a16:creationId xmlns:a16="http://schemas.microsoft.com/office/drawing/2014/main" id="{78DF01D9-2BE1-33AF-1554-95220377D85F}"/>
                    </a:ext>
                  </a:extLst>
                </p14:cNvPr>
                <p14:cNvContentPartPr/>
                <p14:nvPr/>
              </p14:nvContentPartPr>
              <p14:xfrm>
                <a:off x="7876655" y="1325749"/>
                <a:ext cx="19440" cy="31320"/>
              </p14:xfrm>
            </p:contentPart>
          </mc:Choice>
          <mc:Fallback xmlns="">
            <p:pic>
              <p:nvPicPr>
                <p:cNvPr id="198" name="Ink 197">
                  <a:extLst>
                    <a:ext uri="{FF2B5EF4-FFF2-40B4-BE49-F238E27FC236}">
                      <a16:creationId xmlns:a16="http://schemas.microsoft.com/office/drawing/2014/main" id="{78DF01D9-2BE1-33AF-1554-95220377D85F}"/>
                    </a:ext>
                  </a:extLst>
                </p:cNvPr>
                <p:cNvPicPr/>
                <p:nvPr/>
              </p:nvPicPr>
              <p:blipFill>
                <a:blip r:embed="rId230"/>
                <a:stretch>
                  <a:fillRect/>
                </a:stretch>
              </p:blipFill>
              <p:spPr>
                <a:xfrm>
                  <a:off x="7870535" y="1319629"/>
                  <a:ext cx="31680" cy="435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31">
            <p14:nvContentPartPr>
              <p14:cNvPr id="30" name="Ink 29">
                <a:extLst>
                  <a:ext uri="{FF2B5EF4-FFF2-40B4-BE49-F238E27FC236}">
                    <a16:creationId xmlns:a16="http://schemas.microsoft.com/office/drawing/2014/main" id="{396B8C28-69A6-90D9-93DC-667460DEAF4D}"/>
                  </a:ext>
                </a:extLst>
              </p14:cNvPr>
              <p14:cNvContentPartPr/>
              <p14:nvPr/>
            </p14:nvContentPartPr>
            <p14:xfrm>
              <a:off x="3610295" y="3841789"/>
              <a:ext cx="205560" cy="173520"/>
            </p14:xfrm>
          </p:contentPart>
        </mc:Choice>
        <mc:Fallback xmlns="">
          <p:pic>
            <p:nvPicPr>
              <p:cNvPr id="30" name="Ink 29">
                <a:extLst>
                  <a:ext uri="{FF2B5EF4-FFF2-40B4-BE49-F238E27FC236}">
                    <a16:creationId xmlns:a16="http://schemas.microsoft.com/office/drawing/2014/main" id="{396B8C28-69A6-90D9-93DC-667460DEAF4D}"/>
                  </a:ext>
                </a:extLst>
              </p:cNvPr>
              <p:cNvPicPr/>
              <p:nvPr/>
            </p:nvPicPr>
            <p:blipFill>
              <a:blip r:embed="rId232"/>
              <a:stretch>
                <a:fillRect/>
              </a:stretch>
            </p:blipFill>
            <p:spPr>
              <a:xfrm>
                <a:off x="3604175" y="3835669"/>
                <a:ext cx="217800" cy="185760"/>
              </a:xfrm>
              <a:prstGeom prst="rect">
                <a:avLst/>
              </a:prstGeom>
            </p:spPr>
          </p:pic>
        </mc:Fallback>
      </mc:AlternateContent>
      <mc:AlternateContent xmlns:mc="http://schemas.openxmlformats.org/markup-compatibility/2006" xmlns:p14="http://schemas.microsoft.com/office/powerpoint/2010/main">
        <mc:Choice Requires="p14">
          <p:contentPart p14:bwMode="auto" r:id="rId233">
            <p14:nvContentPartPr>
              <p14:cNvPr id="37" name="Ink 36">
                <a:extLst>
                  <a:ext uri="{FF2B5EF4-FFF2-40B4-BE49-F238E27FC236}">
                    <a16:creationId xmlns:a16="http://schemas.microsoft.com/office/drawing/2014/main" id="{1D40187E-B0C0-9C3D-B651-9270DF13AECB}"/>
                  </a:ext>
                </a:extLst>
              </p14:cNvPr>
              <p14:cNvContentPartPr/>
              <p14:nvPr/>
            </p14:nvContentPartPr>
            <p14:xfrm>
              <a:off x="3723695" y="3849349"/>
              <a:ext cx="120240" cy="2275920"/>
            </p14:xfrm>
          </p:contentPart>
        </mc:Choice>
        <mc:Fallback xmlns="">
          <p:pic>
            <p:nvPicPr>
              <p:cNvPr id="37" name="Ink 36">
                <a:extLst>
                  <a:ext uri="{FF2B5EF4-FFF2-40B4-BE49-F238E27FC236}">
                    <a16:creationId xmlns:a16="http://schemas.microsoft.com/office/drawing/2014/main" id="{1D40187E-B0C0-9C3D-B651-9270DF13AECB}"/>
                  </a:ext>
                </a:extLst>
              </p:cNvPr>
              <p:cNvPicPr/>
              <p:nvPr/>
            </p:nvPicPr>
            <p:blipFill>
              <a:blip r:embed="rId234"/>
              <a:stretch>
                <a:fillRect/>
              </a:stretch>
            </p:blipFill>
            <p:spPr>
              <a:xfrm>
                <a:off x="3717575" y="3843229"/>
                <a:ext cx="132480" cy="2288160"/>
              </a:xfrm>
              <a:prstGeom prst="rect">
                <a:avLst/>
              </a:prstGeom>
            </p:spPr>
          </p:pic>
        </mc:Fallback>
      </mc:AlternateContent>
      <mc:AlternateContent xmlns:mc="http://schemas.openxmlformats.org/markup-compatibility/2006" xmlns:p14="http://schemas.microsoft.com/office/powerpoint/2010/main">
        <mc:Choice Requires="p14">
          <p:contentPart p14:bwMode="auto" r:id="rId235">
            <p14:nvContentPartPr>
              <p14:cNvPr id="46" name="Ink 45">
                <a:extLst>
                  <a:ext uri="{FF2B5EF4-FFF2-40B4-BE49-F238E27FC236}">
                    <a16:creationId xmlns:a16="http://schemas.microsoft.com/office/drawing/2014/main" id="{FCD41E97-8578-42B7-3CB5-273081D21756}"/>
                  </a:ext>
                </a:extLst>
              </p14:cNvPr>
              <p14:cNvContentPartPr/>
              <p14:nvPr/>
            </p14:nvContentPartPr>
            <p14:xfrm>
              <a:off x="3620735" y="5056069"/>
              <a:ext cx="4038120" cy="51840"/>
            </p14:xfrm>
          </p:contentPart>
        </mc:Choice>
        <mc:Fallback xmlns="">
          <p:pic>
            <p:nvPicPr>
              <p:cNvPr id="46" name="Ink 45">
                <a:extLst>
                  <a:ext uri="{FF2B5EF4-FFF2-40B4-BE49-F238E27FC236}">
                    <a16:creationId xmlns:a16="http://schemas.microsoft.com/office/drawing/2014/main" id="{FCD41E97-8578-42B7-3CB5-273081D21756}"/>
                  </a:ext>
                </a:extLst>
              </p:cNvPr>
              <p:cNvPicPr/>
              <p:nvPr/>
            </p:nvPicPr>
            <p:blipFill>
              <a:blip r:embed="rId236"/>
              <a:stretch>
                <a:fillRect/>
              </a:stretch>
            </p:blipFill>
            <p:spPr>
              <a:xfrm>
                <a:off x="3614615" y="5049949"/>
                <a:ext cx="4050360" cy="64080"/>
              </a:xfrm>
              <a:prstGeom prst="rect">
                <a:avLst/>
              </a:prstGeom>
            </p:spPr>
          </p:pic>
        </mc:Fallback>
      </mc:AlternateContent>
      <mc:AlternateContent xmlns:mc="http://schemas.openxmlformats.org/markup-compatibility/2006" xmlns:p14="http://schemas.microsoft.com/office/powerpoint/2010/main">
        <mc:Choice Requires="p14">
          <p:contentPart p14:bwMode="auto" r:id="rId237">
            <p14:nvContentPartPr>
              <p14:cNvPr id="47" name="Ink 46">
                <a:extLst>
                  <a:ext uri="{FF2B5EF4-FFF2-40B4-BE49-F238E27FC236}">
                    <a16:creationId xmlns:a16="http://schemas.microsoft.com/office/drawing/2014/main" id="{F81B8916-8D5B-65A8-1F41-16E9749370BC}"/>
                  </a:ext>
                </a:extLst>
              </p14:cNvPr>
              <p14:cNvContentPartPr/>
              <p14:nvPr/>
            </p14:nvContentPartPr>
            <p14:xfrm>
              <a:off x="7566695" y="4949509"/>
              <a:ext cx="110160" cy="240120"/>
            </p14:xfrm>
          </p:contentPart>
        </mc:Choice>
        <mc:Fallback xmlns="">
          <p:pic>
            <p:nvPicPr>
              <p:cNvPr id="47" name="Ink 46">
                <a:extLst>
                  <a:ext uri="{FF2B5EF4-FFF2-40B4-BE49-F238E27FC236}">
                    <a16:creationId xmlns:a16="http://schemas.microsoft.com/office/drawing/2014/main" id="{F81B8916-8D5B-65A8-1F41-16E9749370BC}"/>
                  </a:ext>
                </a:extLst>
              </p:cNvPr>
              <p:cNvPicPr/>
              <p:nvPr/>
            </p:nvPicPr>
            <p:blipFill>
              <a:blip r:embed="rId238"/>
              <a:stretch>
                <a:fillRect/>
              </a:stretch>
            </p:blipFill>
            <p:spPr>
              <a:xfrm>
                <a:off x="7560575" y="4943389"/>
                <a:ext cx="122400" cy="252360"/>
              </a:xfrm>
              <a:prstGeom prst="rect">
                <a:avLst/>
              </a:prstGeom>
            </p:spPr>
          </p:pic>
        </mc:Fallback>
      </mc:AlternateContent>
      <p:grpSp>
        <p:nvGrpSpPr>
          <p:cNvPr id="52" name="Group 51">
            <a:extLst>
              <a:ext uri="{FF2B5EF4-FFF2-40B4-BE49-F238E27FC236}">
                <a16:creationId xmlns:a16="http://schemas.microsoft.com/office/drawing/2014/main" id="{B654DD00-64F0-4B7A-D5FA-6937E6812E77}"/>
              </a:ext>
            </a:extLst>
          </p:cNvPr>
          <p:cNvGrpSpPr/>
          <p:nvPr/>
        </p:nvGrpSpPr>
        <p:grpSpPr>
          <a:xfrm>
            <a:off x="7851095" y="4944829"/>
            <a:ext cx="97200" cy="266760"/>
            <a:chOff x="7851095" y="4944829"/>
            <a:chExt cx="97200" cy="266760"/>
          </a:xfrm>
        </p:grpSpPr>
        <mc:AlternateContent xmlns:mc="http://schemas.openxmlformats.org/markup-compatibility/2006" xmlns:p14="http://schemas.microsoft.com/office/powerpoint/2010/main">
          <mc:Choice Requires="p14">
            <p:contentPart p14:bwMode="auto" r:id="rId239">
              <p14:nvContentPartPr>
                <p14:cNvPr id="48" name="Ink 47">
                  <a:extLst>
                    <a:ext uri="{FF2B5EF4-FFF2-40B4-BE49-F238E27FC236}">
                      <a16:creationId xmlns:a16="http://schemas.microsoft.com/office/drawing/2014/main" id="{6DF70621-68F4-0073-B22C-5F8C0468D411}"/>
                    </a:ext>
                  </a:extLst>
                </p14:cNvPr>
                <p14:cNvContentPartPr/>
                <p14:nvPr/>
              </p14:nvContentPartPr>
              <p14:xfrm>
                <a:off x="7876655" y="4944829"/>
                <a:ext cx="11520" cy="266760"/>
              </p14:xfrm>
            </p:contentPart>
          </mc:Choice>
          <mc:Fallback xmlns="">
            <p:pic>
              <p:nvPicPr>
                <p:cNvPr id="48" name="Ink 47">
                  <a:extLst>
                    <a:ext uri="{FF2B5EF4-FFF2-40B4-BE49-F238E27FC236}">
                      <a16:creationId xmlns:a16="http://schemas.microsoft.com/office/drawing/2014/main" id="{6DF70621-68F4-0073-B22C-5F8C0468D411}"/>
                    </a:ext>
                  </a:extLst>
                </p:cNvPr>
                <p:cNvPicPr/>
                <p:nvPr/>
              </p:nvPicPr>
              <p:blipFill>
                <a:blip r:embed="rId240"/>
                <a:stretch>
                  <a:fillRect/>
                </a:stretch>
              </p:blipFill>
              <p:spPr>
                <a:xfrm>
                  <a:off x="7870535" y="4938709"/>
                  <a:ext cx="23760" cy="279000"/>
                </a:xfrm>
                <a:prstGeom prst="rect">
                  <a:avLst/>
                </a:prstGeom>
              </p:spPr>
            </p:pic>
          </mc:Fallback>
        </mc:AlternateContent>
        <mc:AlternateContent xmlns:mc="http://schemas.openxmlformats.org/markup-compatibility/2006" xmlns:p14="http://schemas.microsoft.com/office/powerpoint/2010/main">
          <mc:Choice Requires="p14">
            <p:contentPart p14:bwMode="auto" r:id="rId241">
              <p14:nvContentPartPr>
                <p14:cNvPr id="51" name="Ink 50">
                  <a:extLst>
                    <a:ext uri="{FF2B5EF4-FFF2-40B4-BE49-F238E27FC236}">
                      <a16:creationId xmlns:a16="http://schemas.microsoft.com/office/drawing/2014/main" id="{D148EEFF-E004-9083-3E14-C1A398EADBA4}"/>
                    </a:ext>
                  </a:extLst>
                </p14:cNvPr>
                <p14:cNvContentPartPr/>
                <p14:nvPr/>
              </p14:nvContentPartPr>
              <p14:xfrm>
                <a:off x="7851095" y="5066509"/>
                <a:ext cx="97200" cy="24480"/>
              </p14:xfrm>
            </p:contentPart>
          </mc:Choice>
          <mc:Fallback xmlns="">
            <p:pic>
              <p:nvPicPr>
                <p:cNvPr id="51" name="Ink 50">
                  <a:extLst>
                    <a:ext uri="{FF2B5EF4-FFF2-40B4-BE49-F238E27FC236}">
                      <a16:creationId xmlns:a16="http://schemas.microsoft.com/office/drawing/2014/main" id="{D148EEFF-E004-9083-3E14-C1A398EADBA4}"/>
                    </a:ext>
                  </a:extLst>
                </p:cNvPr>
                <p:cNvPicPr/>
                <p:nvPr/>
              </p:nvPicPr>
              <p:blipFill>
                <a:blip r:embed="rId242"/>
                <a:stretch>
                  <a:fillRect/>
                </a:stretch>
              </p:blipFill>
              <p:spPr>
                <a:xfrm>
                  <a:off x="7844975" y="5060389"/>
                  <a:ext cx="109440" cy="36720"/>
                </a:xfrm>
                <a:prstGeom prst="rect">
                  <a:avLst/>
                </a:prstGeom>
              </p:spPr>
            </p:pic>
          </mc:Fallback>
        </mc:AlternateContent>
      </p:grpSp>
      <p:grpSp>
        <p:nvGrpSpPr>
          <p:cNvPr id="59" name="Group 58">
            <a:extLst>
              <a:ext uri="{FF2B5EF4-FFF2-40B4-BE49-F238E27FC236}">
                <a16:creationId xmlns:a16="http://schemas.microsoft.com/office/drawing/2014/main" id="{DE956B7C-4348-C002-3E68-009D0ACD0241}"/>
              </a:ext>
            </a:extLst>
          </p:cNvPr>
          <p:cNvGrpSpPr/>
          <p:nvPr/>
        </p:nvGrpSpPr>
        <p:grpSpPr>
          <a:xfrm>
            <a:off x="3170015" y="3774829"/>
            <a:ext cx="349560" cy="313560"/>
            <a:chOff x="3170015" y="3774829"/>
            <a:chExt cx="349560" cy="313560"/>
          </a:xfrm>
        </p:grpSpPr>
        <mc:AlternateContent xmlns:mc="http://schemas.openxmlformats.org/markup-compatibility/2006" xmlns:p14="http://schemas.microsoft.com/office/powerpoint/2010/main">
          <mc:Choice Requires="p14">
            <p:contentPart p14:bwMode="auto" r:id="rId243">
              <p14:nvContentPartPr>
                <p14:cNvPr id="53" name="Ink 52">
                  <a:extLst>
                    <a:ext uri="{FF2B5EF4-FFF2-40B4-BE49-F238E27FC236}">
                      <a16:creationId xmlns:a16="http://schemas.microsoft.com/office/drawing/2014/main" id="{DE028CE2-8A47-F441-2121-B81B37760C3D}"/>
                    </a:ext>
                  </a:extLst>
                </p14:cNvPr>
                <p14:cNvContentPartPr/>
                <p14:nvPr/>
              </p14:nvContentPartPr>
              <p14:xfrm>
                <a:off x="3180095" y="3826669"/>
                <a:ext cx="99000" cy="261720"/>
              </p14:xfrm>
            </p:contentPart>
          </mc:Choice>
          <mc:Fallback xmlns="">
            <p:pic>
              <p:nvPicPr>
                <p:cNvPr id="53" name="Ink 52">
                  <a:extLst>
                    <a:ext uri="{FF2B5EF4-FFF2-40B4-BE49-F238E27FC236}">
                      <a16:creationId xmlns:a16="http://schemas.microsoft.com/office/drawing/2014/main" id="{DE028CE2-8A47-F441-2121-B81B37760C3D}"/>
                    </a:ext>
                  </a:extLst>
                </p:cNvPr>
                <p:cNvPicPr/>
                <p:nvPr/>
              </p:nvPicPr>
              <p:blipFill>
                <a:blip r:embed="rId244"/>
                <a:stretch>
                  <a:fillRect/>
                </a:stretch>
              </p:blipFill>
              <p:spPr>
                <a:xfrm>
                  <a:off x="3173975" y="3820549"/>
                  <a:ext cx="111240" cy="273960"/>
                </a:xfrm>
                <a:prstGeom prst="rect">
                  <a:avLst/>
                </a:prstGeom>
              </p:spPr>
            </p:pic>
          </mc:Fallback>
        </mc:AlternateContent>
        <mc:AlternateContent xmlns:mc="http://schemas.openxmlformats.org/markup-compatibility/2006" xmlns:p14="http://schemas.microsoft.com/office/powerpoint/2010/main">
          <mc:Choice Requires="p14">
            <p:contentPart p14:bwMode="auto" r:id="rId245">
              <p14:nvContentPartPr>
                <p14:cNvPr id="54" name="Ink 53">
                  <a:extLst>
                    <a:ext uri="{FF2B5EF4-FFF2-40B4-BE49-F238E27FC236}">
                      <a16:creationId xmlns:a16="http://schemas.microsoft.com/office/drawing/2014/main" id="{678281CD-A12C-17E1-2BE9-41D6E82257FB}"/>
                    </a:ext>
                  </a:extLst>
                </p14:cNvPr>
                <p14:cNvContentPartPr/>
                <p14:nvPr/>
              </p14:nvContentPartPr>
              <p14:xfrm>
                <a:off x="3170015" y="3973549"/>
                <a:ext cx="92160" cy="12960"/>
              </p14:xfrm>
            </p:contentPart>
          </mc:Choice>
          <mc:Fallback xmlns="">
            <p:pic>
              <p:nvPicPr>
                <p:cNvPr id="54" name="Ink 53">
                  <a:extLst>
                    <a:ext uri="{FF2B5EF4-FFF2-40B4-BE49-F238E27FC236}">
                      <a16:creationId xmlns:a16="http://schemas.microsoft.com/office/drawing/2014/main" id="{678281CD-A12C-17E1-2BE9-41D6E82257FB}"/>
                    </a:ext>
                  </a:extLst>
                </p:cNvPr>
                <p:cNvPicPr/>
                <p:nvPr/>
              </p:nvPicPr>
              <p:blipFill>
                <a:blip r:embed="rId246"/>
                <a:stretch>
                  <a:fillRect/>
                </a:stretch>
              </p:blipFill>
              <p:spPr>
                <a:xfrm>
                  <a:off x="3163895" y="3967429"/>
                  <a:ext cx="10440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247">
              <p14:nvContentPartPr>
                <p14:cNvPr id="55" name="Ink 54">
                  <a:extLst>
                    <a:ext uri="{FF2B5EF4-FFF2-40B4-BE49-F238E27FC236}">
                      <a16:creationId xmlns:a16="http://schemas.microsoft.com/office/drawing/2014/main" id="{24277267-DE71-A721-BA0E-514339C9B0D7}"/>
                    </a:ext>
                  </a:extLst>
                </p14:cNvPr>
                <p14:cNvContentPartPr/>
                <p14:nvPr/>
              </p14:nvContentPartPr>
              <p14:xfrm>
                <a:off x="3281255" y="3833509"/>
                <a:ext cx="83880" cy="204480"/>
              </p14:xfrm>
            </p:contentPart>
          </mc:Choice>
          <mc:Fallback xmlns="">
            <p:pic>
              <p:nvPicPr>
                <p:cNvPr id="55" name="Ink 54">
                  <a:extLst>
                    <a:ext uri="{FF2B5EF4-FFF2-40B4-BE49-F238E27FC236}">
                      <a16:creationId xmlns:a16="http://schemas.microsoft.com/office/drawing/2014/main" id="{24277267-DE71-A721-BA0E-514339C9B0D7}"/>
                    </a:ext>
                  </a:extLst>
                </p:cNvPr>
                <p:cNvPicPr/>
                <p:nvPr/>
              </p:nvPicPr>
              <p:blipFill>
                <a:blip r:embed="rId248"/>
                <a:stretch>
                  <a:fillRect/>
                </a:stretch>
              </p:blipFill>
              <p:spPr>
                <a:xfrm>
                  <a:off x="3275135" y="3827389"/>
                  <a:ext cx="96120" cy="216720"/>
                </a:xfrm>
                <a:prstGeom prst="rect">
                  <a:avLst/>
                </a:prstGeom>
              </p:spPr>
            </p:pic>
          </mc:Fallback>
        </mc:AlternateContent>
        <mc:AlternateContent xmlns:mc="http://schemas.openxmlformats.org/markup-compatibility/2006" xmlns:p14="http://schemas.microsoft.com/office/powerpoint/2010/main">
          <mc:Choice Requires="p14">
            <p:contentPart p14:bwMode="auto" r:id="rId249">
              <p14:nvContentPartPr>
                <p14:cNvPr id="56" name="Ink 55">
                  <a:extLst>
                    <a:ext uri="{FF2B5EF4-FFF2-40B4-BE49-F238E27FC236}">
                      <a16:creationId xmlns:a16="http://schemas.microsoft.com/office/drawing/2014/main" id="{DE4D5FF7-61EE-67DC-DC56-8721D4B0F901}"/>
                    </a:ext>
                  </a:extLst>
                </p14:cNvPr>
                <p14:cNvContentPartPr/>
                <p14:nvPr/>
              </p14:nvContentPartPr>
              <p14:xfrm>
                <a:off x="3383855" y="3833509"/>
                <a:ext cx="53280" cy="173160"/>
              </p14:xfrm>
            </p:contentPart>
          </mc:Choice>
          <mc:Fallback xmlns="">
            <p:pic>
              <p:nvPicPr>
                <p:cNvPr id="56" name="Ink 55">
                  <a:extLst>
                    <a:ext uri="{FF2B5EF4-FFF2-40B4-BE49-F238E27FC236}">
                      <a16:creationId xmlns:a16="http://schemas.microsoft.com/office/drawing/2014/main" id="{DE4D5FF7-61EE-67DC-DC56-8721D4B0F901}"/>
                    </a:ext>
                  </a:extLst>
                </p:cNvPr>
                <p:cNvPicPr/>
                <p:nvPr/>
              </p:nvPicPr>
              <p:blipFill>
                <a:blip r:embed="rId250"/>
                <a:stretch>
                  <a:fillRect/>
                </a:stretch>
              </p:blipFill>
              <p:spPr>
                <a:xfrm>
                  <a:off x="3377735" y="3827389"/>
                  <a:ext cx="65520" cy="185400"/>
                </a:xfrm>
                <a:prstGeom prst="rect">
                  <a:avLst/>
                </a:prstGeom>
              </p:spPr>
            </p:pic>
          </mc:Fallback>
        </mc:AlternateContent>
        <mc:AlternateContent xmlns:mc="http://schemas.openxmlformats.org/markup-compatibility/2006" xmlns:p14="http://schemas.microsoft.com/office/powerpoint/2010/main">
          <mc:Choice Requires="p14">
            <p:contentPart p14:bwMode="auto" r:id="rId251">
              <p14:nvContentPartPr>
                <p14:cNvPr id="57" name="Ink 56">
                  <a:extLst>
                    <a:ext uri="{FF2B5EF4-FFF2-40B4-BE49-F238E27FC236}">
                      <a16:creationId xmlns:a16="http://schemas.microsoft.com/office/drawing/2014/main" id="{68D2E559-D5DA-B1B8-8D55-64392859D1C4}"/>
                    </a:ext>
                  </a:extLst>
                </p14:cNvPr>
                <p14:cNvContentPartPr/>
                <p14:nvPr/>
              </p14:nvContentPartPr>
              <p14:xfrm>
                <a:off x="3377375" y="3900829"/>
                <a:ext cx="85680" cy="29520"/>
              </p14:xfrm>
            </p:contentPart>
          </mc:Choice>
          <mc:Fallback xmlns="">
            <p:pic>
              <p:nvPicPr>
                <p:cNvPr id="57" name="Ink 56">
                  <a:extLst>
                    <a:ext uri="{FF2B5EF4-FFF2-40B4-BE49-F238E27FC236}">
                      <a16:creationId xmlns:a16="http://schemas.microsoft.com/office/drawing/2014/main" id="{68D2E559-D5DA-B1B8-8D55-64392859D1C4}"/>
                    </a:ext>
                  </a:extLst>
                </p:cNvPr>
                <p:cNvPicPr/>
                <p:nvPr/>
              </p:nvPicPr>
              <p:blipFill>
                <a:blip r:embed="rId252"/>
                <a:stretch>
                  <a:fillRect/>
                </a:stretch>
              </p:blipFill>
              <p:spPr>
                <a:xfrm>
                  <a:off x="3371255" y="3894709"/>
                  <a:ext cx="9792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253">
              <p14:nvContentPartPr>
                <p14:cNvPr id="58" name="Ink 57">
                  <a:extLst>
                    <a:ext uri="{FF2B5EF4-FFF2-40B4-BE49-F238E27FC236}">
                      <a16:creationId xmlns:a16="http://schemas.microsoft.com/office/drawing/2014/main" id="{35D4B44F-52FA-D97D-225E-D2B62D0F4C32}"/>
                    </a:ext>
                  </a:extLst>
                </p14:cNvPr>
                <p14:cNvContentPartPr/>
                <p14:nvPr/>
              </p14:nvContentPartPr>
              <p14:xfrm>
                <a:off x="3411575" y="3774829"/>
                <a:ext cx="108000" cy="298080"/>
              </p14:xfrm>
            </p:contentPart>
          </mc:Choice>
          <mc:Fallback xmlns="">
            <p:pic>
              <p:nvPicPr>
                <p:cNvPr id="58" name="Ink 57">
                  <a:extLst>
                    <a:ext uri="{FF2B5EF4-FFF2-40B4-BE49-F238E27FC236}">
                      <a16:creationId xmlns:a16="http://schemas.microsoft.com/office/drawing/2014/main" id="{35D4B44F-52FA-D97D-225E-D2B62D0F4C32}"/>
                    </a:ext>
                  </a:extLst>
                </p:cNvPr>
                <p:cNvPicPr/>
                <p:nvPr/>
              </p:nvPicPr>
              <p:blipFill>
                <a:blip r:embed="rId254"/>
                <a:stretch>
                  <a:fillRect/>
                </a:stretch>
              </p:blipFill>
              <p:spPr>
                <a:xfrm>
                  <a:off x="3405455" y="3768709"/>
                  <a:ext cx="120240" cy="310320"/>
                </a:xfrm>
                <a:prstGeom prst="rect">
                  <a:avLst/>
                </a:prstGeom>
              </p:spPr>
            </p:pic>
          </mc:Fallback>
        </mc:AlternateContent>
      </p:grpSp>
      <p:grpSp>
        <p:nvGrpSpPr>
          <p:cNvPr id="63" name="Group 62">
            <a:extLst>
              <a:ext uri="{FF2B5EF4-FFF2-40B4-BE49-F238E27FC236}">
                <a16:creationId xmlns:a16="http://schemas.microsoft.com/office/drawing/2014/main" id="{DA74B250-8D38-78BA-A11C-2AAEC255019A}"/>
              </a:ext>
            </a:extLst>
          </p:cNvPr>
          <p:cNvGrpSpPr/>
          <p:nvPr/>
        </p:nvGrpSpPr>
        <p:grpSpPr>
          <a:xfrm>
            <a:off x="6416495" y="2498269"/>
            <a:ext cx="81720" cy="88920"/>
            <a:chOff x="6416495" y="2498269"/>
            <a:chExt cx="81720" cy="88920"/>
          </a:xfrm>
        </p:grpSpPr>
        <mc:AlternateContent xmlns:mc="http://schemas.openxmlformats.org/markup-compatibility/2006" xmlns:p14="http://schemas.microsoft.com/office/powerpoint/2010/main">
          <mc:Choice Requires="p14">
            <p:contentPart p14:bwMode="auto" r:id="rId255">
              <p14:nvContentPartPr>
                <p14:cNvPr id="60" name="Ink 59">
                  <a:extLst>
                    <a:ext uri="{FF2B5EF4-FFF2-40B4-BE49-F238E27FC236}">
                      <a16:creationId xmlns:a16="http://schemas.microsoft.com/office/drawing/2014/main" id="{54CCF99D-E6EB-B9AC-5882-3D79B5B39AA7}"/>
                    </a:ext>
                  </a:extLst>
                </p14:cNvPr>
                <p14:cNvContentPartPr/>
                <p14:nvPr/>
              </p14:nvContentPartPr>
              <p14:xfrm>
                <a:off x="6416495" y="2551189"/>
                <a:ext cx="19440" cy="36000"/>
              </p14:xfrm>
            </p:contentPart>
          </mc:Choice>
          <mc:Fallback xmlns="">
            <p:pic>
              <p:nvPicPr>
                <p:cNvPr id="60" name="Ink 59">
                  <a:extLst>
                    <a:ext uri="{FF2B5EF4-FFF2-40B4-BE49-F238E27FC236}">
                      <a16:creationId xmlns:a16="http://schemas.microsoft.com/office/drawing/2014/main" id="{54CCF99D-E6EB-B9AC-5882-3D79B5B39AA7}"/>
                    </a:ext>
                  </a:extLst>
                </p:cNvPr>
                <p:cNvPicPr/>
                <p:nvPr/>
              </p:nvPicPr>
              <p:blipFill>
                <a:blip r:embed="rId256"/>
                <a:stretch>
                  <a:fillRect/>
                </a:stretch>
              </p:blipFill>
              <p:spPr>
                <a:xfrm>
                  <a:off x="6410375" y="2545069"/>
                  <a:ext cx="31680" cy="48240"/>
                </a:xfrm>
                <a:prstGeom prst="rect">
                  <a:avLst/>
                </a:prstGeom>
              </p:spPr>
            </p:pic>
          </mc:Fallback>
        </mc:AlternateContent>
        <mc:AlternateContent xmlns:mc="http://schemas.openxmlformats.org/markup-compatibility/2006" xmlns:p14="http://schemas.microsoft.com/office/powerpoint/2010/main">
          <mc:Choice Requires="p14">
            <p:contentPart p14:bwMode="auto" r:id="rId257">
              <p14:nvContentPartPr>
                <p14:cNvPr id="61" name="Ink 60">
                  <a:extLst>
                    <a:ext uri="{FF2B5EF4-FFF2-40B4-BE49-F238E27FC236}">
                      <a16:creationId xmlns:a16="http://schemas.microsoft.com/office/drawing/2014/main" id="{2D312275-5988-6F5B-D6D9-86D84C777D03}"/>
                    </a:ext>
                  </a:extLst>
                </p14:cNvPr>
                <p14:cNvContentPartPr/>
                <p14:nvPr/>
              </p14:nvContentPartPr>
              <p14:xfrm>
                <a:off x="6468335" y="2498269"/>
                <a:ext cx="29880" cy="31320"/>
              </p14:xfrm>
            </p:contentPart>
          </mc:Choice>
          <mc:Fallback xmlns="">
            <p:pic>
              <p:nvPicPr>
                <p:cNvPr id="61" name="Ink 60">
                  <a:extLst>
                    <a:ext uri="{FF2B5EF4-FFF2-40B4-BE49-F238E27FC236}">
                      <a16:creationId xmlns:a16="http://schemas.microsoft.com/office/drawing/2014/main" id="{2D312275-5988-6F5B-D6D9-86D84C777D03}"/>
                    </a:ext>
                  </a:extLst>
                </p:cNvPr>
                <p:cNvPicPr/>
                <p:nvPr/>
              </p:nvPicPr>
              <p:blipFill>
                <a:blip r:embed="rId258"/>
                <a:stretch>
                  <a:fillRect/>
                </a:stretch>
              </p:blipFill>
              <p:spPr>
                <a:xfrm>
                  <a:off x="6462215" y="2492149"/>
                  <a:ext cx="42120" cy="43560"/>
                </a:xfrm>
                <a:prstGeom prst="rect">
                  <a:avLst/>
                </a:prstGeom>
              </p:spPr>
            </p:pic>
          </mc:Fallback>
        </mc:AlternateContent>
      </p:grpSp>
      <p:grpSp>
        <p:nvGrpSpPr>
          <p:cNvPr id="78" name="Group 77">
            <a:extLst>
              <a:ext uri="{FF2B5EF4-FFF2-40B4-BE49-F238E27FC236}">
                <a16:creationId xmlns:a16="http://schemas.microsoft.com/office/drawing/2014/main" id="{716F6517-CEAA-4C01-F193-DD92B11825CF}"/>
              </a:ext>
            </a:extLst>
          </p:cNvPr>
          <p:cNvGrpSpPr/>
          <p:nvPr/>
        </p:nvGrpSpPr>
        <p:grpSpPr>
          <a:xfrm>
            <a:off x="7855775" y="1158349"/>
            <a:ext cx="134640" cy="130680"/>
            <a:chOff x="7855775" y="1158349"/>
            <a:chExt cx="134640" cy="130680"/>
          </a:xfrm>
        </p:grpSpPr>
        <mc:AlternateContent xmlns:mc="http://schemas.openxmlformats.org/markup-compatibility/2006" xmlns:p14="http://schemas.microsoft.com/office/powerpoint/2010/main">
          <mc:Choice Requires="p14">
            <p:contentPart p14:bwMode="auto" r:id="rId259">
              <p14:nvContentPartPr>
                <p14:cNvPr id="64" name="Ink 63">
                  <a:extLst>
                    <a:ext uri="{FF2B5EF4-FFF2-40B4-BE49-F238E27FC236}">
                      <a16:creationId xmlns:a16="http://schemas.microsoft.com/office/drawing/2014/main" id="{B96A2D92-61A4-8471-79F9-CCA1D3AD1F33}"/>
                    </a:ext>
                  </a:extLst>
                </p14:cNvPr>
                <p14:cNvContentPartPr/>
                <p14:nvPr/>
              </p14:nvContentPartPr>
              <p14:xfrm>
                <a:off x="7855775" y="1242589"/>
                <a:ext cx="34200" cy="46440"/>
              </p14:xfrm>
            </p:contentPart>
          </mc:Choice>
          <mc:Fallback xmlns="">
            <p:pic>
              <p:nvPicPr>
                <p:cNvPr id="64" name="Ink 63">
                  <a:extLst>
                    <a:ext uri="{FF2B5EF4-FFF2-40B4-BE49-F238E27FC236}">
                      <a16:creationId xmlns:a16="http://schemas.microsoft.com/office/drawing/2014/main" id="{B96A2D92-61A4-8471-79F9-CCA1D3AD1F33}"/>
                    </a:ext>
                  </a:extLst>
                </p:cNvPr>
                <p:cNvPicPr/>
                <p:nvPr/>
              </p:nvPicPr>
              <p:blipFill>
                <a:blip r:embed="rId260"/>
                <a:stretch>
                  <a:fillRect/>
                </a:stretch>
              </p:blipFill>
              <p:spPr>
                <a:xfrm>
                  <a:off x="7849655" y="1236469"/>
                  <a:ext cx="46440" cy="58680"/>
                </a:xfrm>
                <a:prstGeom prst="rect">
                  <a:avLst/>
                </a:prstGeom>
              </p:spPr>
            </p:pic>
          </mc:Fallback>
        </mc:AlternateContent>
        <mc:AlternateContent xmlns:mc="http://schemas.openxmlformats.org/markup-compatibility/2006" xmlns:p14="http://schemas.microsoft.com/office/powerpoint/2010/main">
          <mc:Choice Requires="p14">
            <p:contentPart p14:bwMode="auto" r:id="rId261">
              <p14:nvContentPartPr>
                <p14:cNvPr id="65" name="Ink 64">
                  <a:extLst>
                    <a:ext uri="{FF2B5EF4-FFF2-40B4-BE49-F238E27FC236}">
                      <a16:creationId xmlns:a16="http://schemas.microsoft.com/office/drawing/2014/main" id="{3BC66F21-A35E-4F75-1B62-97F81B5A50AA}"/>
                    </a:ext>
                  </a:extLst>
                </p14:cNvPr>
                <p14:cNvContentPartPr/>
                <p14:nvPr/>
              </p14:nvContentPartPr>
              <p14:xfrm>
                <a:off x="7925975" y="1158349"/>
                <a:ext cx="64440" cy="65160"/>
              </p14:xfrm>
            </p:contentPart>
          </mc:Choice>
          <mc:Fallback xmlns="">
            <p:pic>
              <p:nvPicPr>
                <p:cNvPr id="65" name="Ink 64">
                  <a:extLst>
                    <a:ext uri="{FF2B5EF4-FFF2-40B4-BE49-F238E27FC236}">
                      <a16:creationId xmlns:a16="http://schemas.microsoft.com/office/drawing/2014/main" id="{3BC66F21-A35E-4F75-1B62-97F81B5A50AA}"/>
                    </a:ext>
                  </a:extLst>
                </p:cNvPr>
                <p:cNvPicPr/>
                <p:nvPr/>
              </p:nvPicPr>
              <p:blipFill>
                <a:blip r:embed="rId262"/>
                <a:stretch>
                  <a:fillRect/>
                </a:stretch>
              </p:blipFill>
              <p:spPr>
                <a:xfrm>
                  <a:off x="7919855" y="1152229"/>
                  <a:ext cx="76680" cy="774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63">
            <p14:nvContentPartPr>
              <p14:cNvPr id="97" name="Ink 96">
                <a:extLst>
                  <a:ext uri="{FF2B5EF4-FFF2-40B4-BE49-F238E27FC236}">
                    <a16:creationId xmlns:a16="http://schemas.microsoft.com/office/drawing/2014/main" id="{71394B5A-8D7E-C16D-E964-9783CD9EEB5C}"/>
                  </a:ext>
                </a:extLst>
              </p14:cNvPr>
              <p14:cNvContentPartPr/>
              <p14:nvPr/>
            </p14:nvContentPartPr>
            <p14:xfrm>
              <a:off x="4228055" y="4597789"/>
              <a:ext cx="2430720" cy="40320"/>
            </p14:xfrm>
          </p:contentPart>
        </mc:Choice>
        <mc:Fallback xmlns="">
          <p:pic>
            <p:nvPicPr>
              <p:cNvPr id="97" name="Ink 96">
                <a:extLst>
                  <a:ext uri="{FF2B5EF4-FFF2-40B4-BE49-F238E27FC236}">
                    <a16:creationId xmlns:a16="http://schemas.microsoft.com/office/drawing/2014/main" id="{71394B5A-8D7E-C16D-E964-9783CD9EEB5C}"/>
                  </a:ext>
                </a:extLst>
              </p:cNvPr>
              <p:cNvPicPr/>
              <p:nvPr/>
            </p:nvPicPr>
            <p:blipFill>
              <a:blip r:embed="rId264"/>
              <a:stretch>
                <a:fillRect/>
              </a:stretch>
            </p:blipFill>
            <p:spPr>
              <a:xfrm>
                <a:off x="4221935" y="4591669"/>
                <a:ext cx="2442960" cy="52560"/>
              </a:xfrm>
              <a:prstGeom prst="rect">
                <a:avLst/>
              </a:prstGeom>
            </p:spPr>
          </p:pic>
        </mc:Fallback>
      </mc:AlternateContent>
      <p:grpSp>
        <p:nvGrpSpPr>
          <p:cNvPr id="205" name="Group 204">
            <a:extLst>
              <a:ext uri="{FF2B5EF4-FFF2-40B4-BE49-F238E27FC236}">
                <a16:creationId xmlns:a16="http://schemas.microsoft.com/office/drawing/2014/main" id="{15F7013D-FCD1-9C38-1251-215CED75D7EE}"/>
              </a:ext>
            </a:extLst>
          </p:cNvPr>
          <p:cNvGrpSpPr/>
          <p:nvPr/>
        </p:nvGrpSpPr>
        <p:grpSpPr>
          <a:xfrm>
            <a:off x="6508655" y="4168309"/>
            <a:ext cx="570960" cy="415080"/>
            <a:chOff x="6508655" y="4168309"/>
            <a:chExt cx="570960" cy="415080"/>
          </a:xfrm>
        </p:grpSpPr>
        <mc:AlternateContent xmlns:mc="http://schemas.openxmlformats.org/markup-compatibility/2006" xmlns:p14="http://schemas.microsoft.com/office/powerpoint/2010/main">
          <mc:Choice Requires="p14">
            <p:contentPart p14:bwMode="auto" r:id="rId265">
              <p14:nvContentPartPr>
                <p14:cNvPr id="201" name="Ink 200">
                  <a:extLst>
                    <a:ext uri="{FF2B5EF4-FFF2-40B4-BE49-F238E27FC236}">
                      <a16:creationId xmlns:a16="http://schemas.microsoft.com/office/drawing/2014/main" id="{3FAB9668-AA4A-BA78-02CC-9210F9D1959F}"/>
                    </a:ext>
                  </a:extLst>
                </p14:cNvPr>
                <p14:cNvContentPartPr/>
                <p14:nvPr/>
              </p14:nvContentPartPr>
              <p14:xfrm>
                <a:off x="6508655" y="4259389"/>
                <a:ext cx="323280" cy="324000"/>
              </p14:xfrm>
            </p:contentPart>
          </mc:Choice>
          <mc:Fallback xmlns="">
            <p:pic>
              <p:nvPicPr>
                <p:cNvPr id="201" name="Ink 200">
                  <a:extLst>
                    <a:ext uri="{FF2B5EF4-FFF2-40B4-BE49-F238E27FC236}">
                      <a16:creationId xmlns:a16="http://schemas.microsoft.com/office/drawing/2014/main" id="{3FAB9668-AA4A-BA78-02CC-9210F9D1959F}"/>
                    </a:ext>
                  </a:extLst>
                </p:cNvPr>
                <p:cNvPicPr/>
                <p:nvPr/>
              </p:nvPicPr>
              <p:blipFill>
                <a:blip r:embed="rId266"/>
                <a:stretch>
                  <a:fillRect/>
                </a:stretch>
              </p:blipFill>
              <p:spPr>
                <a:xfrm>
                  <a:off x="6502535" y="4253269"/>
                  <a:ext cx="335520" cy="336240"/>
                </a:xfrm>
                <a:prstGeom prst="rect">
                  <a:avLst/>
                </a:prstGeom>
              </p:spPr>
            </p:pic>
          </mc:Fallback>
        </mc:AlternateContent>
        <mc:AlternateContent xmlns:mc="http://schemas.openxmlformats.org/markup-compatibility/2006" xmlns:p14="http://schemas.microsoft.com/office/powerpoint/2010/main">
          <mc:Choice Requires="p14">
            <p:contentPart p14:bwMode="auto" r:id="rId267">
              <p14:nvContentPartPr>
                <p14:cNvPr id="202" name="Ink 201">
                  <a:extLst>
                    <a:ext uri="{FF2B5EF4-FFF2-40B4-BE49-F238E27FC236}">
                      <a16:creationId xmlns:a16="http://schemas.microsoft.com/office/drawing/2014/main" id="{5A9BC3C5-21DC-D5D5-566B-76240433259F}"/>
                    </a:ext>
                  </a:extLst>
                </p14:cNvPr>
                <p14:cNvContentPartPr/>
                <p14:nvPr/>
              </p14:nvContentPartPr>
              <p14:xfrm>
                <a:off x="6908255" y="4168309"/>
                <a:ext cx="30240" cy="149400"/>
              </p14:xfrm>
            </p:contentPart>
          </mc:Choice>
          <mc:Fallback xmlns="">
            <p:pic>
              <p:nvPicPr>
                <p:cNvPr id="202" name="Ink 201">
                  <a:extLst>
                    <a:ext uri="{FF2B5EF4-FFF2-40B4-BE49-F238E27FC236}">
                      <a16:creationId xmlns:a16="http://schemas.microsoft.com/office/drawing/2014/main" id="{5A9BC3C5-21DC-D5D5-566B-76240433259F}"/>
                    </a:ext>
                  </a:extLst>
                </p:cNvPr>
                <p:cNvPicPr/>
                <p:nvPr/>
              </p:nvPicPr>
              <p:blipFill>
                <a:blip r:embed="rId268"/>
                <a:stretch>
                  <a:fillRect/>
                </a:stretch>
              </p:blipFill>
              <p:spPr>
                <a:xfrm>
                  <a:off x="6902135" y="4162189"/>
                  <a:ext cx="42480" cy="161640"/>
                </a:xfrm>
                <a:prstGeom prst="rect">
                  <a:avLst/>
                </a:prstGeom>
              </p:spPr>
            </p:pic>
          </mc:Fallback>
        </mc:AlternateContent>
        <mc:AlternateContent xmlns:mc="http://schemas.openxmlformats.org/markup-compatibility/2006" xmlns:p14="http://schemas.microsoft.com/office/powerpoint/2010/main">
          <mc:Choice Requires="p14">
            <p:contentPart p14:bwMode="auto" r:id="rId269">
              <p14:nvContentPartPr>
                <p14:cNvPr id="203" name="Ink 202">
                  <a:extLst>
                    <a:ext uri="{FF2B5EF4-FFF2-40B4-BE49-F238E27FC236}">
                      <a16:creationId xmlns:a16="http://schemas.microsoft.com/office/drawing/2014/main" id="{D1E9AA84-E712-0686-4E10-7AE2DDBE2DE3}"/>
                    </a:ext>
                  </a:extLst>
                </p14:cNvPr>
                <p14:cNvContentPartPr/>
                <p14:nvPr/>
              </p14:nvContentPartPr>
              <p14:xfrm>
                <a:off x="6871895" y="4232029"/>
                <a:ext cx="102600" cy="34200"/>
              </p14:xfrm>
            </p:contentPart>
          </mc:Choice>
          <mc:Fallback xmlns="">
            <p:pic>
              <p:nvPicPr>
                <p:cNvPr id="203" name="Ink 202">
                  <a:extLst>
                    <a:ext uri="{FF2B5EF4-FFF2-40B4-BE49-F238E27FC236}">
                      <a16:creationId xmlns:a16="http://schemas.microsoft.com/office/drawing/2014/main" id="{D1E9AA84-E712-0686-4E10-7AE2DDBE2DE3}"/>
                    </a:ext>
                  </a:extLst>
                </p:cNvPr>
                <p:cNvPicPr/>
                <p:nvPr/>
              </p:nvPicPr>
              <p:blipFill>
                <a:blip r:embed="rId270"/>
                <a:stretch>
                  <a:fillRect/>
                </a:stretch>
              </p:blipFill>
              <p:spPr>
                <a:xfrm>
                  <a:off x="6865775" y="4225909"/>
                  <a:ext cx="114840" cy="46440"/>
                </a:xfrm>
                <a:prstGeom prst="rect">
                  <a:avLst/>
                </a:prstGeom>
              </p:spPr>
            </p:pic>
          </mc:Fallback>
        </mc:AlternateContent>
        <mc:AlternateContent xmlns:mc="http://schemas.openxmlformats.org/markup-compatibility/2006" xmlns:p14="http://schemas.microsoft.com/office/powerpoint/2010/main">
          <mc:Choice Requires="p14">
            <p:contentPart p14:bwMode="auto" r:id="rId271">
              <p14:nvContentPartPr>
                <p14:cNvPr id="204" name="Ink 203">
                  <a:extLst>
                    <a:ext uri="{FF2B5EF4-FFF2-40B4-BE49-F238E27FC236}">
                      <a16:creationId xmlns:a16="http://schemas.microsoft.com/office/drawing/2014/main" id="{92C6345D-1CC0-F282-9D5D-6023CA503CE2}"/>
                    </a:ext>
                  </a:extLst>
                </p14:cNvPr>
                <p14:cNvContentPartPr/>
                <p14:nvPr/>
              </p14:nvContentPartPr>
              <p14:xfrm>
                <a:off x="7010495" y="4269109"/>
                <a:ext cx="69120" cy="78840"/>
              </p14:xfrm>
            </p:contentPart>
          </mc:Choice>
          <mc:Fallback xmlns="">
            <p:pic>
              <p:nvPicPr>
                <p:cNvPr id="204" name="Ink 203">
                  <a:extLst>
                    <a:ext uri="{FF2B5EF4-FFF2-40B4-BE49-F238E27FC236}">
                      <a16:creationId xmlns:a16="http://schemas.microsoft.com/office/drawing/2014/main" id="{92C6345D-1CC0-F282-9D5D-6023CA503CE2}"/>
                    </a:ext>
                  </a:extLst>
                </p:cNvPr>
                <p:cNvPicPr/>
                <p:nvPr/>
              </p:nvPicPr>
              <p:blipFill>
                <a:blip r:embed="rId272"/>
                <a:stretch>
                  <a:fillRect/>
                </a:stretch>
              </p:blipFill>
              <p:spPr>
                <a:xfrm>
                  <a:off x="7004375" y="4262989"/>
                  <a:ext cx="81360" cy="910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73">
            <p14:nvContentPartPr>
              <p14:cNvPr id="207" name="Ink 206">
                <a:extLst>
                  <a:ext uri="{FF2B5EF4-FFF2-40B4-BE49-F238E27FC236}">
                    <a16:creationId xmlns:a16="http://schemas.microsoft.com/office/drawing/2014/main" id="{1FEA5BFC-7B51-1997-E636-2F5586A044C3}"/>
                  </a:ext>
                </a:extLst>
              </p14:cNvPr>
              <p14:cNvContentPartPr/>
              <p14:nvPr/>
            </p14:nvContentPartPr>
            <p14:xfrm>
              <a:off x="4712975" y="5501749"/>
              <a:ext cx="2403000" cy="15480"/>
            </p14:xfrm>
          </p:contentPart>
        </mc:Choice>
        <mc:Fallback xmlns="">
          <p:pic>
            <p:nvPicPr>
              <p:cNvPr id="207" name="Ink 206">
                <a:extLst>
                  <a:ext uri="{FF2B5EF4-FFF2-40B4-BE49-F238E27FC236}">
                    <a16:creationId xmlns:a16="http://schemas.microsoft.com/office/drawing/2014/main" id="{1FEA5BFC-7B51-1997-E636-2F5586A044C3}"/>
                  </a:ext>
                </a:extLst>
              </p:cNvPr>
              <p:cNvPicPr/>
              <p:nvPr/>
            </p:nvPicPr>
            <p:blipFill>
              <a:blip r:embed="rId274"/>
              <a:stretch>
                <a:fillRect/>
              </a:stretch>
            </p:blipFill>
            <p:spPr>
              <a:xfrm>
                <a:off x="4706855" y="5495629"/>
                <a:ext cx="2415240" cy="27720"/>
              </a:xfrm>
              <a:prstGeom prst="rect">
                <a:avLst/>
              </a:prstGeom>
            </p:spPr>
          </p:pic>
        </mc:Fallback>
      </mc:AlternateContent>
      <p:grpSp>
        <p:nvGrpSpPr>
          <p:cNvPr id="212" name="Group 211">
            <a:extLst>
              <a:ext uri="{FF2B5EF4-FFF2-40B4-BE49-F238E27FC236}">
                <a16:creationId xmlns:a16="http://schemas.microsoft.com/office/drawing/2014/main" id="{341941C0-320C-5A03-3C5F-C8F0A0973B05}"/>
              </a:ext>
            </a:extLst>
          </p:cNvPr>
          <p:cNvGrpSpPr/>
          <p:nvPr/>
        </p:nvGrpSpPr>
        <p:grpSpPr>
          <a:xfrm>
            <a:off x="6869735" y="5511109"/>
            <a:ext cx="569160" cy="290160"/>
            <a:chOff x="6869735" y="5511109"/>
            <a:chExt cx="569160" cy="290160"/>
          </a:xfrm>
        </p:grpSpPr>
        <mc:AlternateContent xmlns:mc="http://schemas.openxmlformats.org/markup-compatibility/2006" xmlns:p14="http://schemas.microsoft.com/office/powerpoint/2010/main">
          <mc:Choice Requires="p14">
            <p:contentPart p14:bwMode="auto" r:id="rId275">
              <p14:nvContentPartPr>
                <p14:cNvPr id="208" name="Ink 207">
                  <a:extLst>
                    <a:ext uri="{FF2B5EF4-FFF2-40B4-BE49-F238E27FC236}">
                      <a16:creationId xmlns:a16="http://schemas.microsoft.com/office/drawing/2014/main" id="{A51F2259-7735-5E42-25A5-339892C6B70F}"/>
                    </a:ext>
                  </a:extLst>
                </p14:cNvPr>
                <p14:cNvContentPartPr/>
                <p14:nvPr/>
              </p14:nvContentPartPr>
              <p14:xfrm>
                <a:off x="6869735" y="5511109"/>
                <a:ext cx="349200" cy="188280"/>
              </p14:xfrm>
            </p:contentPart>
          </mc:Choice>
          <mc:Fallback xmlns="">
            <p:pic>
              <p:nvPicPr>
                <p:cNvPr id="208" name="Ink 207">
                  <a:extLst>
                    <a:ext uri="{FF2B5EF4-FFF2-40B4-BE49-F238E27FC236}">
                      <a16:creationId xmlns:a16="http://schemas.microsoft.com/office/drawing/2014/main" id="{A51F2259-7735-5E42-25A5-339892C6B70F}"/>
                    </a:ext>
                  </a:extLst>
                </p:cNvPr>
                <p:cNvPicPr/>
                <p:nvPr/>
              </p:nvPicPr>
              <p:blipFill>
                <a:blip r:embed="rId276"/>
                <a:stretch>
                  <a:fillRect/>
                </a:stretch>
              </p:blipFill>
              <p:spPr>
                <a:xfrm>
                  <a:off x="6863615" y="5504989"/>
                  <a:ext cx="361440" cy="200520"/>
                </a:xfrm>
                <a:prstGeom prst="rect">
                  <a:avLst/>
                </a:prstGeom>
              </p:spPr>
            </p:pic>
          </mc:Fallback>
        </mc:AlternateContent>
        <mc:AlternateContent xmlns:mc="http://schemas.openxmlformats.org/markup-compatibility/2006" xmlns:p14="http://schemas.microsoft.com/office/powerpoint/2010/main">
          <mc:Choice Requires="p14">
            <p:contentPart p14:bwMode="auto" r:id="rId277">
              <p14:nvContentPartPr>
                <p14:cNvPr id="209" name="Ink 208">
                  <a:extLst>
                    <a:ext uri="{FF2B5EF4-FFF2-40B4-BE49-F238E27FC236}">
                      <a16:creationId xmlns:a16="http://schemas.microsoft.com/office/drawing/2014/main" id="{ED398F5D-DECF-64AF-99BC-C7943AEB73B2}"/>
                    </a:ext>
                  </a:extLst>
                </p14:cNvPr>
                <p14:cNvContentPartPr/>
                <p14:nvPr/>
              </p14:nvContentPartPr>
              <p14:xfrm>
                <a:off x="7320815" y="5623429"/>
                <a:ext cx="36720" cy="150480"/>
              </p14:xfrm>
            </p:contentPart>
          </mc:Choice>
          <mc:Fallback xmlns="">
            <p:pic>
              <p:nvPicPr>
                <p:cNvPr id="209" name="Ink 208">
                  <a:extLst>
                    <a:ext uri="{FF2B5EF4-FFF2-40B4-BE49-F238E27FC236}">
                      <a16:creationId xmlns:a16="http://schemas.microsoft.com/office/drawing/2014/main" id="{ED398F5D-DECF-64AF-99BC-C7943AEB73B2}"/>
                    </a:ext>
                  </a:extLst>
                </p:cNvPr>
                <p:cNvPicPr/>
                <p:nvPr/>
              </p:nvPicPr>
              <p:blipFill>
                <a:blip r:embed="rId278"/>
                <a:stretch>
                  <a:fillRect/>
                </a:stretch>
              </p:blipFill>
              <p:spPr>
                <a:xfrm>
                  <a:off x="7314695" y="5617309"/>
                  <a:ext cx="48960" cy="162720"/>
                </a:xfrm>
                <a:prstGeom prst="rect">
                  <a:avLst/>
                </a:prstGeom>
              </p:spPr>
            </p:pic>
          </mc:Fallback>
        </mc:AlternateContent>
        <mc:AlternateContent xmlns:mc="http://schemas.openxmlformats.org/markup-compatibility/2006" xmlns:p14="http://schemas.microsoft.com/office/powerpoint/2010/main">
          <mc:Choice Requires="p14">
            <p:contentPart p14:bwMode="auto" r:id="rId279">
              <p14:nvContentPartPr>
                <p14:cNvPr id="210" name="Ink 209">
                  <a:extLst>
                    <a:ext uri="{FF2B5EF4-FFF2-40B4-BE49-F238E27FC236}">
                      <a16:creationId xmlns:a16="http://schemas.microsoft.com/office/drawing/2014/main" id="{56A1B221-8CC6-4246-C22F-7694678FB751}"/>
                    </a:ext>
                  </a:extLst>
                </p14:cNvPr>
                <p14:cNvContentPartPr/>
                <p14:nvPr/>
              </p14:nvContentPartPr>
              <p14:xfrm>
                <a:off x="7297415" y="5679949"/>
                <a:ext cx="89640" cy="16560"/>
              </p14:xfrm>
            </p:contentPart>
          </mc:Choice>
          <mc:Fallback xmlns="">
            <p:pic>
              <p:nvPicPr>
                <p:cNvPr id="210" name="Ink 209">
                  <a:extLst>
                    <a:ext uri="{FF2B5EF4-FFF2-40B4-BE49-F238E27FC236}">
                      <a16:creationId xmlns:a16="http://schemas.microsoft.com/office/drawing/2014/main" id="{56A1B221-8CC6-4246-C22F-7694678FB751}"/>
                    </a:ext>
                  </a:extLst>
                </p:cNvPr>
                <p:cNvPicPr/>
                <p:nvPr/>
              </p:nvPicPr>
              <p:blipFill>
                <a:blip r:embed="rId280"/>
                <a:stretch>
                  <a:fillRect/>
                </a:stretch>
              </p:blipFill>
              <p:spPr>
                <a:xfrm>
                  <a:off x="7291295" y="5673829"/>
                  <a:ext cx="10188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281">
              <p14:nvContentPartPr>
                <p14:cNvPr id="211" name="Ink 210">
                  <a:extLst>
                    <a:ext uri="{FF2B5EF4-FFF2-40B4-BE49-F238E27FC236}">
                      <a16:creationId xmlns:a16="http://schemas.microsoft.com/office/drawing/2014/main" id="{54E402DA-0B3F-3310-5F50-E3092EE43B05}"/>
                    </a:ext>
                  </a:extLst>
                </p14:cNvPr>
                <p14:cNvContentPartPr/>
                <p14:nvPr/>
              </p14:nvContentPartPr>
              <p14:xfrm>
                <a:off x="7429895" y="5713789"/>
                <a:ext cx="9000" cy="87480"/>
              </p14:xfrm>
            </p:contentPart>
          </mc:Choice>
          <mc:Fallback xmlns="">
            <p:pic>
              <p:nvPicPr>
                <p:cNvPr id="211" name="Ink 210">
                  <a:extLst>
                    <a:ext uri="{FF2B5EF4-FFF2-40B4-BE49-F238E27FC236}">
                      <a16:creationId xmlns:a16="http://schemas.microsoft.com/office/drawing/2014/main" id="{54E402DA-0B3F-3310-5F50-E3092EE43B05}"/>
                    </a:ext>
                  </a:extLst>
                </p:cNvPr>
                <p:cNvPicPr/>
                <p:nvPr/>
              </p:nvPicPr>
              <p:blipFill>
                <a:blip r:embed="rId282"/>
                <a:stretch>
                  <a:fillRect/>
                </a:stretch>
              </p:blipFill>
              <p:spPr>
                <a:xfrm>
                  <a:off x="7423775" y="5707669"/>
                  <a:ext cx="21240" cy="997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83">
            <p14:nvContentPartPr>
              <p14:cNvPr id="216" name="Ink 215">
                <a:extLst>
                  <a:ext uri="{FF2B5EF4-FFF2-40B4-BE49-F238E27FC236}">
                    <a16:creationId xmlns:a16="http://schemas.microsoft.com/office/drawing/2014/main" id="{5D7E50B7-2A6F-C94B-C351-53EF38F79EA8}"/>
                  </a:ext>
                </a:extLst>
              </p14:cNvPr>
              <p14:cNvContentPartPr/>
              <p14:nvPr/>
            </p14:nvContentPartPr>
            <p14:xfrm>
              <a:off x="4221575" y="4653589"/>
              <a:ext cx="474840" cy="855360"/>
            </p14:xfrm>
          </p:contentPart>
        </mc:Choice>
        <mc:Fallback xmlns="">
          <p:pic>
            <p:nvPicPr>
              <p:cNvPr id="216" name="Ink 215">
                <a:extLst>
                  <a:ext uri="{FF2B5EF4-FFF2-40B4-BE49-F238E27FC236}">
                    <a16:creationId xmlns:a16="http://schemas.microsoft.com/office/drawing/2014/main" id="{5D7E50B7-2A6F-C94B-C351-53EF38F79EA8}"/>
                  </a:ext>
                </a:extLst>
              </p:cNvPr>
              <p:cNvPicPr/>
              <p:nvPr/>
            </p:nvPicPr>
            <p:blipFill>
              <a:blip r:embed="rId284"/>
              <a:stretch>
                <a:fillRect/>
              </a:stretch>
            </p:blipFill>
            <p:spPr>
              <a:xfrm>
                <a:off x="4215455" y="4647469"/>
                <a:ext cx="487080" cy="867600"/>
              </a:xfrm>
              <a:prstGeom prst="rect">
                <a:avLst/>
              </a:prstGeom>
            </p:spPr>
          </p:pic>
        </mc:Fallback>
      </mc:AlternateContent>
      <mc:AlternateContent xmlns:mc="http://schemas.openxmlformats.org/markup-compatibility/2006" xmlns:p14="http://schemas.microsoft.com/office/powerpoint/2010/main">
        <mc:Choice Requires="p14">
          <p:contentPart p14:bwMode="auto" r:id="rId285">
            <p14:nvContentPartPr>
              <p14:cNvPr id="218" name="Ink 217">
                <a:extLst>
                  <a:ext uri="{FF2B5EF4-FFF2-40B4-BE49-F238E27FC236}">
                    <a16:creationId xmlns:a16="http://schemas.microsoft.com/office/drawing/2014/main" id="{A2F33745-D013-5392-ED60-AF57D48A65FC}"/>
                  </a:ext>
                </a:extLst>
              </p14:cNvPr>
              <p14:cNvContentPartPr/>
              <p14:nvPr/>
            </p14:nvContentPartPr>
            <p14:xfrm>
              <a:off x="6651935" y="4609309"/>
              <a:ext cx="487800" cy="887400"/>
            </p14:xfrm>
          </p:contentPart>
        </mc:Choice>
        <mc:Fallback xmlns="">
          <p:pic>
            <p:nvPicPr>
              <p:cNvPr id="218" name="Ink 217">
                <a:extLst>
                  <a:ext uri="{FF2B5EF4-FFF2-40B4-BE49-F238E27FC236}">
                    <a16:creationId xmlns:a16="http://schemas.microsoft.com/office/drawing/2014/main" id="{A2F33745-D013-5392-ED60-AF57D48A65FC}"/>
                  </a:ext>
                </a:extLst>
              </p:cNvPr>
              <p:cNvPicPr/>
              <p:nvPr/>
            </p:nvPicPr>
            <p:blipFill>
              <a:blip r:embed="rId286"/>
              <a:stretch>
                <a:fillRect/>
              </a:stretch>
            </p:blipFill>
            <p:spPr>
              <a:xfrm>
                <a:off x="6645815" y="4603189"/>
                <a:ext cx="500040" cy="899640"/>
              </a:xfrm>
              <a:prstGeom prst="rect">
                <a:avLst/>
              </a:prstGeom>
            </p:spPr>
          </p:pic>
        </mc:Fallback>
      </mc:AlternateContent>
      <mc:AlternateContent xmlns:mc="http://schemas.openxmlformats.org/markup-compatibility/2006" xmlns:p14="http://schemas.microsoft.com/office/powerpoint/2010/main">
        <mc:Choice Requires="p14">
          <p:contentPart p14:bwMode="auto" r:id="rId287">
            <p14:nvContentPartPr>
              <p14:cNvPr id="219" name="Ink 218">
                <a:extLst>
                  <a:ext uri="{FF2B5EF4-FFF2-40B4-BE49-F238E27FC236}">
                    <a16:creationId xmlns:a16="http://schemas.microsoft.com/office/drawing/2014/main" id="{7C368568-FF67-F37C-3E19-A6E20CB7F3CA}"/>
                  </a:ext>
                </a:extLst>
              </p14:cNvPr>
              <p14:cNvContentPartPr/>
              <p14:nvPr/>
            </p14:nvContentPartPr>
            <p14:xfrm>
              <a:off x="3447575" y="4643509"/>
              <a:ext cx="171360" cy="875520"/>
            </p14:xfrm>
          </p:contentPart>
        </mc:Choice>
        <mc:Fallback xmlns="">
          <p:pic>
            <p:nvPicPr>
              <p:cNvPr id="219" name="Ink 218">
                <a:extLst>
                  <a:ext uri="{FF2B5EF4-FFF2-40B4-BE49-F238E27FC236}">
                    <a16:creationId xmlns:a16="http://schemas.microsoft.com/office/drawing/2014/main" id="{7C368568-FF67-F37C-3E19-A6E20CB7F3CA}"/>
                  </a:ext>
                </a:extLst>
              </p:cNvPr>
              <p:cNvPicPr/>
              <p:nvPr/>
            </p:nvPicPr>
            <p:blipFill>
              <a:blip r:embed="rId288"/>
              <a:stretch>
                <a:fillRect/>
              </a:stretch>
            </p:blipFill>
            <p:spPr>
              <a:xfrm>
                <a:off x="3441455" y="4637389"/>
                <a:ext cx="183600" cy="887760"/>
              </a:xfrm>
              <a:prstGeom prst="rect">
                <a:avLst/>
              </a:prstGeom>
            </p:spPr>
          </p:pic>
        </mc:Fallback>
      </mc:AlternateContent>
      <p:grpSp>
        <p:nvGrpSpPr>
          <p:cNvPr id="226" name="Group 225">
            <a:extLst>
              <a:ext uri="{FF2B5EF4-FFF2-40B4-BE49-F238E27FC236}">
                <a16:creationId xmlns:a16="http://schemas.microsoft.com/office/drawing/2014/main" id="{1DB9295D-C243-E4D9-8731-0EF4D23C9458}"/>
              </a:ext>
            </a:extLst>
          </p:cNvPr>
          <p:cNvGrpSpPr/>
          <p:nvPr/>
        </p:nvGrpSpPr>
        <p:grpSpPr>
          <a:xfrm>
            <a:off x="2772215" y="4930429"/>
            <a:ext cx="344520" cy="259200"/>
            <a:chOff x="2772215" y="4930429"/>
            <a:chExt cx="344520" cy="259200"/>
          </a:xfrm>
        </p:grpSpPr>
        <mc:AlternateContent xmlns:mc="http://schemas.openxmlformats.org/markup-compatibility/2006" xmlns:p14="http://schemas.microsoft.com/office/powerpoint/2010/main">
          <mc:Choice Requires="p14">
            <p:contentPart p14:bwMode="auto" r:id="rId289">
              <p14:nvContentPartPr>
                <p14:cNvPr id="220" name="Ink 219">
                  <a:extLst>
                    <a:ext uri="{FF2B5EF4-FFF2-40B4-BE49-F238E27FC236}">
                      <a16:creationId xmlns:a16="http://schemas.microsoft.com/office/drawing/2014/main" id="{78EB38B7-577B-6FAD-653A-EEEAE5DC73F4}"/>
                    </a:ext>
                  </a:extLst>
                </p14:cNvPr>
                <p14:cNvContentPartPr/>
                <p14:nvPr/>
              </p14:nvContentPartPr>
              <p14:xfrm>
                <a:off x="2772215" y="4930429"/>
                <a:ext cx="148320" cy="228240"/>
              </p14:xfrm>
            </p:contentPart>
          </mc:Choice>
          <mc:Fallback xmlns="">
            <p:pic>
              <p:nvPicPr>
                <p:cNvPr id="220" name="Ink 219">
                  <a:extLst>
                    <a:ext uri="{FF2B5EF4-FFF2-40B4-BE49-F238E27FC236}">
                      <a16:creationId xmlns:a16="http://schemas.microsoft.com/office/drawing/2014/main" id="{78EB38B7-577B-6FAD-653A-EEEAE5DC73F4}"/>
                    </a:ext>
                  </a:extLst>
                </p:cNvPr>
                <p:cNvPicPr/>
                <p:nvPr/>
              </p:nvPicPr>
              <p:blipFill>
                <a:blip r:embed="rId290"/>
                <a:stretch>
                  <a:fillRect/>
                </a:stretch>
              </p:blipFill>
              <p:spPr>
                <a:xfrm>
                  <a:off x="2766095" y="4924309"/>
                  <a:ext cx="160560" cy="240480"/>
                </a:xfrm>
                <a:prstGeom prst="rect">
                  <a:avLst/>
                </a:prstGeom>
              </p:spPr>
            </p:pic>
          </mc:Fallback>
        </mc:AlternateContent>
        <mc:AlternateContent xmlns:mc="http://schemas.openxmlformats.org/markup-compatibility/2006" xmlns:p14="http://schemas.microsoft.com/office/powerpoint/2010/main">
          <mc:Choice Requires="p14">
            <p:contentPart p14:bwMode="auto" r:id="rId291">
              <p14:nvContentPartPr>
                <p14:cNvPr id="221" name="Ink 220">
                  <a:extLst>
                    <a:ext uri="{FF2B5EF4-FFF2-40B4-BE49-F238E27FC236}">
                      <a16:creationId xmlns:a16="http://schemas.microsoft.com/office/drawing/2014/main" id="{1EAB011D-0518-30FD-C3CE-12D448D48159}"/>
                    </a:ext>
                  </a:extLst>
                </p14:cNvPr>
                <p14:cNvContentPartPr/>
                <p14:nvPr/>
              </p14:nvContentPartPr>
              <p14:xfrm>
                <a:off x="2988215" y="5094229"/>
                <a:ext cx="15480" cy="80280"/>
              </p14:xfrm>
            </p:contentPart>
          </mc:Choice>
          <mc:Fallback xmlns="">
            <p:pic>
              <p:nvPicPr>
                <p:cNvPr id="221" name="Ink 220">
                  <a:extLst>
                    <a:ext uri="{FF2B5EF4-FFF2-40B4-BE49-F238E27FC236}">
                      <a16:creationId xmlns:a16="http://schemas.microsoft.com/office/drawing/2014/main" id="{1EAB011D-0518-30FD-C3CE-12D448D48159}"/>
                    </a:ext>
                  </a:extLst>
                </p:cNvPr>
                <p:cNvPicPr/>
                <p:nvPr/>
              </p:nvPicPr>
              <p:blipFill>
                <a:blip r:embed="rId292"/>
                <a:stretch>
                  <a:fillRect/>
                </a:stretch>
              </p:blipFill>
              <p:spPr>
                <a:xfrm>
                  <a:off x="2982095" y="5088109"/>
                  <a:ext cx="2772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293">
              <p14:nvContentPartPr>
                <p14:cNvPr id="222" name="Ink 221">
                  <a:extLst>
                    <a:ext uri="{FF2B5EF4-FFF2-40B4-BE49-F238E27FC236}">
                      <a16:creationId xmlns:a16="http://schemas.microsoft.com/office/drawing/2014/main" id="{8487665D-9627-E80B-ACE6-C98329462D1E}"/>
                    </a:ext>
                  </a:extLst>
                </p14:cNvPr>
                <p14:cNvContentPartPr/>
                <p14:nvPr/>
              </p14:nvContentPartPr>
              <p14:xfrm>
                <a:off x="2956175" y="5087029"/>
                <a:ext cx="45000" cy="10080"/>
              </p14:xfrm>
            </p:contentPart>
          </mc:Choice>
          <mc:Fallback xmlns="">
            <p:pic>
              <p:nvPicPr>
                <p:cNvPr id="222" name="Ink 221">
                  <a:extLst>
                    <a:ext uri="{FF2B5EF4-FFF2-40B4-BE49-F238E27FC236}">
                      <a16:creationId xmlns:a16="http://schemas.microsoft.com/office/drawing/2014/main" id="{8487665D-9627-E80B-ACE6-C98329462D1E}"/>
                    </a:ext>
                  </a:extLst>
                </p:cNvPr>
                <p:cNvPicPr/>
                <p:nvPr/>
              </p:nvPicPr>
              <p:blipFill>
                <a:blip r:embed="rId294"/>
                <a:stretch>
                  <a:fillRect/>
                </a:stretch>
              </p:blipFill>
              <p:spPr>
                <a:xfrm>
                  <a:off x="2950055" y="5080909"/>
                  <a:ext cx="5724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295">
              <p14:nvContentPartPr>
                <p14:cNvPr id="223" name="Ink 222">
                  <a:extLst>
                    <a:ext uri="{FF2B5EF4-FFF2-40B4-BE49-F238E27FC236}">
                      <a16:creationId xmlns:a16="http://schemas.microsoft.com/office/drawing/2014/main" id="{22166667-E692-924A-22BA-4D61BD6EEB9D}"/>
                    </a:ext>
                  </a:extLst>
                </p14:cNvPr>
                <p14:cNvContentPartPr/>
                <p14:nvPr/>
              </p14:nvContentPartPr>
              <p14:xfrm>
                <a:off x="2969135" y="5177029"/>
                <a:ext cx="69120" cy="12600"/>
              </p14:xfrm>
            </p:contentPart>
          </mc:Choice>
          <mc:Fallback xmlns="">
            <p:pic>
              <p:nvPicPr>
                <p:cNvPr id="223" name="Ink 222">
                  <a:extLst>
                    <a:ext uri="{FF2B5EF4-FFF2-40B4-BE49-F238E27FC236}">
                      <a16:creationId xmlns:a16="http://schemas.microsoft.com/office/drawing/2014/main" id="{22166667-E692-924A-22BA-4D61BD6EEB9D}"/>
                    </a:ext>
                  </a:extLst>
                </p:cNvPr>
                <p:cNvPicPr/>
                <p:nvPr/>
              </p:nvPicPr>
              <p:blipFill>
                <a:blip r:embed="rId296"/>
                <a:stretch>
                  <a:fillRect/>
                </a:stretch>
              </p:blipFill>
              <p:spPr>
                <a:xfrm>
                  <a:off x="2963015" y="5170909"/>
                  <a:ext cx="81360" cy="24840"/>
                </a:xfrm>
                <a:prstGeom prst="rect">
                  <a:avLst/>
                </a:prstGeom>
              </p:spPr>
            </p:pic>
          </mc:Fallback>
        </mc:AlternateContent>
        <mc:AlternateContent xmlns:mc="http://schemas.openxmlformats.org/markup-compatibility/2006" xmlns:p14="http://schemas.microsoft.com/office/powerpoint/2010/main">
          <mc:Choice Requires="p14">
            <p:contentPart p14:bwMode="auto" r:id="rId297">
              <p14:nvContentPartPr>
                <p14:cNvPr id="224" name="Ink 223">
                  <a:extLst>
                    <a:ext uri="{FF2B5EF4-FFF2-40B4-BE49-F238E27FC236}">
                      <a16:creationId xmlns:a16="http://schemas.microsoft.com/office/drawing/2014/main" id="{3F9F2A6F-3B9A-403E-AB50-EBC437650F65}"/>
                    </a:ext>
                  </a:extLst>
                </p14:cNvPr>
                <p14:cNvContentPartPr/>
                <p14:nvPr/>
              </p14:nvContentPartPr>
              <p14:xfrm>
                <a:off x="3048335" y="5099629"/>
                <a:ext cx="68400" cy="82080"/>
              </p14:xfrm>
            </p:contentPart>
          </mc:Choice>
          <mc:Fallback xmlns="">
            <p:pic>
              <p:nvPicPr>
                <p:cNvPr id="224" name="Ink 223">
                  <a:extLst>
                    <a:ext uri="{FF2B5EF4-FFF2-40B4-BE49-F238E27FC236}">
                      <a16:creationId xmlns:a16="http://schemas.microsoft.com/office/drawing/2014/main" id="{3F9F2A6F-3B9A-403E-AB50-EBC437650F65}"/>
                    </a:ext>
                  </a:extLst>
                </p:cNvPr>
                <p:cNvPicPr/>
                <p:nvPr/>
              </p:nvPicPr>
              <p:blipFill>
                <a:blip r:embed="rId298"/>
                <a:stretch>
                  <a:fillRect/>
                </a:stretch>
              </p:blipFill>
              <p:spPr>
                <a:xfrm>
                  <a:off x="3042215" y="5093509"/>
                  <a:ext cx="80640" cy="94320"/>
                </a:xfrm>
                <a:prstGeom prst="rect">
                  <a:avLst/>
                </a:prstGeom>
              </p:spPr>
            </p:pic>
          </mc:Fallback>
        </mc:AlternateContent>
        <mc:AlternateContent xmlns:mc="http://schemas.openxmlformats.org/markup-compatibility/2006" xmlns:p14="http://schemas.microsoft.com/office/powerpoint/2010/main">
          <mc:Choice Requires="p14">
            <p:contentPart p14:bwMode="auto" r:id="rId299">
              <p14:nvContentPartPr>
                <p14:cNvPr id="225" name="Ink 224">
                  <a:extLst>
                    <a:ext uri="{FF2B5EF4-FFF2-40B4-BE49-F238E27FC236}">
                      <a16:creationId xmlns:a16="http://schemas.microsoft.com/office/drawing/2014/main" id="{F0893972-C3E7-EF0A-AC0E-C1397F622367}"/>
                    </a:ext>
                  </a:extLst>
                </p14:cNvPr>
                <p14:cNvContentPartPr/>
                <p14:nvPr/>
              </p14:nvContentPartPr>
              <p14:xfrm>
                <a:off x="3056615" y="5146429"/>
                <a:ext cx="50040" cy="3600"/>
              </p14:xfrm>
            </p:contentPart>
          </mc:Choice>
          <mc:Fallback xmlns="">
            <p:pic>
              <p:nvPicPr>
                <p:cNvPr id="225" name="Ink 224">
                  <a:extLst>
                    <a:ext uri="{FF2B5EF4-FFF2-40B4-BE49-F238E27FC236}">
                      <a16:creationId xmlns:a16="http://schemas.microsoft.com/office/drawing/2014/main" id="{F0893972-C3E7-EF0A-AC0E-C1397F622367}"/>
                    </a:ext>
                  </a:extLst>
                </p:cNvPr>
                <p:cNvPicPr/>
                <p:nvPr/>
              </p:nvPicPr>
              <p:blipFill>
                <a:blip r:embed="rId300"/>
                <a:stretch>
                  <a:fillRect/>
                </a:stretch>
              </p:blipFill>
              <p:spPr>
                <a:xfrm>
                  <a:off x="3050495" y="5140309"/>
                  <a:ext cx="62280" cy="15840"/>
                </a:xfrm>
                <a:prstGeom prst="rect">
                  <a:avLst/>
                </a:prstGeom>
              </p:spPr>
            </p:pic>
          </mc:Fallback>
        </mc:AlternateContent>
      </p:grpSp>
      <p:grpSp>
        <p:nvGrpSpPr>
          <p:cNvPr id="233" name="Group 232">
            <a:extLst>
              <a:ext uri="{FF2B5EF4-FFF2-40B4-BE49-F238E27FC236}">
                <a16:creationId xmlns:a16="http://schemas.microsoft.com/office/drawing/2014/main" id="{3D2066F2-43F5-E436-7768-879C1E75952A}"/>
              </a:ext>
            </a:extLst>
          </p:cNvPr>
          <p:cNvGrpSpPr/>
          <p:nvPr/>
        </p:nvGrpSpPr>
        <p:grpSpPr>
          <a:xfrm>
            <a:off x="1690775" y="4895509"/>
            <a:ext cx="836280" cy="387360"/>
            <a:chOff x="1690775" y="4895509"/>
            <a:chExt cx="836280" cy="387360"/>
          </a:xfrm>
        </p:grpSpPr>
        <mc:AlternateContent xmlns:mc="http://schemas.openxmlformats.org/markup-compatibility/2006" xmlns:p14="http://schemas.microsoft.com/office/powerpoint/2010/main">
          <mc:Choice Requires="p14">
            <p:contentPart p14:bwMode="auto" r:id="rId301">
              <p14:nvContentPartPr>
                <p14:cNvPr id="227" name="Ink 226">
                  <a:extLst>
                    <a:ext uri="{FF2B5EF4-FFF2-40B4-BE49-F238E27FC236}">
                      <a16:creationId xmlns:a16="http://schemas.microsoft.com/office/drawing/2014/main" id="{19985E72-BE65-DC5D-CB4F-264F1E8F218B}"/>
                    </a:ext>
                  </a:extLst>
                </p14:cNvPr>
                <p14:cNvContentPartPr/>
                <p14:nvPr/>
              </p14:nvContentPartPr>
              <p14:xfrm>
                <a:off x="1690775" y="4895509"/>
                <a:ext cx="234000" cy="345960"/>
              </p14:xfrm>
            </p:contentPart>
          </mc:Choice>
          <mc:Fallback xmlns="">
            <p:pic>
              <p:nvPicPr>
                <p:cNvPr id="227" name="Ink 226">
                  <a:extLst>
                    <a:ext uri="{FF2B5EF4-FFF2-40B4-BE49-F238E27FC236}">
                      <a16:creationId xmlns:a16="http://schemas.microsoft.com/office/drawing/2014/main" id="{19985E72-BE65-DC5D-CB4F-264F1E8F218B}"/>
                    </a:ext>
                  </a:extLst>
                </p:cNvPr>
                <p:cNvPicPr/>
                <p:nvPr/>
              </p:nvPicPr>
              <p:blipFill>
                <a:blip r:embed="rId302"/>
                <a:stretch>
                  <a:fillRect/>
                </a:stretch>
              </p:blipFill>
              <p:spPr>
                <a:xfrm>
                  <a:off x="1684655" y="4889389"/>
                  <a:ext cx="246240" cy="358200"/>
                </a:xfrm>
                <a:prstGeom prst="rect">
                  <a:avLst/>
                </a:prstGeom>
              </p:spPr>
            </p:pic>
          </mc:Fallback>
        </mc:AlternateContent>
        <mc:AlternateContent xmlns:mc="http://schemas.openxmlformats.org/markup-compatibility/2006" xmlns:p14="http://schemas.microsoft.com/office/powerpoint/2010/main">
          <mc:Choice Requires="p14">
            <p:contentPart p14:bwMode="auto" r:id="rId303">
              <p14:nvContentPartPr>
                <p14:cNvPr id="228" name="Ink 227">
                  <a:extLst>
                    <a:ext uri="{FF2B5EF4-FFF2-40B4-BE49-F238E27FC236}">
                      <a16:creationId xmlns:a16="http://schemas.microsoft.com/office/drawing/2014/main" id="{C23360EC-8099-B274-9F7C-5E7885C2984C}"/>
                    </a:ext>
                  </a:extLst>
                </p14:cNvPr>
                <p14:cNvContentPartPr/>
                <p14:nvPr/>
              </p14:nvContentPartPr>
              <p14:xfrm>
                <a:off x="1937735" y="5142109"/>
                <a:ext cx="72000" cy="140760"/>
              </p14:xfrm>
            </p:contentPart>
          </mc:Choice>
          <mc:Fallback xmlns="">
            <p:pic>
              <p:nvPicPr>
                <p:cNvPr id="228" name="Ink 227">
                  <a:extLst>
                    <a:ext uri="{FF2B5EF4-FFF2-40B4-BE49-F238E27FC236}">
                      <a16:creationId xmlns:a16="http://schemas.microsoft.com/office/drawing/2014/main" id="{C23360EC-8099-B274-9F7C-5E7885C2984C}"/>
                    </a:ext>
                  </a:extLst>
                </p:cNvPr>
                <p:cNvPicPr/>
                <p:nvPr/>
              </p:nvPicPr>
              <p:blipFill>
                <a:blip r:embed="rId304"/>
                <a:stretch>
                  <a:fillRect/>
                </a:stretch>
              </p:blipFill>
              <p:spPr>
                <a:xfrm>
                  <a:off x="1931615" y="5135989"/>
                  <a:ext cx="84240" cy="153000"/>
                </a:xfrm>
                <a:prstGeom prst="rect">
                  <a:avLst/>
                </a:prstGeom>
              </p:spPr>
            </p:pic>
          </mc:Fallback>
        </mc:AlternateContent>
        <mc:AlternateContent xmlns:mc="http://schemas.openxmlformats.org/markup-compatibility/2006" xmlns:p14="http://schemas.microsoft.com/office/powerpoint/2010/main">
          <mc:Choice Requires="p14">
            <p:contentPart p14:bwMode="auto" r:id="rId305">
              <p14:nvContentPartPr>
                <p14:cNvPr id="229" name="Ink 228">
                  <a:extLst>
                    <a:ext uri="{FF2B5EF4-FFF2-40B4-BE49-F238E27FC236}">
                      <a16:creationId xmlns:a16="http://schemas.microsoft.com/office/drawing/2014/main" id="{F3E89E2D-E99D-9289-A3F8-8ED4DDA690EB}"/>
                    </a:ext>
                  </a:extLst>
                </p14:cNvPr>
                <p14:cNvContentPartPr/>
                <p14:nvPr/>
              </p14:nvContentPartPr>
              <p14:xfrm>
                <a:off x="2032775" y="5153629"/>
                <a:ext cx="61920" cy="97200"/>
              </p14:xfrm>
            </p:contentPart>
          </mc:Choice>
          <mc:Fallback xmlns="">
            <p:pic>
              <p:nvPicPr>
                <p:cNvPr id="229" name="Ink 228">
                  <a:extLst>
                    <a:ext uri="{FF2B5EF4-FFF2-40B4-BE49-F238E27FC236}">
                      <a16:creationId xmlns:a16="http://schemas.microsoft.com/office/drawing/2014/main" id="{F3E89E2D-E99D-9289-A3F8-8ED4DDA690EB}"/>
                    </a:ext>
                  </a:extLst>
                </p:cNvPr>
                <p:cNvPicPr/>
                <p:nvPr/>
              </p:nvPicPr>
              <p:blipFill>
                <a:blip r:embed="rId306"/>
                <a:stretch>
                  <a:fillRect/>
                </a:stretch>
              </p:blipFill>
              <p:spPr>
                <a:xfrm>
                  <a:off x="2026655" y="5147509"/>
                  <a:ext cx="74160" cy="109440"/>
                </a:xfrm>
                <a:prstGeom prst="rect">
                  <a:avLst/>
                </a:prstGeom>
              </p:spPr>
            </p:pic>
          </mc:Fallback>
        </mc:AlternateContent>
        <mc:AlternateContent xmlns:mc="http://schemas.openxmlformats.org/markup-compatibility/2006" xmlns:p14="http://schemas.microsoft.com/office/powerpoint/2010/main">
          <mc:Choice Requires="p14">
            <p:contentPart p14:bwMode="auto" r:id="rId307">
              <p14:nvContentPartPr>
                <p14:cNvPr id="230" name="Ink 229">
                  <a:extLst>
                    <a:ext uri="{FF2B5EF4-FFF2-40B4-BE49-F238E27FC236}">
                      <a16:creationId xmlns:a16="http://schemas.microsoft.com/office/drawing/2014/main" id="{53B650E2-3ECE-F4CD-0F30-A32C16966EE1}"/>
                    </a:ext>
                  </a:extLst>
                </p14:cNvPr>
                <p14:cNvContentPartPr/>
                <p14:nvPr/>
              </p14:nvContentPartPr>
              <p14:xfrm>
                <a:off x="2047895" y="5198989"/>
                <a:ext cx="57600" cy="2880"/>
              </p14:xfrm>
            </p:contentPart>
          </mc:Choice>
          <mc:Fallback xmlns="">
            <p:pic>
              <p:nvPicPr>
                <p:cNvPr id="230" name="Ink 229">
                  <a:extLst>
                    <a:ext uri="{FF2B5EF4-FFF2-40B4-BE49-F238E27FC236}">
                      <a16:creationId xmlns:a16="http://schemas.microsoft.com/office/drawing/2014/main" id="{53B650E2-3ECE-F4CD-0F30-A32C16966EE1}"/>
                    </a:ext>
                  </a:extLst>
                </p:cNvPr>
                <p:cNvPicPr/>
                <p:nvPr/>
              </p:nvPicPr>
              <p:blipFill>
                <a:blip r:embed="rId308"/>
                <a:stretch>
                  <a:fillRect/>
                </a:stretch>
              </p:blipFill>
              <p:spPr>
                <a:xfrm>
                  <a:off x="2041775" y="5192869"/>
                  <a:ext cx="69840" cy="15120"/>
                </a:xfrm>
                <a:prstGeom prst="rect">
                  <a:avLst/>
                </a:prstGeom>
              </p:spPr>
            </p:pic>
          </mc:Fallback>
        </mc:AlternateContent>
        <mc:AlternateContent xmlns:mc="http://schemas.openxmlformats.org/markup-compatibility/2006" xmlns:p14="http://schemas.microsoft.com/office/powerpoint/2010/main">
          <mc:Choice Requires="p14">
            <p:contentPart p14:bwMode="auto" r:id="rId309">
              <p14:nvContentPartPr>
                <p14:cNvPr id="231" name="Ink 230">
                  <a:extLst>
                    <a:ext uri="{FF2B5EF4-FFF2-40B4-BE49-F238E27FC236}">
                      <a16:creationId xmlns:a16="http://schemas.microsoft.com/office/drawing/2014/main" id="{1FEC13DD-BA1C-84DD-9C74-55155563AE70}"/>
                    </a:ext>
                  </a:extLst>
                </p14:cNvPr>
                <p14:cNvContentPartPr/>
                <p14:nvPr/>
              </p14:nvContentPartPr>
              <p14:xfrm>
                <a:off x="2225735" y="4987669"/>
                <a:ext cx="145440" cy="195480"/>
              </p14:xfrm>
            </p:contentPart>
          </mc:Choice>
          <mc:Fallback xmlns="">
            <p:pic>
              <p:nvPicPr>
                <p:cNvPr id="231" name="Ink 230">
                  <a:extLst>
                    <a:ext uri="{FF2B5EF4-FFF2-40B4-BE49-F238E27FC236}">
                      <a16:creationId xmlns:a16="http://schemas.microsoft.com/office/drawing/2014/main" id="{1FEC13DD-BA1C-84DD-9C74-55155563AE70}"/>
                    </a:ext>
                  </a:extLst>
                </p:cNvPr>
                <p:cNvPicPr/>
                <p:nvPr/>
              </p:nvPicPr>
              <p:blipFill>
                <a:blip r:embed="rId310"/>
                <a:stretch>
                  <a:fillRect/>
                </a:stretch>
              </p:blipFill>
              <p:spPr>
                <a:xfrm>
                  <a:off x="2219615" y="4981549"/>
                  <a:ext cx="157680" cy="207720"/>
                </a:xfrm>
                <a:prstGeom prst="rect">
                  <a:avLst/>
                </a:prstGeom>
              </p:spPr>
            </p:pic>
          </mc:Fallback>
        </mc:AlternateContent>
        <mc:AlternateContent xmlns:mc="http://schemas.openxmlformats.org/markup-compatibility/2006" xmlns:p14="http://schemas.microsoft.com/office/powerpoint/2010/main">
          <mc:Choice Requires="p14">
            <p:contentPart p14:bwMode="auto" r:id="rId311">
              <p14:nvContentPartPr>
                <p14:cNvPr id="232" name="Ink 231">
                  <a:extLst>
                    <a:ext uri="{FF2B5EF4-FFF2-40B4-BE49-F238E27FC236}">
                      <a16:creationId xmlns:a16="http://schemas.microsoft.com/office/drawing/2014/main" id="{B28C1DC6-D944-4FFC-FF5E-B22583611DD3}"/>
                    </a:ext>
                  </a:extLst>
                </p14:cNvPr>
                <p14:cNvContentPartPr/>
                <p14:nvPr/>
              </p14:nvContentPartPr>
              <p14:xfrm>
                <a:off x="2326175" y="4950229"/>
                <a:ext cx="200880" cy="258840"/>
              </p14:xfrm>
            </p:contentPart>
          </mc:Choice>
          <mc:Fallback xmlns="">
            <p:pic>
              <p:nvPicPr>
                <p:cNvPr id="232" name="Ink 231">
                  <a:extLst>
                    <a:ext uri="{FF2B5EF4-FFF2-40B4-BE49-F238E27FC236}">
                      <a16:creationId xmlns:a16="http://schemas.microsoft.com/office/drawing/2014/main" id="{B28C1DC6-D944-4FFC-FF5E-B22583611DD3}"/>
                    </a:ext>
                  </a:extLst>
                </p:cNvPr>
                <p:cNvPicPr/>
                <p:nvPr/>
              </p:nvPicPr>
              <p:blipFill>
                <a:blip r:embed="rId312"/>
                <a:stretch>
                  <a:fillRect/>
                </a:stretch>
              </p:blipFill>
              <p:spPr>
                <a:xfrm>
                  <a:off x="2320055" y="4944109"/>
                  <a:ext cx="213120" cy="271080"/>
                </a:xfrm>
                <a:prstGeom prst="rect">
                  <a:avLst/>
                </a:prstGeom>
              </p:spPr>
            </p:pic>
          </mc:Fallback>
        </mc:AlternateContent>
      </p:grpSp>
      <p:grpSp>
        <p:nvGrpSpPr>
          <p:cNvPr id="239" name="Group 238">
            <a:extLst>
              <a:ext uri="{FF2B5EF4-FFF2-40B4-BE49-F238E27FC236}">
                <a16:creationId xmlns:a16="http://schemas.microsoft.com/office/drawing/2014/main" id="{ECFD5662-59E9-5EA0-B1EE-7FC899414878}"/>
              </a:ext>
            </a:extLst>
          </p:cNvPr>
          <p:cNvGrpSpPr/>
          <p:nvPr/>
        </p:nvGrpSpPr>
        <p:grpSpPr>
          <a:xfrm>
            <a:off x="8537255" y="1278229"/>
            <a:ext cx="713880" cy="1209600"/>
            <a:chOff x="8537255" y="1278229"/>
            <a:chExt cx="713880" cy="1209600"/>
          </a:xfrm>
        </p:grpSpPr>
        <mc:AlternateContent xmlns:mc="http://schemas.openxmlformats.org/markup-compatibility/2006" xmlns:p14="http://schemas.microsoft.com/office/powerpoint/2010/main">
          <mc:Choice Requires="p14">
            <p:contentPart p14:bwMode="auto" r:id="rId313">
              <p14:nvContentPartPr>
                <p14:cNvPr id="234" name="Ink 233">
                  <a:extLst>
                    <a:ext uri="{FF2B5EF4-FFF2-40B4-BE49-F238E27FC236}">
                      <a16:creationId xmlns:a16="http://schemas.microsoft.com/office/drawing/2014/main" id="{AD5416F2-10B8-D1E7-4399-8812D30DB871}"/>
                    </a:ext>
                  </a:extLst>
                </p14:cNvPr>
                <p14:cNvContentPartPr/>
                <p14:nvPr/>
              </p14:nvContentPartPr>
              <p14:xfrm>
                <a:off x="8537255" y="1278229"/>
                <a:ext cx="315720" cy="1209600"/>
              </p14:xfrm>
            </p:contentPart>
          </mc:Choice>
          <mc:Fallback xmlns="">
            <p:pic>
              <p:nvPicPr>
                <p:cNvPr id="234" name="Ink 233">
                  <a:extLst>
                    <a:ext uri="{FF2B5EF4-FFF2-40B4-BE49-F238E27FC236}">
                      <a16:creationId xmlns:a16="http://schemas.microsoft.com/office/drawing/2014/main" id="{AD5416F2-10B8-D1E7-4399-8812D30DB871}"/>
                    </a:ext>
                  </a:extLst>
                </p:cNvPr>
                <p:cNvPicPr/>
                <p:nvPr/>
              </p:nvPicPr>
              <p:blipFill>
                <a:blip r:embed="rId314"/>
                <a:stretch>
                  <a:fillRect/>
                </a:stretch>
              </p:blipFill>
              <p:spPr>
                <a:xfrm>
                  <a:off x="8531135" y="1272109"/>
                  <a:ext cx="327960" cy="1221840"/>
                </a:xfrm>
                <a:prstGeom prst="rect">
                  <a:avLst/>
                </a:prstGeom>
              </p:spPr>
            </p:pic>
          </mc:Fallback>
        </mc:AlternateContent>
        <mc:AlternateContent xmlns:mc="http://schemas.openxmlformats.org/markup-compatibility/2006" xmlns:p14="http://schemas.microsoft.com/office/powerpoint/2010/main">
          <mc:Choice Requires="p14">
            <p:contentPart p14:bwMode="auto" r:id="rId315">
              <p14:nvContentPartPr>
                <p14:cNvPr id="235" name="Ink 234">
                  <a:extLst>
                    <a:ext uri="{FF2B5EF4-FFF2-40B4-BE49-F238E27FC236}">
                      <a16:creationId xmlns:a16="http://schemas.microsoft.com/office/drawing/2014/main" id="{8B53C82C-6933-5F7D-ADD8-5EC3E051E853}"/>
                    </a:ext>
                  </a:extLst>
                </p14:cNvPr>
                <p14:cNvContentPartPr/>
                <p14:nvPr/>
              </p14:nvContentPartPr>
              <p14:xfrm>
                <a:off x="8853335" y="1653349"/>
                <a:ext cx="165600" cy="256680"/>
              </p14:xfrm>
            </p:contentPart>
          </mc:Choice>
          <mc:Fallback xmlns="">
            <p:pic>
              <p:nvPicPr>
                <p:cNvPr id="235" name="Ink 234">
                  <a:extLst>
                    <a:ext uri="{FF2B5EF4-FFF2-40B4-BE49-F238E27FC236}">
                      <a16:creationId xmlns:a16="http://schemas.microsoft.com/office/drawing/2014/main" id="{8B53C82C-6933-5F7D-ADD8-5EC3E051E853}"/>
                    </a:ext>
                  </a:extLst>
                </p:cNvPr>
                <p:cNvPicPr/>
                <p:nvPr/>
              </p:nvPicPr>
              <p:blipFill>
                <a:blip r:embed="rId316"/>
                <a:stretch>
                  <a:fillRect/>
                </a:stretch>
              </p:blipFill>
              <p:spPr>
                <a:xfrm>
                  <a:off x="8847215" y="1647229"/>
                  <a:ext cx="177840" cy="268920"/>
                </a:xfrm>
                <a:prstGeom prst="rect">
                  <a:avLst/>
                </a:prstGeom>
              </p:spPr>
            </p:pic>
          </mc:Fallback>
        </mc:AlternateContent>
        <mc:AlternateContent xmlns:mc="http://schemas.openxmlformats.org/markup-compatibility/2006" xmlns:p14="http://schemas.microsoft.com/office/powerpoint/2010/main">
          <mc:Choice Requires="p14">
            <p:contentPart p14:bwMode="auto" r:id="rId317">
              <p14:nvContentPartPr>
                <p14:cNvPr id="236" name="Ink 235">
                  <a:extLst>
                    <a:ext uri="{FF2B5EF4-FFF2-40B4-BE49-F238E27FC236}">
                      <a16:creationId xmlns:a16="http://schemas.microsoft.com/office/drawing/2014/main" id="{49E525A4-0D0F-ACB5-D05C-052E5E962307}"/>
                    </a:ext>
                  </a:extLst>
                </p14:cNvPr>
                <p14:cNvContentPartPr/>
                <p14:nvPr/>
              </p14:nvContentPartPr>
              <p14:xfrm>
                <a:off x="9068255" y="1849909"/>
                <a:ext cx="76320" cy="108720"/>
              </p14:xfrm>
            </p:contentPart>
          </mc:Choice>
          <mc:Fallback xmlns="">
            <p:pic>
              <p:nvPicPr>
                <p:cNvPr id="236" name="Ink 235">
                  <a:extLst>
                    <a:ext uri="{FF2B5EF4-FFF2-40B4-BE49-F238E27FC236}">
                      <a16:creationId xmlns:a16="http://schemas.microsoft.com/office/drawing/2014/main" id="{49E525A4-0D0F-ACB5-D05C-052E5E962307}"/>
                    </a:ext>
                  </a:extLst>
                </p:cNvPr>
                <p:cNvPicPr/>
                <p:nvPr/>
              </p:nvPicPr>
              <p:blipFill>
                <a:blip r:embed="rId318"/>
                <a:stretch>
                  <a:fillRect/>
                </a:stretch>
              </p:blipFill>
              <p:spPr>
                <a:xfrm>
                  <a:off x="9062135" y="1843789"/>
                  <a:ext cx="88560" cy="120960"/>
                </a:xfrm>
                <a:prstGeom prst="rect">
                  <a:avLst/>
                </a:prstGeom>
              </p:spPr>
            </p:pic>
          </mc:Fallback>
        </mc:AlternateContent>
        <mc:AlternateContent xmlns:mc="http://schemas.openxmlformats.org/markup-compatibility/2006" xmlns:p14="http://schemas.microsoft.com/office/powerpoint/2010/main">
          <mc:Choice Requires="p14">
            <p:contentPart p14:bwMode="auto" r:id="rId319">
              <p14:nvContentPartPr>
                <p14:cNvPr id="237" name="Ink 236">
                  <a:extLst>
                    <a:ext uri="{FF2B5EF4-FFF2-40B4-BE49-F238E27FC236}">
                      <a16:creationId xmlns:a16="http://schemas.microsoft.com/office/drawing/2014/main" id="{9A966E38-AD9F-ADA6-22C4-AF89608FFE83}"/>
                    </a:ext>
                  </a:extLst>
                </p14:cNvPr>
                <p14:cNvContentPartPr/>
                <p14:nvPr/>
              </p14:nvContentPartPr>
              <p14:xfrm>
                <a:off x="9174095" y="1840189"/>
                <a:ext cx="68400" cy="100440"/>
              </p14:xfrm>
            </p:contentPart>
          </mc:Choice>
          <mc:Fallback xmlns="">
            <p:pic>
              <p:nvPicPr>
                <p:cNvPr id="237" name="Ink 236">
                  <a:extLst>
                    <a:ext uri="{FF2B5EF4-FFF2-40B4-BE49-F238E27FC236}">
                      <a16:creationId xmlns:a16="http://schemas.microsoft.com/office/drawing/2014/main" id="{9A966E38-AD9F-ADA6-22C4-AF89608FFE83}"/>
                    </a:ext>
                  </a:extLst>
                </p:cNvPr>
                <p:cNvPicPr/>
                <p:nvPr/>
              </p:nvPicPr>
              <p:blipFill>
                <a:blip r:embed="rId320"/>
                <a:stretch>
                  <a:fillRect/>
                </a:stretch>
              </p:blipFill>
              <p:spPr>
                <a:xfrm>
                  <a:off x="9167975" y="1834069"/>
                  <a:ext cx="80640" cy="112680"/>
                </a:xfrm>
                <a:prstGeom prst="rect">
                  <a:avLst/>
                </a:prstGeom>
              </p:spPr>
            </p:pic>
          </mc:Fallback>
        </mc:AlternateContent>
        <mc:AlternateContent xmlns:mc="http://schemas.openxmlformats.org/markup-compatibility/2006" xmlns:p14="http://schemas.microsoft.com/office/powerpoint/2010/main">
          <mc:Choice Requires="p14">
            <p:contentPart p14:bwMode="auto" r:id="rId321">
              <p14:nvContentPartPr>
                <p14:cNvPr id="238" name="Ink 237">
                  <a:extLst>
                    <a:ext uri="{FF2B5EF4-FFF2-40B4-BE49-F238E27FC236}">
                      <a16:creationId xmlns:a16="http://schemas.microsoft.com/office/drawing/2014/main" id="{A880D003-BEA2-589F-4BC0-30BCC5BBAC66}"/>
                    </a:ext>
                  </a:extLst>
                </p14:cNvPr>
                <p14:cNvContentPartPr/>
                <p14:nvPr/>
              </p14:nvContentPartPr>
              <p14:xfrm>
                <a:off x="9191015" y="1901389"/>
                <a:ext cx="60120" cy="12960"/>
              </p14:xfrm>
            </p:contentPart>
          </mc:Choice>
          <mc:Fallback xmlns="">
            <p:pic>
              <p:nvPicPr>
                <p:cNvPr id="238" name="Ink 237">
                  <a:extLst>
                    <a:ext uri="{FF2B5EF4-FFF2-40B4-BE49-F238E27FC236}">
                      <a16:creationId xmlns:a16="http://schemas.microsoft.com/office/drawing/2014/main" id="{A880D003-BEA2-589F-4BC0-30BCC5BBAC66}"/>
                    </a:ext>
                  </a:extLst>
                </p:cNvPr>
                <p:cNvPicPr/>
                <p:nvPr/>
              </p:nvPicPr>
              <p:blipFill>
                <a:blip r:embed="rId322"/>
                <a:stretch>
                  <a:fillRect/>
                </a:stretch>
              </p:blipFill>
              <p:spPr>
                <a:xfrm>
                  <a:off x="9184895" y="1895269"/>
                  <a:ext cx="72360" cy="25200"/>
                </a:xfrm>
                <a:prstGeom prst="rect">
                  <a:avLst/>
                </a:prstGeom>
              </p:spPr>
            </p:pic>
          </mc:Fallback>
        </mc:AlternateContent>
      </p:grpSp>
      <p:sp>
        <p:nvSpPr>
          <p:cNvPr id="241" name="TextBox 240">
            <a:extLst>
              <a:ext uri="{FF2B5EF4-FFF2-40B4-BE49-F238E27FC236}">
                <a16:creationId xmlns:a16="http://schemas.microsoft.com/office/drawing/2014/main" id="{BEC9570D-CA0A-0F05-75F6-4EA16694A216}"/>
              </a:ext>
            </a:extLst>
          </p:cNvPr>
          <p:cNvSpPr txBox="1"/>
          <p:nvPr/>
        </p:nvSpPr>
        <p:spPr>
          <a:xfrm>
            <a:off x="8152716" y="4228457"/>
            <a:ext cx="3877999" cy="2308324"/>
          </a:xfrm>
          <a:prstGeom prst="rect">
            <a:avLst/>
          </a:prstGeom>
          <a:noFill/>
        </p:spPr>
        <p:txBody>
          <a:bodyPr wrap="square">
            <a:spAutoFit/>
          </a:bodyPr>
          <a:lstStyle/>
          <a:p>
            <a:r>
              <a:rPr lang="en-US" dirty="0"/>
              <a:t>How do we create a frequency shift?</a:t>
            </a:r>
          </a:p>
          <a:p>
            <a:r>
              <a:rPr lang="en-US" dirty="0"/>
              <a:t>	</a:t>
            </a:r>
            <a:r>
              <a:rPr lang="en-US" dirty="0">
                <a:solidFill>
                  <a:srgbClr val="FF0000"/>
                </a:solidFill>
              </a:rPr>
              <a:t>Complex exponential</a:t>
            </a:r>
          </a:p>
          <a:p>
            <a:endParaRPr lang="en-US" dirty="0"/>
          </a:p>
          <a:p>
            <a:r>
              <a:rPr lang="en-US" dirty="0"/>
              <a:t>How do we create the specific frequency shift versus time along the dashed “reference/scene-center” that we need here?</a:t>
            </a:r>
          </a:p>
          <a:p>
            <a:r>
              <a:rPr lang="en-US" dirty="0">
                <a:solidFill>
                  <a:srgbClr val="FF0000"/>
                </a:solidFill>
              </a:rPr>
              <a:t>	A chirp!</a:t>
            </a:r>
          </a:p>
        </p:txBody>
      </p:sp>
      <mc:AlternateContent xmlns:mc="http://schemas.openxmlformats.org/markup-compatibility/2006">
        <mc:Choice xmlns:p14="http://schemas.microsoft.com/office/powerpoint/2010/main" Requires="p14">
          <p:contentPart p14:bwMode="auto" r:id="rId323">
            <p14:nvContentPartPr>
              <p14:cNvPr id="3" name="Ink 2">
                <a:extLst>
                  <a:ext uri="{FF2B5EF4-FFF2-40B4-BE49-F238E27FC236}">
                    <a16:creationId xmlns:a16="http://schemas.microsoft.com/office/drawing/2014/main" id="{388B3E8F-A34E-4975-A864-0F1CC13AEC8C}"/>
                  </a:ext>
                </a:extLst>
              </p14:cNvPr>
              <p14:cNvContentPartPr/>
              <p14:nvPr/>
            </p14:nvContentPartPr>
            <p14:xfrm>
              <a:off x="6056135" y="4235050"/>
              <a:ext cx="360" cy="1080"/>
            </p14:xfrm>
          </p:contentPart>
        </mc:Choice>
        <mc:Fallback>
          <p:pic>
            <p:nvPicPr>
              <p:cNvPr id="3" name="Ink 2">
                <a:extLst>
                  <a:ext uri="{FF2B5EF4-FFF2-40B4-BE49-F238E27FC236}">
                    <a16:creationId xmlns:a16="http://schemas.microsoft.com/office/drawing/2014/main" id="{388B3E8F-A34E-4975-A864-0F1CC13AEC8C}"/>
                  </a:ext>
                </a:extLst>
              </p:cNvPr>
              <p:cNvPicPr/>
              <p:nvPr/>
            </p:nvPicPr>
            <p:blipFill>
              <a:blip r:embed="rId324"/>
              <a:stretch>
                <a:fillRect/>
              </a:stretch>
            </p:blipFill>
            <p:spPr>
              <a:xfrm>
                <a:off x="6050015" y="4228930"/>
                <a:ext cx="12600" cy="13320"/>
              </a:xfrm>
              <a:prstGeom prst="rect">
                <a:avLst/>
              </a:prstGeom>
            </p:spPr>
          </p:pic>
        </mc:Fallback>
      </mc:AlternateContent>
    </p:spTree>
    <p:extLst>
      <p:ext uri="{BB962C8B-B14F-4D97-AF65-F5344CB8AC3E}">
        <p14:creationId xmlns:p14="http://schemas.microsoft.com/office/powerpoint/2010/main" val="24140709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CEC2BC-1D71-6964-616F-A019F5C5D1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9EA8DF-7B8B-97CB-A70B-0630669F97E9}"/>
              </a:ext>
            </a:extLst>
          </p:cNvPr>
          <p:cNvSpPr>
            <a:spLocks noGrp="1"/>
          </p:cNvSpPr>
          <p:nvPr>
            <p:ph type="title"/>
          </p:nvPr>
        </p:nvSpPr>
        <p:spPr>
          <a:xfrm>
            <a:off x="838200" y="365125"/>
            <a:ext cx="10515600" cy="258143"/>
          </a:xfrm>
        </p:spPr>
        <p:txBody>
          <a:bodyPr>
            <a:normAutofit fontScale="90000"/>
          </a:bodyPr>
          <a:lstStyle/>
          <a:p>
            <a:r>
              <a:rPr lang="en-US" dirty="0"/>
              <a:t>Deramp on Receive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F85A47C-3171-F691-2B75-6214173D1890}"/>
                  </a:ext>
                </a:extLst>
              </p:cNvPr>
              <p:cNvSpPr>
                <a:spLocks noGrp="1"/>
              </p:cNvSpPr>
              <p:nvPr>
                <p:ph idx="1"/>
              </p:nvPr>
            </p:nvSpPr>
            <p:spPr>
              <a:xfrm>
                <a:off x="45105" y="688875"/>
                <a:ext cx="12063519" cy="6169124"/>
              </a:xfrm>
            </p:spPr>
            <p:txBody>
              <a:bodyPr>
                <a:normAutofit/>
              </a:bodyPr>
              <a:lstStyle/>
              <a:p>
                <a:r>
                  <a:rPr lang="en-US" dirty="0">
                    <a:solidFill>
                      <a:schemeClr val="tx1"/>
                    </a:solidFill>
                  </a:rPr>
                  <a:t>Recall our time-space signal formula for a point target:</a:t>
                </a:r>
              </a:p>
              <a:p>
                <a14:m>
                  <m:oMath xmlns:m="http://schemas.openxmlformats.org/officeDocument/2006/math">
                    <m:r>
                      <a:rPr lang="en-US" i="1">
                        <a:solidFill>
                          <a:schemeClr val="tx1"/>
                        </a:solidFill>
                        <a:latin typeface="Cambria Math" panose="02040503050406030204" pitchFamily="18" charset="0"/>
                      </a:rPr>
                      <m:t>𝑠</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𝑡</m:t>
                        </m:r>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𝜂</m:t>
                        </m:r>
                      </m:e>
                    </m:d>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𝑤</m:t>
                        </m:r>
                      </m:e>
                      <m:sub>
                        <m:r>
                          <a:rPr lang="en-US" i="1">
                            <a:solidFill>
                              <a:schemeClr val="tx1"/>
                            </a:solidFill>
                            <a:latin typeface="Cambria Math" panose="02040503050406030204" pitchFamily="18" charset="0"/>
                          </a:rPr>
                          <m:t>𝑟</m:t>
                        </m:r>
                      </m:sub>
                    </m:sSub>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𝑡</m:t>
                        </m:r>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𝑑</m:t>
                            </m:r>
                          </m:sub>
                        </m:sSub>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𝜂</m:t>
                            </m:r>
                          </m:e>
                        </m:d>
                      </m:e>
                    </m:d>
                    <m:func>
                      <m:funcPr>
                        <m:ctrlPr>
                          <a:rPr lang="en-US">
                            <a:solidFill>
                              <a:schemeClr val="tx1"/>
                            </a:solidFill>
                            <a:latin typeface="Cambria Math" panose="02040503050406030204" pitchFamily="18" charset="0"/>
                          </a:rPr>
                        </m:ctrlPr>
                      </m:funcPr>
                      <m:fName>
                        <m:r>
                          <m:rPr>
                            <m:sty m:val="p"/>
                          </m:rPr>
                          <a:rPr lang="en-US">
                            <a:solidFill>
                              <a:schemeClr val="tx1"/>
                            </a:solidFill>
                            <a:latin typeface="Cambria Math" panose="02040503050406030204" pitchFamily="18" charset="0"/>
                          </a:rPr>
                          <m:t>exp</m:t>
                        </m:r>
                      </m:fName>
                      <m:e>
                        <m:d>
                          <m:dPr>
                            <m:begChr m:val="{"/>
                            <m:endChr m:val="}"/>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𝑗</m:t>
                            </m:r>
                            <m:r>
                              <a:rPr lang="en-US" i="1">
                                <a:solidFill>
                                  <a:schemeClr val="tx1"/>
                                </a:solidFill>
                                <a:latin typeface="Cambria Math" panose="02040503050406030204" pitchFamily="18" charset="0"/>
                              </a:rPr>
                              <m:t>𝜋</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𝐾</m:t>
                                </m:r>
                              </m:e>
                              <m:sub>
                                <m:r>
                                  <a:rPr lang="en-US" i="1">
                                    <a:solidFill>
                                      <a:schemeClr val="tx1"/>
                                    </a:solidFill>
                                    <a:latin typeface="Cambria Math" panose="02040503050406030204" pitchFamily="18" charset="0"/>
                                  </a:rPr>
                                  <m:t>𝑟</m:t>
                                </m:r>
                              </m:sub>
                            </m:sSub>
                            <m:sSup>
                              <m:sSupPr>
                                <m:ctrlPr>
                                  <a:rPr lang="en-US" i="1">
                                    <a:solidFill>
                                      <a:schemeClr val="tx1"/>
                                    </a:solidFill>
                                    <a:latin typeface="Cambria Math" panose="02040503050406030204" pitchFamily="18" charset="0"/>
                                  </a:rPr>
                                </m:ctrlPr>
                              </m:sSupPr>
                              <m:e>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𝑡</m:t>
                                    </m:r>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𝑑</m:t>
                                        </m:r>
                                      </m:sub>
                                    </m:sSub>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𝜂</m:t>
                                        </m:r>
                                      </m:e>
                                    </m:d>
                                  </m:e>
                                </m:d>
                              </m:e>
                              <m:sup>
                                <m:r>
                                  <a:rPr lang="en-US" b="0" i="1" smtClean="0">
                                    <a:solidFill>
                                      <a:schemeClr val="tx1"/>
                                    </a:solidFill>
                                    <a:latin typeface="Cambria Math" panose="02040503050406030204" pitchFamily="18" charset="0"/>
                                  </a:rPr>
                                  <m:t>2</m:t>
                                </m:r>
                              </m:sup>
                            </m:sSup>
                          </m:e>
                        </m:d>
                      </m:e>
                    </m:func>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𝑤</m:t>
                        </m:r>
                      </m:e>
                      <m:sub>
                        <m:r>
                          <a:rPr lang="en-US" i="1">
                            <a:solidFill>
                              <a:schemeClr val="tx1"/>
                            </a:solidFill>
                            <a:latin typeface="Cambria Math" panose="02040503050406030204" pitchFamily="18" charset="0"/>
                          </a:rPr>
                          <m:t>𝑎</m:t>
                        </m:r>
                      </m:sub>
                    </m:sSub>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𝜂</m:t>
                        </m:r>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𝜂</m:t>
                            </m:r>
                          </m:e>
                          <m:sub>
                            <m:r>
                              <a:rPr lang="en-US" b="0" i="1" smtClean="0">
                                <a:solidFill>
                                  <a:schemeClr val="tx1"/>
                                </a:solidFill>
                                <a:latin typeface="Cambria Math" panose="02040503050406030204" pitchFamily="18" charset="0"/>
                              </a:rPr>
                              <m:t>𝑜</m:t>
                            </m:r>
                          </m:sub>
                        </m:sSub>
                      </m:e>
                    </m:d>
                    <m:func>
                      <m:funcPr>
                        <m:ctrlPr>
                          <a:rPr lang="en-US">
                            <a:solidFill>
                              <a:schemeClr val="tx1"/>
                            </a:solidFill>
                            <a:latin typeface="Cambria Math" panose="02040503050406030204" pitchFamily="18" charset="0"/>
                          </a:rPr>
                        </m:ctrlPr>
                      </m:funcPr>
                      <m:fName>
                        <m:r>
                          <m:rPr>
                            <m:sty m:val="p"/>
                          </m:rPr>
                          <a:rPr lang="en-US">
                            <a:solidFill>
                              <a:schemeClr val="tx1"/>
                            </a:solidFill>
                            <a:latin typeface="Cambria Math" panose="02040503050406030204" pitchFamily="18" charset="0"/>
                          </a:rPr>
                          <m:t>exp</m:t>
                        </m:r>
                      </m:fName>
                      <m:e>
                        <m:d>
                          <m:dPr>
                            <m:begChr m:val="{"/>
                            <m:endChr m:val="}"/>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𝑗</m:t>
                            </m:r>
                            <m:r>
                              <a:rPr lang="en-US" i="1">
                                <a:solidFill>
                                  <a:schemeClr val="tx1"/>
                                </a:solidFill>
                                <a:latin typeface="Cambria Math" panose="02040503050406030204" pitchFamily="18" charset="0"/>
                              </a:rPr>
                              <m:t>2</m:t>
                            </m:r>
                            <m:r>
                              <a:rPr lang="en-US" i="1">
                                <a:solidFill>
                                  <a:schemeClr val="tx1"/>
                                </a:solidFill>
                                <a:latin typeface="Cambria Math" panose="02040503050406030204" pitchFamily="18" charset="0"/>
                              </a:rPr>
                              <m:t>𝜋</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𝑓</m:t>
                                </m:r>
                              </m:e>
                              <m:sub>
                                <m:r>
                                  <a:rPr lang="en-US" i="1">
                                    <a:solidFill>
                                      <a:schemeClr val="tx1"/>
                                    </a:solidFill>
                                    <a:latin typeface="Cambria Math" panose="02040503050406030204" pitchFamily="18" charset="0"/>
                                  </a:rPr>
                                  <m:t>𝑐</m:t>
                                </m:r>
                              </m:sub>
                            </m:sSub>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𝑑</m:t>
                                </m:r>
                              </m:sub>
                            </m:sSub>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𝜂</m:t>
                                </m:r>
                              </m:e>
                            </m:d>
                          </m:e>
                        </m:d>
                      </m:e>
                    </m:func>
                  </m:oMath>
                </a14:m>
                <a:endParaRPr lang="en-US" dirty="0">
                  <a:solidFill>
                    <a:schemeClr val="tx1"/>
                  </a:solidFill>
                </a:endParaRPr>
              </a:p>
              <a:p>
                <a:r>
                  <a:rPr lang="en-US" dirty="0">
                    <a:solidFill>
                      <a:schemeClr val="tx1"/>
                    </a:solidFill>
                  </a:rPr>
                  <a:t>Consider just the azimuth carrier term </a:t>
                </a:r>
                <a14:m>
                  <m:oMath xmlns:m="http://schemas.openxmlformats.org/officeDocument/2006/math">
                    <m:func>
                      <m:funcPr>
                        <m:ctrlPr>
                          <a:rPr lang="en-US">
                            <a:solidFill>
                              <a:schemeClr val="tx1"/>
                            </a:solidFill>
                            <a:latin typeface="Cambria Math" panose="02040503050406030204" pitchFamily="18" charset="0"/>
                          </a:rPr>
                        </m:ctrlPr>
                      </m:funcPr>
                      <m:fName>
                        <m:r>
                          <m:rPr>
                            <m:sty m:val="p"/>
                          </m:rPr>
                          <a:rPr lang="en-US">
                            <a:solidFill>
                              <a:schemeClr val="tx1"/>
                            </a:solidFill>
                            <a:latin typeface="Cambria Math" panose="02040503050406030204" pitchFamily="18" charset="0"/>
                          </a:rPr>
                          <m:t>exp</m:t>
                        </m:r>
                      </m:fName>
                      <m:e>
                        <m:d>
                          <m:dPr>
                            <m:begChr m:val="{"/>
                            <m:endChr m:val="}"/>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𝑗</m:t>
                            </m:r>
                            <m:r>
                              <a:rPr lang="en-US" i="1">
                                <a:solidFill>
                                  <a:schemeClr val="tx1"/>
                                </a:solidFill>
                                <a:latin typeface="Cambria Math" panose="02040503050406030204" pitchFamily="18" charset="0"/>
                              </a:rPr>
                              <m:t>2</m:t>
                            </m:r>
                            <m:r>
                              <a:rPr lang="en-US" i="1">
                                <a:solidFill>
                                  <a:schemeClr val="tx1"/>
                                </a:solidFill>
                                <a:latin typeface="Cambria Math" panose="02040503050406030204" pitchFamily="18" charset="0"/>
                              </a:rPr>
                              <m:t>𝜋</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𝑓</m:t>
                                </m:r>
                              </m:e>
                              <m:sub>
                                <m:r>
                                  <a:rPr lang="en-US" i="1">
                                    <a:solidFill>
                                      <a:schemeClr val="tx1"/>
                                    </a:solidFill>
                                    <a:latin typeface="Cambria Math" panose="02040503050406030204" pitchFamily="18" charset="0"/>
                                  </a:rPr>
                                  <m:t>𝑐</m:t>
                                </m:r>
                              </m:sub>
                            </m:sSub>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𝑑</m:t>
                                </m:r>
                              </m:sub>
                            </m:sSub>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𝜂</m:t>
                                </m:r>
                              </m:e>
                            </m:d>
                          </m:e>
                        </m:d>
                      </m:e>
                    </m:func>
                  </m:oMath>
                </a14:m>
                <a:r>
                  <a:rPr lang="en-US" dirty="0">
                    <a:solidFill>
                      <a:schemeClr val="tx1"/>
                    </a:solidFill>
                  </a:rPr>
                  <a:t>. Let’s compute the instantaneous phase and frequency functions as a function of </a:t>
                </a:r>
                <a14:m>
                  <m:oMath xmlns:m="http://schemas.openxmlformats.org/officeDocument/2006/math">
                    <m:r>
                      <a:rPr lang="en-US" b="0" i="1" smtClean="0">
                        <a:solidFill>
                          <a:schemeClr val="tx1"/>
                        </a:solidFill>
                        <a:latin typeface="Cambria Math" panose="02040503050406030204" pitchFamily="18" charset="0"/>
                      </a:rPr>
                      <m:t>𝑥</m:t>
                    </m:r>
                  </m:oMath>
                </a14:m>
                <a:r>
                  <a:rPr lang="en-US" dirty="0">
                    <a:solidFill>
                      <a:schemeClr val="tx1"/>
                    </a:solidFill>
                  </a:rPr>
                  <a:t>:</a:t>
                </a:r>
              </a:p>
              <a:p>
                <a14:m>
                  <m:oMath xmlns:m="http://schemas.openxmlformats.org/officeDocument/2006/math">
                    <m:r>
                      <a:rPr lang="en-US" b="0" i="1" smtClean="0">
                        <a:solidFill>
                          <a:schemeClr val="tx1"/>
                        </a:solidFill>
                        <a:latin typeface="Cambria Math" panose="02040503050406030204" pitchFamily="18" charset="0"/>
                      </a:rPr>
                      <m:t>𝜙</m:t>
                    </m:r>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𝑥</m:t>
                        </m:r>
                      </m:e>
                    </m:d>
                    <m:r>
                      <a:rPr lang="en-US" b="0" i="1" smtClean="0">
                        <a:solidFill>
                          <a:schemeClr val="tx1"/>
                        </a:solidFill>
                        <a:latin typeface="Cambria Math" panose="02040503050406030204" pitchFamily="18" charset="0"/>
                      </a:rPr>
                      <m:t>=</m:t>
                    </m:r>
                    <m:r>
                      <a:rPr lang="en-US" i="1">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2</m:t>
                    </m:r>
                    <m:r>
                      <a:rPr lang="en-US" i="1">
                        <a:solidFill>
                          <a:schemeClr val="tx1"/>
                        </a:solidFill>
                        <a:latin typeface="Cambria Math" panose="02040503050406030204" pitchFamily="18" charset="0"/>
                      </a:rPr>
                      <m:t>𝜋</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𝑓</m:t>
                        </m:r>
                      </m:e>
                      <m:sub>
                        <m:r>
                          <a:rPr lang="en-US" i="1">
                            <a:solidFill>
                              <a:schemeClr val="tx1"/>
                            </a:solidFill>
                            <a:latin typeface="Cambria Math" panose="02040503050406030204" pitchFamily="18" charset="0"/>
                          </a:rPr>
                          <m:t>𝑐</m:t>
                        </m:r>
                      </m:sub>
                    </m:sSub>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2</m:t>
                        </m:r>
                      </m:num>
                      <m:den>
                        <m:r>
                          <a:rPr lang="en-US" i="1">
                            <a:solidFill>
                              <a:schemeClr val="tx1"/>
                            </a:solidFill>
                            <a:latin typeface="Cambria Math" panose="02040503050406030204" pitchFamily="18" charset="0"/>
                          </a:rPr>
                          <m:t>𝑐</m:t>
                        </m:r>
                      </m:den>
                    </m:f>
                    <m:sSup>
                      <m:sSupPr>
                        <m:ctrlPr>
                          <a:rPr lang="en-US" b="0" i="1" smtClean="0">
                            <a:solidFill>
                              <a:schemeClr val="tx1"/>
                            </a:solidFill>
                            <a:latin typeface="Cambria Math" panose="02040503050406030204" pitchFamily="18" charset="0"/>
                          </a:rPr>
                        </m:ctrlPr>
                      </m:sSupPr>
                      <m:e>
                        <m:d>
                          <m:dPr>
                            <m:ctrlPr>
                              <a:rPr lang="en-US" b="0" i="1" smtClean="0">
                                <a:solidFill>
                                  <a:schemeClr val="tx1"/>
                                </a:solidFill>
                                <a:latin typeface="Cambria Math" panose="02040503050406030204" pitchFamily="18" charset="0"/>
                              </a:rPr>
                            </m:ctrlPr>
                          </m:dPr>
                          <m:e>
                            <m:sSup>
                              <m:sSupPr>
                                <m:ctrlPr>
                                  <a:rPr lang="en-US" b="0" i="1" smtClean="0">
                                    <a:solidFill>
                                      <a:schemeClr val="tx1"/>
                                    </a:solidFill>
                                    <a:latin typeface="Cambria Math" panose="02040503050406030204" pitchFamily="18" charset="0"/>
                                  </a:rPr>
                                </m:ctrlPr>
                              </m:sSupPr>
                              <m:e>
                                <m:r>
                                  <a:rPr lang="en-US" b="0" i="1" smtClean="0">
                                    <a:solidFill>
                                      <a:schemeClr val="tx1"/>
                                    </a:solidFill>
                                    <a:latin typeface="Cambria Math" panose="02040503050406030204" pitchFamily="18" charset="0"/>
                                  </a:rPr>
                                  <m:t>𝑥</m:t>
                                </m:r>
                              </m:e>
                              <m:sup>
                                <m:r>
                                  <a:rPr lang="en-US" b="0" i="1" smtClean="0">
                                    <a:solidFill>
                                      <a:schemeClr val="tx1"/>
                                    </a:solidFill>
                                    <a:latin typeface="Cambria Math" panose="02040503050406030204" pitchFamily="18" charset="0"/>
                                  </a:rPr>
                                  <m:t>2</m:t>
                                </m:r>
                              </m:sup>
                            </m:sSup>
                            <m:r>
                              <a:rPr lang="en-US" b="0" i="1" smtClean="0">
                                <a:solidFill>
                                  <a:schemeClr val="tx1"/>
                                </a:solidFill>
                                <a:latin typeface="Cambria Math" panose="02040503050406030204" pitchFamily="18" charset="0"/>
                              </a:rPr>
                              <m:t>+</m:t>
                            </m:r>
                            <m:sSubSup>
                              <m:sSubSupPr>
                                <m:ctrlPr>
                                  <a:rPr lang="en-US" b="0" i="1" smtClean="0">
                                    <a:solidFill>
                                      <a:schemeClr val="tx1"/>
                                    </a:solidFill>
                                    <a:latin typeface="Cambria Math" panose="02040503050406030204" pitchFamily="18" charset="0"/>
                                  </a:rPr>
                                </m:ctrlPr>
                              </m:sSubSupPr>
                              <m:e>
                                <m:r>
                                  <a:rPr lang="en-US" b="0" i="1" smtClean="0">
                                    <a:solidFill>
                                      <a:schemeClr val="tx1"/>
                                    </a:solidFill>
                                    <a:latin typeface="Cambria Math" panose="02040503050406030204" pitchFamily="18" charset="0"/>
                                  </a:rPr>
                                  <m:t>𝑅</m:t>
                                </m:r>
                              </m:e>
                              <m:sub>
                                <m:r>
                                  <a:rPr lang="en-US" b="0" i="1" smtClean="0">
                                    <a:solidFill>
                                      <a:schemeClr val="tx1"/>
                                    </a:solidFill>
                                    <a:latin typeface="Cambria Math" panose="02040503050406030204" pitchFamily="18" charset="0"/>
                                  </a:rPr>
                                  <m:t>0</m:t>
                                </m:r>
                              </m:sub>
                              <m:sup>
                                <m:r>
                                  <a:rPr lang="en-US" b="0" i="1" smtClean="0">
                                    <a:solidFill>
                                      <a:schemeClr val="tx1"/>
                                    </a:solidFill>
                                    <a:latin typeface="Cambria Math" panose="02040503050406030204" pitchFamily="18" charset="0"/>
                                  </a:rPr>
                                  <m:t>2</m:t>
                                </m:r>
                              </m:sup>
                            </m:sSubSup>
                          </m:e>
                        </m:d>
                      </m:e>
                      <m:sup>
                        <m:r>
                          <a:rPr lang="en-US" b="0" i="1" smtClean="0">
                            <a:solidFill>
                              <a:schemeClr val="tx1"/>
                            </a:solidFill>
                            <a:latin typeface="Cambria Math" panose="02040503050406030204" pitchFamily="18" charset="0"/>
                          </a:rPr>
                          <m:t>0.5</m:t>
                        </m:r>
                      </m:sup>
                    </m:sSup>
                    <m:r>
                      <a:rPr lang="en-US" b="0" i="1" smtClean="0">
                        <a:solidFill>
                          <a:schemeClr val="tx1"/>
                        </a:solidFill>
                        <a:latin typeface="Cambria Math" panose="02040503050406030204" pitchFamily="18" charset="0"/>
                      </a:rPr>
                      <m:t>=</m:t>
                    </m:r>
                    <m:r>
                      <a:rPr lang="en-US" i="1">
                        <a:solidFill>
                          <a:schemeClr val="tx1"/>
                        </a:solidFill>
                        <a:latin typeface="Cambria Math" panose="02040503050406030204" pitchFamily="18" charset="0"/>
                      </a:rPr>
                      <m:t>−</m:t>
                    </m:r>
                    <m:f>
                      <m:fPr>
                        <m:ctrlPr>
                          <a:rPr lang="en-US" b="0"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4</m:t>
                        </m:r>
                        <m:r>
                          <a:rPr lang="en-US" i="1">
                            <a:solidFill>
                              <a:schemeClr val="tx1"/>
                            </a:solidFill>
                            <a:latin typeface="Cambria Math" panose="02040503050406030204" pitchFamily="18" charset="0"/>
                          </a:rPr>
                          <m:t>𝜋</m:t>
                        </m:r>
                      </m:num>
                      <m:den>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𝜆</m:t>
                            </m:r>
                          </m:e>
                          <m:sub>
                            <m:r>
                              <a:rPr lang="en-US" b="0" i="1" smtClean="0">
                                <a:solidFill>
                                  <a:schemeClr val="tx1"/>
                                </a:solidFill>
                                <a:latin typeface="Cambria Math" panose="02040503050406030204" pitchFamily="18" charset="0"/>
                              </a:rPr>
                              <m:t>𝑐</m:t>
                            </m:r>
                          </m:sub>
                        </m:sSub>
                      </m:den>
                    </m:f>
                    <m:sSup>
                      <m:sSupPr>
                        <m:ctrlPr>
                          <a:rPr lang="en-US" i="1">
                            <a:solidFill>
                              <a:schemeClr val="tx1"/>
                            </a:solidFill>
                            <a:latin typeface="Cambria Math" panose="02040503050406030204" pitchFamily="18" charset="0"/>
                          </a:rPr>
                        </m:ctrlPr>
                      </m:sSupPr>
                      <m:e>
                        <m:d>
                          <m:dPr>
                            <m:ctrlPr>
                              <a:rPr lang="en-US" i="1">
                                <a:solidFill>
                                  <a:schemeClr val="tx1"/>
                                </a:solidFill>
                                <a:latin typeface="Cambria Math" panose="02040503050406030204" pitchFamily="18" charset="0"/>
                              </a:rPr>
                            </m:ctrlPr>
                          </m:dPr>
                          <m:e>
                            <m:sSup>
                              <m:sSupPr>
                                <m:ctrlPr>
                                  <a:rPr lang="en-US" i="1">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𝑥</m:t>
                                </m:r>
                              </m:e>
                              <m:sup>
                                <m:r>
                                  <a:rPr lang="en-US" i="1">
                                    <a:solidFill>
                                      <a:schemeClr val="tx1"/>
                                    </a:solidFill>
                                    <a:latin typeface="Cambria Math" panose="02040503050406030204" pitchFamily="18" charset="0"/>
                                  </a:rPr>
                                  <m:t>2</m:t>
                                </m:r>
                              </m:sup>
                            </m:sSup>
                            <m:r>
                              <a:rPr lang="en-US" i="1">
                                <a:solidFill>
                                  <a:schemeClr val="tx1"/>
                                </a:solidFill>
                                <a:latin typeface="Cambria Math" panose="02040503050406030204" pitchFamily="18" charset="0"/>
                              </a:rPr>
                              <m:t>+</m:t>
                            </m:r>
                            <m:sSubSup>
                              <m:sSubSupPr>
                                <m:ctrlPr>
                                  <a:rPr lang="en-US" i="1">
                                    <a:solidFill>
                                      <a:schemeClr val="tx1"/>
                                    </a:solidFill>
                                    <a:latin typeface="Cambria Math" panose="02040503050406030204" pitchFamily="18" charset="0"/>
                                  </a:rPr>
                                </m:ctrlPr>
                              </m:sSubSupPr>
                              <m:e>
                                <m:r>
                                  <a:rPr lang="en-US" i="1">
                                    <a:solidFill>
                                      <a:schemeClr val="tx1"/>
                                    </a:solidFill>
                                    <a:latin typeface="Cambria Math" panose="02040503050406030204" pitchFamily="18" charset="0"/>
                                  </a:rPr>
                                  <m:t>𝑅</m:t>
                                </m:r>
                              </m:e>
                              <m:sub>
                                <m:r>
                                  <a:rPr lang="en-US" i="1">
                                    <a:solidFill>
                                      <a:schemeClr val="tx1"/>
                                    </a:solidFill>
                                    <a:latin typeface="Cambria Math" panose="02040503050406030204" pitchFamily="18" charset="0"/>
                                  </a:rPr>
                                  <m:t>0</m:t>
                                </m:r>
                              </m:sub>
                              <m:sup>
                                <m:r>
                                  <a:rPr lang="en-US" i="1">
                                    <a:solidFill>
                                      <a:schemeClr val="tx1"/>
                                    </a:solidFill>
                                    <a:latin typeface="Cambria Math" panose="02040503050406030204" pitchFamily="18" charset="0"/>
                                  </a:rPr>
                                  <m:t>2</m:t>
                                </m:r>
                              </m:sup>
                            </m:sSubSup>
                          </m:e>
                        </m:d>
                      </m:e>
                      <m:sup>
                        <m:r>
                          <a:rPr lang="en-US" i="1">
                            <a:solidFill>
                              <a:schemeClr val="tx1"/>
                            </a:solidFill>
                            <a:latin typeface="Cambria Math" panose="02040503050406030204" pitchFamily="18" charset="0"/>
                          </a:rPr>
                          <m:t>0.5</m:t>
                        </m:r>
                      </m:sup>
                    </m:sSup>
                  </m:oMath>
                </a14:m>
                <a:endParaRPr lang="en-US" dirty="0">
                  <a:solidFill>
                    <a:schemeClr val="tx1"/>
                  </a:solidFill>
                </a:endParaRPr>
              </a:p>
              <a:p>
                <a14:m>
                  <m:oMath xmlns:m="http://schemas.openxmlformats.org/officeDocument/2006/math">
                    <m:r>
                      <a:rPr lang="en-US" b="0" i="1" smtClean="0">
                        <a:solidFill>
                          <a:schemeClr val="tx1"/>
                        </a:solidFill>
                        <a:latin typeface="Cambria Math" panose="02040503050406030204" pitchFamily="18" charset="0"/>
                      </a:rPr>
                      <m:t>𝑓</m:t>
                    </m:r>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𝑥</m:t>
                        </m:r>
                      </m:e>
                    </m:d>
                    <m:r>
                      <a:rPr lang="en-US" b="0" i="1" smtClean="0">
                        <a:solidFill>
                          <a:schemeClr val="tx1"/>
                        </a:solidFill>
                        <a:latin typeface="Cambria Math" panose="02040503050406030204" pitchFamily="18" charset="0"/>
                      </a:rPr>
                      <m:t>=</m:t>
                    </m:r>
                    <m:f>
                      <m:fPr>
                        <m:ctrlPr>
                          <a:rPr lang="en-US" b="0"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1</m:t>
                        </m:r>
                      </m:num>
                      <m:den>
                        <m:r>
                          <a:rPr lang="en-US" b="0" i="1" smtClean="0">
                            <a:solidFill>
                              <a:schemeClr val="tx1"/>
                            </a:solidFill>
                            <a:latin typeface="Cambria Math" panose="02040503050406030204" pitchFamily="18" charset="0"/>
                          </a:rPr>
                          <m:t>2</m:t>
                        </m:r>
                        <m:r>
                          <a:rPr lang="en-US" b="0" i="1" smtClean="0">
                            <a:solidFill>
                              <a:schemeClr val="tx1"/>
                            </a:solidFill>
                            <a:latin typeface="Cambria Math" panose="02040503050406030204" pitchFamily="18" charset="0"/>
                          </a:rPr>
                          <m:t>𝜋</m:t>
                        </m:r>
                      </m:den>
                    </m:f>
                    <m:f>
                      <m:fPr>
                        <m:ctrlPr>
                          <a:rPr lang="en-US" b="0"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𝜙</m:t>
                        </m:r>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𝑥</m:t>
                            </m:r>
                          </m:e>
                        </m:d>
                      </m:num>
                      <m:den>
                        <m:r>
                          <a:rPr lang="en-US" b="0" i="1" smtClean="0">
                            <a:solidFill>
                              <a:schemeClr val="tx1"/>
                            </a:solidFill>
                            <a:latin typeface="Cambria Math" panose="02040503050406030204" pitchFamily="18" charset="0"/>
                          </a:rPr>
                          <m:t>𝑑𝑥</m:t>
                        </m:r>
                      </m:den>
                    </m:f>
                    <m:d>
                      <m:dPr>
                        <m:begChr m:val="["/>
                        <m:endChr m:val="]"/>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4</m:t>
                            </m:r>
                            <m:r>
                              <a:rPr lang="en-US" i="1">
                                <a:solidFill>
                                  <a:schemeClr val="tx1"/>
                                </a:solidFill>
                                <a:latin typeface="Cambria Math" panose="02040503050406030204" pitchFamily="18" charset="0"/>
                              </a:rPr>
                              <m:t>𝜋</m:t>
                            </m:r>
                          </m:num>
                          <m:den>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𝜆</m:t>
                                </m:r>
                              </m:e>
                              <m:sub>
                                <m:r>
                                  <a:rPr lang="en-US" i="1">
                                    <a:solidFill>
                                      <a:schemeClr val="tx1"/>
                                    </a:solidFill>
                                    <a:latin typeface="Cambria Math" panose="02040503050406030204" pitchFamily="18" charset="0"/>
                                  </a:rPr>
                                  <m:t>𝑐</m:t>
                                </m:r>
                              </m:sub>
                            </m:sSub>
                          </m:den>
                        </m:f>
                        <m:sSup>
                          <m:sSupPr>
                            <m:ctrlPr>
                              <a:rPr lang="en-US" i="1">
                                <a:solidFill>
                                  <a:schemeClr val="tx1"/>
                                </a:solidFill>
                                <a:latin typeface="Cambria Math" panose="02040503050406030204" pitchFamily="18" charset="0"/>
                              </a:rPr>
                            </m:ctrlPr>
                          </m:sSupPr>
                          <m:e>
                            <m:d>
                              <m:dPr>
                                <m:ctrlPr>
                                  <a:rPr lang="en-US" i="1">
                                    <a:solidFill>
                                      <a:schemeClr val="tx1"/>
                                    </a:solidFill>
                                    <a:latin typeface="Cambria Math" panose="02040503050406030204" pitchFamily="18" charset="0"/>
                                  </a:rPr>
                                </m:ctrlPr>
                              </m:dPr>
                              <m:e>
                                <m:sSup>
                                  <m:sSupPr>
                                    <m:ctrlPr>
                                      <a:rPr lang="en-US" i="1">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𝑥</m:t>
                                    </m:r>
                                  </m:e>
                                  <m:sup>
                                    <m:r>
                                      <a:rPr lang="en-US" i="1">
                                        <a:solidFill>
                                          <a:schemeClr val="tx1"/>
                                        </a:solidFill>
                                        <a:latin typeface="Cambria Math" panose="02040503050406030204" pitchFamily="18" charset="0"/>
                                      </a:rPr>
                                      <m:t>2</m:t>
                                    </m:r>
                                  </m:sup>
                                </m:sSup>
                                <m:r>
                                  <a:rPr lang="en-US" i="1">
                                    <a:solidFill>
                                      <a:schemeClr val="tx1"/>
                                    </a:solidFill>
                                    <a:latin typeface="Cambria Math" panose="02040503050406030204" pitchFamily="18" charset="0"/>
                                  </a:rPr>
                                  <m:t>+</m:t>
                                </m:r>
                                <m:sSubSup>
                                  <m:sSubSupPr>
                                    <m:ctrlPr>
                                      <a:rPr lang="en-US" i="1">
                                        <a:solidFill>
                                          <a:schemeClr val="tx1"/>
                                        </a:solidFill>
                                        <a:latin typeface="Cambria Math" panose="02040503050406030204" pitchFamily="18" charset="0"/>
                                      </a:rPr>
                                    </m:ctrlPr>
                                  </m:sSubSupPr>
                                  <m:e>
                                    <m:r>
                                      <a:rPr lang="en-US" i="1">
                                        <a:solidFill>
                                          <a:schemeClr val="tx1"/>
                                        </a:solidFill>
                                        <a:latin typeface="Cambria Math" panose="02040503050406030204" pitchFamily="18" charset="0"/>
                                      </a:rPr>
                                      <m:t>𝑅</m:t>
                                    </m:r>
                                  </m:e>
                                  <m:sub>
                                    <m:r>
                                      <a:rPr lang="en-US" i="1">
                                        <a:solidFill>
                                          <a:schemeClr val="tx1"/>
                                        </a:solidFill>
                                        <a:latin typeface="Cambria Math" panose="02040503050406030204" pitchFamily="18" charset="0"/>
                                      </a:rPr>
                                      <m:t>0</m:t>
                                    </m:r>
                                  </m:sub>
                                  <m:sup>
                                    <m:r>
                                      <a:rPr lang="en-US" i="1">
                                        <a:solidFill>
                                          <a:schemeClr val="tx1"/>
                                        </a:solidFill>
                                        <a:latin typeface="Cambria Math" panose="02040503050406030204" pitchFamily="18" charset="0"/>
                                      </a:rPr>
                                      <m:t>2</m:t>
                                    </m:r>
                                  </m:sup>
                                </m:sSubSup>
                              </m:e>
                            </m:d>
                          </m:e>
                          <m:sup>
                            <m:r>
                              <a:rPr lang="en-US" i="1">
                                <a:solidFill>
                                  <a:schemeClr val="tx1"/>
                                </a:solidFill>
                                <a:latin typeface="Cambria Math" panose="02040503050406030204" pitchFamily="18" charset="0"/>
                              </a:rPr>
                              <m:t>0.5</m:t>
                            </m:r>
                          </m:sup>
                        </m:sSup>
                      </m:e>
                    </m:d>
                  </m:oMath>
                </a14:m>
                <a:r>
                  <a:rPr lang="en-US" dirty="0">
                    <a:solidFill>
                      <a:schemeClr val="tx1"/>
                    </a:solidFill>
                  </a:rPr>
                  <a:t> </a:t>
                </a:r>
              </a:p>
              <a:p>
                <a14:m>
                  <m:oMath xmlns:m="http://schemas.openxmlformats.org/officeDocument/2006/math">
                    <m:r>
                      <a:rPr lang="en-US" i="1" smtClean="0">
                        <a:solidFill>
                          <a:schemeClr val="tx1"/>
                        </a:solidFill>
                        <a:latin typeface="Cambria Math" panose="02040503050406030204" pitchFamily="18" charset="0"/>
                      </a:rPr>
                      <m:t>𝑓</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𝑥</m:t>
                        </m:r>
                      </m:e>
                    </m:d>
                    <m:r>
                      <a:rPr lang="en-US" i="1">
                        <a:solidFill>
                          <a:schemeClr val="tx1"/>
                        </a:solidFill>
                        <a:latin typeface="Cambria Math" panose="02040503050406030204" pitchFamily="18" charset="0"/>
                      </a:rPr>
                      <m:t>=</m:t>
                    </m:r>
                    <m:f>
                      <m:fPr>
                        <m:ctrlPr>
                          <a:rPr lang="en-US" b="0"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−2</m:t>
                        </m:r>
                      </m:num>
                      <m:den>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𝜆</m:t>
                            </m:r>
                          </m:e>
                          <m:sub>
                            <m:r>
                              <a:rPr lang="en-US" i="1">
                                <a:solidFill>
                                  <a:schemeClr val="tx1"/>
                                </a:solidFill>
                                <a:latin typeface="Cambria Math" panose="02040503050406030204" pitchFamily="18" charset="0"/>
                              </a:rPr>
                              <m:t>𝑐</m:t>
                            </m:r>
                          </m:sub>
                        </m:sSub>
                      </m:den>
                    </m:f>
                    <m:d>
                      <m:dPr>
                        <m:begChr m:val="["/>
                        <m:endChr m:val="]"/>
                        <m:ctrlPr>
                          <a:rPr lang="en-US" b="0" i="1" smtClean="0">
                            <a:solidFill>
                              <a:schemeClr val="tx1"/>
                            </a:solidFill>
                            <a:latin typeface="Cambria Math" panose="02040503050406030204" pitchFamily="18" charset="0"/>
                          </a:rPr>
                        </m:ctrlPr>
                      </m:dPr>
                      <m:e>
                        <m:f>
                          <m:fPr>
                            <m:ctrlPr>
                              <a:rPr lang="en-US" b="0"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𝑥</m:t>
                            </m:r>
                          </m:num>
                          <m:den>
                            <m:sSup>
                              <m:sSupPr>
                                <m:ctrlPr>
                                  <a:rPr lang="en-US" i="1">
                                    <a:solidFill>
                                      <a:schemeClr val="tx1"/>
                                    </a:solidFill>
                                    <a:latin typeface="Cambria Math" panose="02040503050406030204" pitchFamily="18" charset="0"/>
                                  </a:rPr>
                                </m:ctrlPr>
                              </m:sSupPr>
                              <m:e>
                                <m:d>
                                  <m:dPr>
                                    <m:ctrlPr>
                                      <a:rPr lang="en-US" i="1">
                                        <a:solidFill>
                                          <a:schemeClr val="tx1"/>
                                        </a:solidFill>
                                        <a:latin typeface="Cambria Math" panose="02040503050406030204" pitchFamily="18" charset="0"/>
                                      </a:rPr>
                                    </m:ctrlPr>
                                  </m:dPr>
                                  <m:e>
                                    <m:sSup>
                                      <m:sSupPr>
                                        <m:ctrlPr>
                                          <a:rPr lang="en-US" i="1">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𝑥</m:t>
                                        </m:r>
                                      </m:e>
                                      <m:sup>
                                        <m:r>
                                          <a:rPr lang="en-US" i="1">
                                            <a:solidFill>
                                              <a:schemeClr val="tx1"/>
                                            </a:solidFill>
                                            <a:latin typeface="Cambria Math" panose="02040503050406030204" pitchFamily="18" charset="0"/>
                                          </a:rPr>
                                          <m:t>2</m:t>
                                        </m:r>
                                      </m:sup>
                                    </m:sSup>
                                    <m:r>
                                      <a:rPr lang="en-US" i="1">
                                        <a:solidFill>
                                          <a:schemeClr val="tx1"/>
                                        </a:solidFill>
                                        <a:latin typeface="Cambria Math" panose="02040503050406030204" pitchFamily="18" charset="0"/>
                                      </a:rPr>
                                      <m:t>+</m:t>
                                    </m:r>
                                    <m:sSubSup>
                                      <m:sSubSupPr>
                                        <m:ctrlPr>
                                          <a:rPr lang="en-US" i="1">
                                            <a:solidFill>
                                              <a:schemeClr val="tx1"/>
                                            </a:solidFill>
                                            <a:latin typeface="Cambria Math" panose="02040503050406030204" pitchFamily="18" charset="0"/>
                                          </a:rPr>
                                        </m:ctrlPr>
                                      </m:sSubSupPr>
                                      <m:e>
                                        <m:r>
                                          <a:rPr lang="en-US" i="1">
                                            <a:solidFill>
                                              <a:schemeClr val="tx1"/>
                                            </a:solidFill>
                                            <a:latin typeface="Cambria Math" panose="02040503050406030204" pitchFamily="18" charset="0"/>
                                          </a:rPr>
                                          <m:t>𝑅</m:t>
                                        </m:r>
                                      </m:e>
                                      <m:sub>
                                        <m:r>
                                          <a:rPr lang="en-US" i="1">
                                            <a:solidFill>
                                              <a:schemeClr val="tx1"/>
                                            </a:solidFill>
                                            <a:latin typeface="Cambria Math" panose="02040503050406030204" pitchFamily="18" charset="0"/>
                                          </a:rPr>
                                          <m:t>0</m:t>
                                        </m:r>
                                      </m:sub>
                                      <m:sup>
                                        <m:r>
                                          <a:rPr lang="en-US" i="1">
                                            <a:solidFill>
                                              <a:schemeClr val="tx1"/>
                                            </a:solidFill>
                                            <a:latin typeface="Cambria Math" panose="02040503050406030204" pitchFamily="18" charset="0"/>
                                          </a:rPr>
                                          <m:t>2</m:t>
                                        </m:r>
                                      </m:sup>
                                    </m:sSubSup>
                                  </m:e>
                                </m:d>
                              </m:e>
                              <m:sup>
                                <m:r>
                                  <a:rPr lang="en-US" i="1">
                                    <a:solidFill>
                                      <a:schemeClr val="tx1"/>
                                    </a:solidFill>
                                    <a:latin typeface="Cambria Math" panose="02040503050406030204" pitchFamily="18" charset="0"/>
                                  </a:rPr>
                                  <m:t>0.5</m:t>
                                </m:r>
                              </m:sup>
                            </m:sSup>
                          </m:den>
                        </m:f>
                      </m:e>
                    </m:d>
                  </m:oMath>
                </a14:m>
                <a:endParaRPr lang="en-US" b="0" dirty="0">
                  <a:solidFill>
                    <a:schemeClr val="tx1"/>
                  </a:solidFill>
                </a:endParaRPr>
              </a:p>
            </p:txBody>
          </p:sp>
        </mc:Choice>
        <mc:Fallback xmlns="">
          <p:sp>
            <p:nvSpPr>
              <p:cNvPr id="3" name="Content Placeholder 2">
                <a:extLst>
                  <a:ext uri="{FF2B5EF4-FFF2-40B4-BE49-F238E27FC236}">
                    <a16:creationId xmlns:a16="http://schemas.microsoft.com/office/drawing/2014/main" id="{9F85A47C-3171-F691-2B75-6214173D1890}"/>
                  </a:ext>
                </a:extLst>
              </p:cNvPr>
              <p:cNvSpPr>
                <a:spLocks noGrp="1" noRot="1" noChangeAspect="1" noMove="1" noResize="1" noEditPoints="1" noAdjustHandles="1" noChangeArrowheads="1" noChangeShapeType="1" noTextEdit="1"/>
              </p:cNvSpPr>
              <p:nvPr>
                <p:ph idx="1"/>
              </p:nvPr>
            </p:nvSpPr>
            <p:spPr>
              <a:xfrm>
                <a:off x="45105" y="688875"/>
                <a:ext cx="12063519" cy="6169124"/>
              </a:xfrm>
              <a:blipFill>
                <a:blip r:embed="rId2"/>
                <a:stretch>
                  <a:fillRect l="-910" t="-1680" r="-606"/>
                </a:stretch>
              </a:blipFill>
            </p:spPr>
            <p:txBody>
              <a:bodyPr/>
              <a:lstStyle/>
              <a:p>
                <a:r>
                  <a:rPr lang="en-US">
                    <a:noFill/>
                  </a:rPr>
                  <a:t> </a:t>
                </a:r>
              </a:p>
            </p:txBody>
          </p:sp>
        </mc:Fallback>
      </mc:AlternateContent>
    </p:spTree>
    <p:extLst>
      <p:ext uri="{BB962C8B-B14F-4D97-AF65-F5344CB8AC3E}">
        <p14:creationId xmlns:p14="http://schemas.microsoft.com/office/powerpoint/2010/main" val="26921074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ECC55-6C48-CCCB-81D2-DE0F53E21A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7E164A-7844-4B59-FEFD-2E04F576AE94}"/>
              </a:ext>
            </a:extLst>
          </p:cNvPr>
          <p:cNvSpPr>
            <a:spLocks noGrp="1"/>
          </p:cNvSpPr>
          <p:nvPr>
            <p:ph type="title"/>
          </p:nvPr>
        </p:nvSpPr>
        <p:spPr>
          <a:xfrm>
            <a:off x="838200" y="365125"/>
            <a:ext cx="10515600" cy="258143"/>
          </a:xfrm>
        </p:spPr>
        <p:txBody>
          <a:bodyPr>
            <a:normAutofit fontScale="90000"/>
          </a:bodyPr>
          <a:lstStyle/>
          <a:p>
            <a:r>
              <a:rPr lang="en-US" dirty="0"/>
              <a:t>Deramp on Receive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031838B-98AC-DE9F-A5C9-7C16A2086AC0}"/>
                  </a:ext>
                </a:extLst>
              </p:cNvPr>
              <p:cNvSpPr>
                <a:spLocks noGrp="1"/>
              </p:cNvSpPr>
              <p:nvPr>
                <p:ph idx="1"/>
              </p:nvPr>
            </p:nvSpPr>
            <p:spPr>
              <a:xfrm>
                <a:off x="45105" y="713478"/>
                <a:ext cx="12063519" cy="6144521"/>
              </a:xfrm>
            </p:spPr>
            <p:txBody>
              <a:bodyPr>
                <a:normAutofit/>
              </a:bodyPr>
              <a:lstStyle/>
              <a:p>
                <a:r>
                  <a:rPr lang="en-US" dirty="0">
                    <a:solidFill>
                      <a:schemeClr val="tx1"/>
                    </a:solidFill>
                  </a:rPr>
                  <a:t>Copying result from previous slide:</a:t>
                </a:r>
                <a:endParaRPr lang="en-US" i="1" dirty="0">
                  <a:solidFill>
                    <a:schemeClr val="tx1"/>
                  </a:solidFill>
                  <a:latin typeface="Cambria Math" panose="02040503050406030204" pitchFamily="18" charset="0"/>
                </a:endParaRPr>
              </a:p>
              <a:p>
                <a14:m>
                  <m:oMath xmlns:m="http://schemas.openxmlformats.org/officeDocument/2006/math">
                    <m:r>
                      <a:rPr lang="en-US" i="1">
                        <a:solidFill>
                          <a:schemeClr val="tx1"/>
                        </a:solidFill>
                        <a:latin typeface="Cambria Math" panose="02040503050406030204" pitchFamily="18" charset="0"/>
                      </a:rPr>
                      <m:t>𝑓</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𝑥</m:t>
                        </m:r>
                      </m:e>
                    </m:d>
                    <m:r>
                      <a:rPr lang="en-US" i="1">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−2</m:t>
                        </m:r>
                      </m:num>
                      <m:den>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𝜆</m:t>
                            </m:r>
                          </m:e>
                          <m:sub>
                            <m:r>
                              <a:rPr lang="en-US" i="1">
                                <a:solidFill>
                                  <a:schemeClr val="tx1"/>
                                </a:solidFill>
                                <a:latin typeface="Cambria Math" panose="02040503050406030204" pitchFamily="18" charset="0"/>
                              </a:rPr>
                              <m:t>𝑐</m:t>
                            </m:r>
                          </m:sub>
                        </m:sSub>
                      </m:den>
                    </m:f>
                    <m:d>
                      <m:dPr>
                        <m:begChr m:val="["/>
                        <m:endChr m:val="]"/>
                        <m:ctrlPr>
                          <a:rPr lang="en-US" i="1">
                            <a:solidFill>
                              <a:schemeClr val="tx1"/>
                            </a:solidFill>
                            <a:latin typeface="Cambria Math" panose="02040503050406030204" pitchFamily="18" charset="0"/>
                          </a:rPr>
                        </m:ctrlPr>
                      </m:dPr>
                      <m:e>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𝑥</m:t>
                            </m:r>
                          </m:num>
                          <m:den>
                            <m:sSup>
                              <m:sSupPr>
                                <m:ctrlPr>
                                  <a:rPr lang="en-US" i="1">
                                    <a:solidFill>
                                      <a:schemeClr val="tx1"/>
                                    </a:solidFill>
                                    <a:latin typeface="Cambria Math" panose="02040503050406030204" pitchFamily="18" charset="0"/>
                                  </a:rPr>
                                </m:ctrlPr>
                              </m:sSupPr>
                              <m:e>
                                <m:d>
                                  <m:dPr>
                                    <m:ctrlPr>
                                      <a:rPr lang="en-US" i="1">
                                        <a:solidFill>
                                          <a:schemeClr val="tx1"/>
                                        </a:solidFill>
                                        <a:latin typeface="Cambria Math" panose="02040503050406030204" pitchFamily="18" charset="0"/>
                                      </a:rPr>
                                    </m:ctrlPr>
                                  </m:dPr>
                                  <m:e>
                                    <m:sSup>
                                      <m:sSupPr>
                                        <m:ctrlPr>
                                          <a:rPr lang="en-US" i="1">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𝑥</m:t>
                                        </m:r>
                                      </m:e>
                                      <m:sup>
                                        <m:r>
                                          <a:rPr lang="en-US" i="1">
                                            <a:solidFill>
                                              <a:schemeClr val="tx1"/>
                                            </a:solidFill>
                                            <a:latin typeface="Cambria Math" panose="02040503050406030204" pitchFamily="18" charset="0"/>
                                          </a:rPr>
                                          <m:t>2</m:t>
                                        </m:r>
                                      </m:sup>
                                    </m:sSup>
                                    <m:r>
                                      <a:rPr lang="en-US" i="1">
                                        <a:solidFill>
                                          <a:schemeClr val="tx1"/>
                                        </a:solidFill>
                                        <a:latin typeface="Cambria Math" panose="02040503050406030204" pitchFamily="18" charset="0"/>
                                      </a:rPr>
                                      <m:t>+</m:t>
                                    </m:r>
                                    <m:sSubSup>
                                      <m:sSubSupPr>
                                        <m:ctrlPr>
                                          <a:rPr lang="en-US" i="1">
                                            <a:solidFill>
                                              <a:schemeClr val="tx1"/>
                                            </a:solidFill>
                                            <a:latin typeface="Cambria Math" panose="02040503050406030204" pitchFamily="18" charset="0"/>
                                          </a:rPr>
                                        </m:ctrlPr>
                                      </m:sSubSupPr>
                                      <m:e>
                                        <m:r>
                                          <a:rPr lang="en-US" i="1">
                                            <a:solidFill>
                                              <a:schemeClr val="tx1"/>
                                            </a:solidFill>
                                            <a:latin typeface="Cambria Math" panose="02040503050406030204" pitchFamily="18" charset="0"/>
                                          </a:rPr>
                                          <m:t>𝑅</m:t>
                                        </m:r>
                                      </m:e>
                                      <m:sub>
                                        <m:r>
                                          <a:rPr lang="en-US" i="1">
                                            <a:solidFill>
                                              <a:schemeClr val="tx1"/>
                                            </a:solidFill>
                                            <a:latin typeface="Cambria Math" panose="02040503050406030204" pitchFamily="18" charset="0"/>
                                          </a:rPr>
                                          <m:t>0</m:t>
                                        </m:r>
                                      </m:sub>
                                      <m:sup>
                                        <m:r>
                                          <a:rPr lang="en-US" i="1">
                                            <a:solidFill>
                                              <a:schemeClr val="tx1"/>
                                            </a:solidFill>
                                            <a:latin typeface="Cambria Math" panose="02040503050406030204" pitchFamily="18" charset="0"/>
                                          </a:rPr>
                                          <m:t>2</m:t>
                                        </m:r>
                                      </m:sup>
                                    </m:sSubSup>
                                  </m:e>
                                </m:d>
                              </m:e>
                              <m:sup>
                                <m:r>
                                  <a:rPr lang="en-US" i="1">
                                    <a:solidFill>
                                      <a:schemeClr val="tx1"/>
                                    </a:solidFill>
                                    <a:latin typeface="Cambria Math" panose="02040503050406030204" pitchFamily="18" charset="0"/>
                                  </a:rPr>
                                  <m:t>0.5</m:t>
                                </m:r>
                              </m:sup>
                            </m:sSup>
                          </m:den>
                        </m:f>
                      </m:e>
                    </m:d>
                  </m:oMath>
                </a14:m>
                <a:endParaRPr lang="en-US" dirty="0">
                  <a:solidFill>
                    <a:schemeClr val="tx1"/>
                  </a:solidFill>
                </a:endParaRPr>
              </a:p>
              <a:p>
                <a:r>
                  <a:rPr lang="en-US" dirty="0">
                    <a:solidFill>
                      <a:schemeClr val="tx1"/>
                    </a:solidFill>
                  </a:rPr>
                  <a:t>When </a:t>
                </a:r>
                <a14:m>
                  <m:oMath xmlns:m="http://schemas.openxmlformats.org/officeDocument/2006/math">
                    <m:r>
                      <a:rPr lang="en-US" i="1">
                        <a:solidFill>
                          <a:schemeClr val="tx1"/>
                        </a:solidFill>
                        <a:latin typeface="Cambria Math" panose="02040503050406030204" pitchFamily="18" charset="0"/>
                      </a:rPr>
                      <m:t>𝑥</m:t>
                    </m:r>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𝑅</m:t>
                        </m:r>
                      </m:e>
                      <m:sub>
                        <m:r>
                          <a:rPr lang="en-US" i="1">
                            <a:solidFill>
                              <a:schemeClr val="tx1"/>
                            </a:solidFill>
                            <a:latin typeface="Cambria Math" panose="02040503050406030204" pitchFamily="18" charset="0"/>
                          </a:rPr>
                          <m:t>0</m:t>
                        </m:r>
                      </m:sub>
                    </m:sSub>
                  </m:oMath>
                </a14:m>
                <a:r>
                  <a:rPr lang="en-US" dirty="0">
                    <a:solidFill>
                      <a:schemeClr val="tx1"/>
                    </a:solidFill>
                  </a:rPr>
                  <a:t>, then </a:t>
                </a:r>
                <a14:m>
                  <m:oMath xmlns:m="http://schemas.openxmlformats.org/officeDocument/2006/math">
                    <m:r>
                      <a:rPr lang="en-US" i="1">
                        <a:solidFill>
                          <a:schemeClr val="tx1"/>
                        </a:solidFill>
                        <a:latin typeface="Cambria Math" panose="02040503050406030204" pitchFamily="18" charset="0"/>
                      </a:rPr>
                      <m:t>𝑓</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𝑥</m:t>
                        </m:r>
                      </m:e>
                    </m:d>
                    <m:r>
                      <a:rPr lang="en-US" i="1">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−2</m:t>
                        </m:r>
                      </m:num>
                      <m:den>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𝜆</m:t>
                            </m:r>
                          </m:e>
                          <m:sub>
                            <m:r>
                              <a:rPr lang="en-US" i="1">
                                <a:solidFill>
                                  <a:schemeClr val="tx1"/>
                                </a:solidFill>
                                <a:latin typeface="Cambria Math" panose="02040503050406030204" pitchFamily="18" charset="0"/>
                              </a:rPr>
                              <m:t>𝑐</m:t>
                            </m:r>
                          </m:sub>
                        </m:sSub>
                      </m:den>
                    </m:f>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1</m:t>
                        </m:r>
                      </m:num>
                      <m:den>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𝑅</m:t>
                            </m:r>
                          </m:e>
                          <m:sub>
                            <m:r>
                              <a:rPr lang="en-US" i="1">
                                <a:solidFill>
                                  <a:schemeClr val="tx1"/>
                                </a:solidFill>
                                <a:latin typeface="Cambria Math" panose="02040503050406030204" pitchFamily="18" charset="0"/>
                              </a:rPr>
                              <m:t>0</m:t>
                            </m:r>
                          </m:sub>
                        </m:sSub>
                      </m:den>
                    </m:f>
                    <m:r>
                      <a:rPr lang="en-US" i="1">
                        <a:solidFill>
                          <a:schemeClr val="tx1"/>
                        </a:solidFill>
                        <a:latin typeface="Cambria Math" panose="02040503050406030204" pitchFamily="18" charset="0"/>
                      </a:rPr>
                      <m:t>𝑥</m:t>
                    </m:r>
                  </m:oMath>
                </a14:m>
                <a:r>
                  <a:rPr lang="en-US" dirty="0">
                    <a:solidFill>
                      <a:schemeClr val="tx1"/>
                    </a:solidFill>
                  </a:rPr>
                  <a:t> and it is a linear frequency ramp</a:t>
                </a:r>
              </a:p>
              <a:p>
                <a:r>
                  <a:rPr lang="en-US" dirty="0">
                    <a:solidFill>
                      <a:schemeClr val="tx1"/>
                    </a:solidFill>
                  </a:rPr>
                  <a:t>When </a:t>
                </a:r>
                <a14:m>
                  <m:oMath xmlns:m="http://schemas.openxmlformats.org/officeDocument/2006/math">
                    <m:d>
                      <m:dPr>
                        <m:begChr m:val="|"/>
                        <m:endChr m:val="|"/>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𝑥</m:t>
                        </m:r>
                      </m:e>
                    </m:d>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𝑅</m:t>
                        </m:r>
                      </m:e>
                      <m:sub>
                        <m:r>
                          <a:rPr lang="en-US" i="1">
                            <a:solidFill>
                              <a:schemeClr val="tx1"/>
                            </a:solidFill>
                            <a:latin typeface="Cambria Math" panose="02040503050406030204" pitchFamily="18" charset="0"/>
                          </a:rPr>
                          <m:t>0</m:t>
                        </m:r>
                      </m:sub>
                    </m:sSub>
                  </m:oMath>
                </a14:m>
                <a:r>
                  <a:rPr lang="en-US" dirty="0">
                    <a:solidFill>
                      <a:schemeClr val="tx1"/>
                    </a:solidFill>
                  </a:rPr>
                  <a:t>, then </a:t>
                </a:r>
                <a14:m>
                  <m:oMath xmlns:m="http://schemas.openxmlformats.org/officeDocument/2006/math">
                    <m:r>
                      <a:rPr lang="en-US" i="1">
                        <a:solidFill>
                          <a:schemeClr val="tx1"/>
                        </a:solidFill>
                        <a:latin typeface="Cambria Math" panose="02040503050406030204" pitchFamily="18" charset="0"/>
                      </a:rPr>
                      <m:t>𝑓</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𝑥</m:t>
                        </m:r>
                      </m:e>
                    </m:d>
                    <m:r>
                      <a:rPr lang="en-US" i="1">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2</m:t>
                        </m:r>
                      </m:num>
                      <m:den>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𝜆</m:t>
                            </m:r>
                          </m:e>
                          <m:sub>
                            <m:r>
                              <a:rPr lang="en-US" i="1">
                                <a:solidFill>
                                  <a:schemeClr val="tx1"/>
                                </a:solidFill>
                                <a:latin typeface="Cambria Math" panose="02040503050406030204" pitchFamily="18" charset="0"/>
                              </a:rPr>
                              <m:t>𝑐</m:t>
                            </m:r>
                          </m:sub>
                        </m:sSub>
                      </m:den>
                    </m:f>
                  </m:oMath>
                </a14:m>
                <a:r>
                  <a:rPr lang="en-US" dirty="0">
                    <a:solidFill>
                      <a:schemeClr val="tx1"/>
                    </a:solidFill>
                  </a:rPr>
                  <a:t> </a:t>
                </a:r>
                <a:r>
                  <a:rPr lang="en-US" dirty="0">
                    <a:solidFill>
                      <a:schemeClr val="tx1"/>
                    </a:solidFill>
                    <a:sym typeface="Wingdings" panose="05000000000000000000" pitchFamily="2" charset="2"/>
                  </a:rPr>
                  <a:t> asymptotically approaches constant frequencies of </a:t>
                </a:r>
                <a14:m>
                  <m:oMath xmlns:m="http://schemas.openxmlformats.org/officeDocument/2006/math">
                    <m:r>
                      <a:rPr lang="en-US" i="1">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2</m:t>
                        </m:r>
                      </m:num>
                      <m:den>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𝜆</m:t>
                            </m:r>
                          </m:e>
                          <m:sub>
                            <m:r>
                              <a:rPr lang="en-US" i="1">
                                <a:solidFill>
                                  <a:schemeClr val="tx1"/>
                                </a:solidFill>
                                <a:latin typeface="Cambria Math" panose="02040503050406030204" pitchFamily="18" charset="0"/>
                              </a:rPr>
                              <m:t>𝑐</m:t>
                            </m:r>
                          </m:sub>
                        </m:sSub>
                      </m:den>
                    </m:f>
                  </m:oMath>
                </a14:m>
                <a:r>
                  <a:rPr lang="en-US" dirty="0">
                    <a:solidFill>
                      <a:schemeClr val="tx1"/>
                    </a:solidFill>
                  </a:rPr>
                  <a:t> (positive on the approach to the target and negative after passing the target)</a:t>
                </a:r>
              </a:p>
              <a:p>
                <a:r>
                  <a:rPr lang="en-US" dirty="0">
                    <a:solidFill>
                      <a:schemeClr val="tx1"/>
                    </a:solidFill>
                  </a:rPr>
                  <a:t>Remember max Nyquist</a:t>
                </a:r>
                <a:br>
                  <a:rPr lang="en-US" dirty="0">
                    <a:solidFill>
                      <a:schemeClr val="tx1"/>
                    </a:solidFill>
                  </a:rPr>
                </a:br>
                <a:r>
                  <a:rPr lang="en-US" dirty="0">
                    <a:solidFill>
                      <a:schemeClr val="tx1"/>
                    </a:solidFill>
                  </a:rPr>
                  <a:t>sampling is </a:t>
                </a:r>
                <a14:m>
                  <m:oMath xmlns:m="http://schemas.openxmlformats.org/officeDocument/2006/math">
                    <m:f>
                      <m:fPr>
                        <m:ctrlPr>
                          <a:rPr lang="en-US" b="0"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4</m:t>
                        </m:r>
                      </m:num>
                      <m:den>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𝜆</m:t>
                            </m:r>
                          </m:e>
                          <m:sub>
                            <m:r>
                              <a:rPr lang="en-US" b="0" i="1" smtClean="0">
                                <a:solidFill>
                                  <a:schemeClr val="tx1"/>
                                </a:solidFill>
                                <a:latin typeface="Cambria Math" panose="02040503050406030204" pitchFamily="18" charset="0"/>
                              </a:rPr>
                              <m:t>𝑐</m:t>
                            </m:r>
                          </m:sub>
                        </m:sSub>
                      </m:den>
                    </m:f>
                  </m:oMath>
                </a14:m>
                <a:r>
                  <a:rPr lang="en-US" dirty="0">
                    <a:solidFill>
                      <a:schemeClr val="tx1"/>
                    </a:solidFill>
                  </a:rPr>
                  <a:t>!</a:t>
                </a:r>
              </a:p>
            </p:txBody>
          </p:sp>
        </mc:Choice>
        <mc:Fallback xmlns="">
          <p:sp>
            <p:nvSpPr>
              <p:cNvPr id="3" name="Content Placeholder 2">
                <a:extLst>
                  <a:ext uri="{FF2B5EF4-FFF2-40B4-BE49-F238E27FC236}">
                    <a16:creationId xmlns:a16="http://schemas.microsoft.com/office/drawing/2014/main" id="{9031838B-98AC-DE9F-A5C9-7C16A2086AC0}"/>
                  </a:ext>
                </a:extLst>
              </p:cNvPr>
              <p:cNvSpPr>
                <a:spLocks noGrp="1" noRot="1" noChangeAspect="1" noMove="1" noResize="1" noEditPoints="1" noAdjustHandles="1" noChangeArrowheads="1" noChangeShapeType="1" noTextEdit="1"/>
              </p:cNvSpPr>
              <p:nvPr>
                <p:ph idx="1"/>
              </p:nvPr>
            </p:nvSpPr>
            <p:spPr>
              <a:xfrm>
                <a:off x="45105" y="713478"/>
                <a:ext cx="12063519" cy="6144521"/>
              </a:xfrm>
              <a:blipFill>
                <a:blip r:embed="rId2"/>
                <a:stretch>
                  <a:fillRect l="-910" t="-1687" r="-707"/>
                </a:stretch>
              </a:blipFill>
            </p:spPr>
            <p:txBody>
              <a:bodyPr/>
              <a:lstStyle/>
              <a:p>
                <a:r>
                  <a:rPr lang="en-US">
                    <a:noFill/>
                  </a:rPr>
                  <a:t> </a:t>
                </a:r>
              </a:p>
            </p:txBody>
          </p:sp>
        </mc:Fallback>
      </mc:AlternateContent>
      <p:pic>
        <p:nvPicPr>
          <p:cNvPr id="23" name="Picture 22">
            <a:extLst>
              <a:ext uri="{FF2B5EF4-FFF2-40B4-BE49-F238E27FC236}">
                <a16:creationId xmlns:a16="http://schemas.microsoft.com/office/drawing/2014/main" id="{D1C31AE0-530B-CF6F-30F6-D3FF685C8C03}"/>
              </a:ext>
            </a:extLst>
          </p:cNvPr>
          <p:cNvPicPr>
            <a:picLocks noChangeAspect="1"/>
          </p:cNvPicPr>
          <p:nvPr/>
        </p:nvPicPr>
        <p:blipFill>
          <a:blip r:embed="rId3"/>
          <a:stretch>
            <a:fillRect/>
          </a:stretch>
        </p:blipFill>
        <p:spPr>
          <a:xfrm>
            <a:off x="3686304" y="3718113"/>
            <a:ext cx="7041136" cy="3139887"/>
          </a:xfrm>
          <a:prstGeom prst="rect">
            <a:avLst/>
          </a:prstGeom>
        </p:spPr>
      </p:pic>
    </p:spTree>
    <p:extLst>
      <p:ext uri="{BB962C8B-B14F-4D97-AF65-F5344CB8AC3E}">
        <p14:creationId xmlns:p14="http://schemas.microsoft.com/office/powerpoint/2010/main" val="37779807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23113-49A6-DE36-18F8-EF9EB64564CE}"/>
              </a:ext>
            </a:extLst>
          </p:cNvPr>
          <p:cNvSpPr>
            <a:spLocks noGrp="1"/>
          </p:cNvSpPr>
          <p:nvPr>
            <p:ph type="title"/>
          </p:nvPr>
        </p:nvSpPr>
        <p:spPr/>
        <p:txBody>
          <a:bodyPr/>
          <a:lstStyle/>
          <a:p>
            <a:r>
              <a:rPr lang="en-US" dirty="0"/>
              <a:t>Deramp on receive</a:t>
            </a:r>
          </a:p>
        </p:txBody>
      </p:sp>
      <p:sp>
        <p:nvSpPr>
          <p:cNvPr id="3" name="Content Placeholder 2">
            <a:extLst>
              <a:ext uri="{FF2B5EF4-FFF2-40B4-BE49-F238E27FC236}">
                <a16:creationId xmlns:a16="http://schemas.microsoft.com/office/drawing/2014/main" id="{0ABD227F-4682-6341-9FF9-8C7061D8F729}"/>
              </a:ext>
            </a:extLst>
          </p:cNvPr>
          <p:cNvSpPr>
            <a:spLocks noGrp="1"/>
          </p:cNvSpPr>
          <p:nvPr>
            <p:ph idx="1"/>
          </p:nvPr>
        </p:nvSpPr>
        <p:spPr/>
        <p:txBody>
          <a:bodyPr/>
          <a:lstStyle/>
          <a:p>
            <a:r>
              <a:rPr lang="en-US" b="1" dirty="0"/>
              <a:t>Deramping spotlight SAR keeps the instantaneous bandwidth in </a:t>
            </a:r>
            <a:r>
              <a:rPr lang="en-US" sz="4000" b="1" dirty="0"/>
              <a:t>both</a:t>
            </a:r>
            <a:r>
              <a:rPr lang="en-US" b="1" dirty="0"/>
              <a:t> time and space small</a:t>
            </a:r>
          </a:p>
          <a:p>
            <a:pPr lvl="1"/>
            <a:r>
              <a:rPr lang="en-US" dirty="0"/>
              <a:t>This is great for spotlight SAR where the time-gate (time-window) and the Doppler-gate (Doppler bandwidth) are restricted</a:t>
            </a:r>
          </a:p>
          <a:p>
            <a:pPr lvl="1"/>
            <a:endParaRPr lang="en-US" dirty="0"/>
          </a:p>
          <a:p>
            <a:pPr lvl="1"/>
            <a:endParaRPr lang="en-US" dirty="0"/>
          </a:p>
          <a:p>
            <a:r>
              <a:rPr lang="en-US" dirty="0"/>
              <a:t>Deramping is also a fundamental/first step of the polar format algorithm.</a:t>
            </a:r>
          </a:p>
        </p:txBody>
      </p:sp>
    </p:spTree>
    <p:extLst>
      <p:ext uri="{BB962C8B-B14F-4D97-AF65-F5344CB8AC3E}">
        <p14:creationId xmlns:p14="http://schemas.microsoft.com/office/powerpoint/2010/main" val="33336907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CB6C6-DBE9-D210-2861-AADFD36ADC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F4EA25-AAED-5829-1CFC-318C75A404B7}"/>
              </a:ext>
            </a:extLst>
          </p:cNvPr>
          <p:cNvSpPr>
            <a:spLocks noGrp="1"/>
          </p:cNvSpPr>
          <p:nvPr>
            <p:ph type="title"/>
          </p:nvPr>
        </p:nvSpPr>
        <p:spPr>
          <a:xfrm>
            <a:off x="838200" y="365125"/>
            <a:ext cx="10515600" cy="258143"/>
          </a:xfrm>
        </p:spPr>
        <p:txBody>
          <a:bodyPr>
            <a:normAutofit fontScale="90000"/>
          </a:bodyPr>
          <a:lstStyle/>
          <a:p>
            <a:r>
              <a:rPr lang="en-US" dirty="0"/>
              <a:t>Deramp on Receive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A7BFFFD-40B8-94E1-1D47-E9F542E546AB}"/>
                  </a:ext>
                </a:extLst>
              </p:cNvPr>
              <p:cNvSpPr>
                <a:spLocks noGrp="1"/>
              </p:cNvSpPr>
              <p:nvPr>
                <p:ph idx="1"/>
              </p:nvPr>
            </p:nvSpPr>
            <p:spPr>
              <a:xfrm>
                <a:off x="45105" y="586364"/>
                <a:ext cx="12063519" cy="6271635"/>
              </a:xfrm>
            </p:spPr>
            <p:txBody>
              <a:bodyPr>
                <a:normAutofit/>
              </a:bodyPr>
              <a:lstStyle/>
              <a:p>
                <a:r>
                  <a:rPr lang="en-US" dirty="0">
                    <a:solidFill>
                      <a:schemeClr val="tx1"/>
                    </a:solidFill>
                  </a:rPr>
                  <a:t>Recall our time-space signal formula for a point target:</a:t>
                </a:r>
              </a:p>
              <a:p>
                <a14:m>
                  <m:oMath xmlns:m="http://schemas.openxmlformats.org/officeDocument/2006/math">
                    <m:r>
                      <a:rPr lang="en-US" i="1">
                        <a:solidFill>
                          <a:schemeClr val="tx1"/>
                        </a:solidFill>
                        <a:latin typeface="Cambria Math" panose="02040503050406030204" pitchFamily="18" charset="0"/>
                      </a:rPr>
                      <m:t>𝑠</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𝑡</m:t>
                        </m:r>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𝜂</m:t>
                        </m:r>
                      </m:e>
                    </m:d>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𝑤</m:t>
                        </m:r>
                      </m:e>
                      <m:sub>
                        <m:r>
                          <a:rPr lang="en-US" i="1">
                            <a:solidFill>
                              <a:schemeClr val="tx1"/>
                            </a:solidFill>
                            <a:latin typeface="Cambria Math" panose="02040503050406030204" pitchFamily="18" charset="0"/>
                          </a:rPr>
                          <m:t>𝑟</m:t>
                        </m:r>
                      </m:sub>
                    </m:sSub>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𝑡</m:t>
                        </m:r>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𝑑</m:t>
                            </m:r>
                          </m:sub>
                        </m:sSub>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𝜂</m:t>
                            </m:r>
                          </m:e>
                        </m:d>
                      </m:e>
                    </m:d>
                    <m:func>
                      <m:funcPr>
                        <m:ctrlPr>
                          <a:rPr lang="en-US">
                            <a:solidFill>
                              <a:schemeClr val="tx1"/>
                            </a:solidFill>
                            <a:latin typeface="Cambria Math" panose="02040503050406030204" pitchFamily="18" charset="0"/>
                          </a:rPr>
                        </m:ctrlPr>
                      </m:funcPr>
                      <m:fName>
                        <m:r>
                          <m:rPr>
                            <m:sty m:val="p"/>
                          </m:rPr>
                          <a:rPr lang="en-US">
                            <a:solidFill>
                              <a:schemeClr val="tx1"/>
                            </a:solidFill>
                            <a:latin typeface="Cambria Math" panose="02040503050406030204" pitchFamily="18" charset="0"/>
                          </a:rPr>
                          <m:t>exp</m:t>
                        </m:r>
                      </m:fName>
                      <m:e>
                        <m:d>
                          <m:dPr>
                            <m:begChr m:val="{"/>
                            <m:endChr m:val="}"/>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𝑗</m:t>
                            </m:r>
                            <m:r>
                              <a:rPr lang="en-US" i="1">
                                <a:solidFill>
                                  <a:schemeClr val="tx1"/>
                                </a:solidFill>
                                <a:latin typeface="Cambria Math" panose="02040503050406030204" pitchFamily="18" charset="0"/>
                              </a:rPr>
                              <m:t>𝜋</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𝐾</m:t>
                                </m:r>
                              </m:e>
                              <m:sub>
                                <m:r>
                                  <a:rPr lang="en-US" i="1">
                                    <a:solidFill>
                                      <a:schemeClr val="tx1"/>
                                    </a:solidFill>
                                    <a:latin typeface="Cambria Math" panose="02040503050406030204" pitchFamily="18" charset="0"/>
                                  </a:rPr>
                                  <m:t>𝑟</m:t>
                                </m:r>
                              </m:sub>
                            </m:sSub>
                            <m:sSup>
                              <m:sSupPr>
                                <m:ctrlPr>
                                  <a:rPr lang="en-US" i="1">
                                    <a:solidFill>
                                      <a:schemeClr val="tx1"/>
                                    </a:solidFill>
                                    <a:latin typeface="Cambria Math" panose="02040503050406030204" pitchFamily="18" charset="0"/>
                                  </a:rPr>
                                </m:ctrlPr>
                              </m:sSupPr>
                              <m:e>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𝑡</m:t>
                                    </m:r>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𝑑</m:t>
                                        </m:r>
                                      </m:sub>
                                    </m:sSub>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𝜂</m:t>
                                        </m:r>
                                      </m:e>
                                    </m:d>
                                  </m:e>
                                </m:d>
                              </m:e>
                              <m:sup>
                                <m:r>
                                  <a:rPr lang="en-US" b="0" i="1" smtClean="0">
                                    <a:solidFill>
                                      <a:schemeClr val="tx1"/>
                                    </a:solidFill>
                                    <a:latin typeface="Cambria Math" panose="02040503050406030204" pitchFamily="18" charset="0"/>
                                  </a:rPr>
                                  <m:t>2</m:t>
                                </m:r>
                              </m:sup>
                            </m:sSup>
                          </m:e>
                        </m:d>
                      </m:e>
                    </m:func>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𝑤</m:t>
                        </m:r>
                      </m:e>
                      <m:sub>
                        <m:r>
                          <a:rPr lang="en-US" i="1">
                            <a:solidFill>
                              <a:schemeClr val="tx1"/>
                            </a:solidFill>
                            <a:latin typeface="Cambria Math" panose="02040503050406030204" pitchFamily="18" charset="0"/>
                          </a:rPr>
                          <m:t>𝑎</m:t>
                        </m:r>
                      </m:sub>
                    </m:sSub>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𝜂</m:t>
                        </m:r>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𝜂</m:t>
                            </m:r>
                          </m:e>
                          <m:sub>
                            <m:r>
                              <a:rPr lang="en-US" b="0" i="1" smtClean="0">
                                <a:solidFill>
                                  <a:schemeClr val="tx1"/>
                                </a:solidFill>
                                <a:latin typeface="Cambria Math" panose="02040503050406030204" pitchFamily="18" charset="0"/>
                              </a:rPr>
                              <m:t>𝑜</m:t>
                            </m:r>
                          </m:sub>
                        </m:sSub>
                      </m:e>
                    </m:d>
                    <m:func>
                      <m:funcPr>
                        <m:ctrlPr>
                          <a:rPr lang="en-US">
                            <a:solidFill>
                              <a:schemeClr val="tx1"/>
                            </a:solidFill>
                            <a:latin typeface="Cambria Math" panose="02040503050406030204" pitchFamily="18" charset="0"/>
                          </a:rPr>
                        </m:ctrlPr>
                      </m:funcPr>
                      <m:fName>
                        <m:r>
                          <m:rPr>
                            <m:sty m:val="p"/>
                          </m:rPr>
                          <a:rPr lang="en-US">
                            <a:solidFill>
                              <a:schemeClr val="tx1"/>
                            </a:solidFill>
                            <a:latin typeface="Cambria Math" panose="02040503050406030204" pitchFamily="18" charset="0"/>
                          </a:rPr>
                          <m:t>exp</m:t>
                        </m:r>
                      </m:fName>
                      <m:e>
                        <m:d>
                          <m:dPr>
                            <m:begChr m:val="{"/>
                            <m:endChr m:val="}"/>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𝑗</m:t>
                            </m:r>
                            <m:r>
                              <a:rPr lang="en-US" i="1">
                                <a:solidFill>
                                  <a:schemeClr val="tx1"/>
                                </a:solidFill>
                                <a:latin typeface="Cambria Math" panose="02040503050406030204" pitchFamily="18" charset="0"/>
                              </a:rPr>
                              <m:t>2</m:t>
                            </m:r>
                            <m:r>
                              <a:rPr lang="en-US" i="1">
                                <a:solidFill>
                                  <a:schemeClr val="tx1"/>
                                </a:solidFill>
                                <a:latin typeface="Cambria Math" panose="02040503050406030204" pitchFamily="18" charset="0"/>
                              </a:rPr>
                              <m:t>𝜋</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𝑓</m:t>
                                </m:r>
                              </m:e>
                              <m:sub>
                                <m:r>
                                  <a:rPr lang="en-US" i="1">
                                    <a:solidFill>
                                      <a:schemeClr val="tx1"/>
                                    </a:solidFill>
                                    <a:latin typeface="Cambria Math" panose="02040503050406030204" pitchFamily="18" charset="0"/>
                                  </a:rPr>
                                  <m:t>𝑐</m:t>
                                </m:r>
                              </m:sub>
                            </m:sSub>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𝑑</m:t>
                                </m:r>
                              </m:sub>
                            </m:sSub>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𝜂</m:t>
                                </m:r>
                              </m:e>
                            </m:d>
                          </m:e>
                        </m:d>
                      </m:e>
                    </m:func>
                  </m:oMath>
                </a14:m>
                <a:endParaRPr lang="en-US" dirty="0">
                  <a:solidFill>
                    <a:schemeClr val="tx1"/>
                  </a:solidFill>
                </a:endParaRPr>
              </a:p>
              <a:p>
                <a:r>
                  <a:rPr lang="en-US" dirty="0">
                    <a:solidFill>
                      <a:schemeClr val="tx1"/>
                    </a:solidFill>
                  </a:rPr>
                  <a:t>Multiplication by a delayed chirp to deramp </a:t>
                </a:r>
                <a14:m>
                  <m:oMath xmlns:m="http://schemas.openxmlformats.org/officeDocument/2006/math">
                    <m:func>
                      <m:funcPr>
                        <m:ctrlPr>
                          <a:rPr lang="en-US">
                            <a:solidFill>
                              <a:schemeClr val="tx1"/>
                            </a:solidFill>
                            <a:latin typeface="Cambria Math" panose="02040503050406030204" pitchFamily="18" charset="0"/>
                          </a:rPr>
                        </m:ctrlPr>
                      </m:funcPr>
                      <m:fName>
                        <m:r>
                          <m:rPr>
                            <m:sty m:val="p"/>
                          </m:rPr>
                          <a:rPr lang="en-US">
                            <a:solidFill>
                              <a:schemeClr val="tx1"/>
                            </a:solidFill>
                            <a:latin typeface="Cambria Math" panose="02040503050406030204" pitchFamily="18" charset="0"/>
                          </a:rPr>
                          <m:t>exp</m:t>
                        </m:r>
                      </m:fName>
                      <m:e>
                        <m:d>
                          <m:dPr>
                            <m:begChr m:val="{"/>
                            <m:endChr m:val="}"/>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𝑗</m:t>
                            </m:r>
                            <m:r>
                              <a:rPr lang="en-US" i="1">
                                <a:solidFill>
                                  <a:schemeClr val="tx1"/>
                                </a:solidFill>
                                <a:latin typeface="Cambria Math" panose="02040503050406030204" pitchFamily="18" charset="0"/>
                              </a:rPr>
                              <m:t>𝜋</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𝐾</m:t>
                                </m:r>
                              </m:e>
                              <m:sub>
                                <m:r>
                                  <a:rPr lang="en-US" i="1">
                                    <a:solidFill>
                                      <a:schemeClr val="tx1"/>
                                    </a:solidFill>
                                    <a:latin typeface="Cambria Math" panose="02040503050406030204" pitchFamily="18" charset="0"/>
                                  </a:rPr>
                                  <m:t>𝑟</m:t>
                                </m:r>
                              </m:sub>
                            </m:sSub>
                            <m:sSup>
                              <m:sSupPr>
                                <m:ctrlPr>
                                  <a:rPr lang="en-US" i="1">
                                    <a:solidFill>
                                      <a:schemeClr val="tx1"/>
                                    </a:solidFill>
                                    <a:latin typeface="Cambria Math" panose="02040503050406030204" pitchFamily="18" charset="0"/>
                                  </a:rPr>
                                </m:ctrlPr>
                              </m:sSupPr>
                              <m:e>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𝑡</m:t>
                                    </m:r>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b="0" i="1" smtClean="0">
                                            <a:solidFill>
                                              <a:schemeClr val="tx1"/>
                                            </a:solidFill>
                                            <a:latin typeface="Cambria Math" panose="02040503050406030204" pitchFamily="18" charset="0"/>
                                          </a:rPr>
                                          <m:t>𝑟</m:t>
                                        </m:r>
                                      </m:sub>
                                    </m:sSub>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𝜂</m:t>
                                        </m:r>
                                      </m:e>
                                    </m:d>
                                  </m:e>
                                </m:d>
                              </m:e>
                              <m:sup>
                                <m:r>
                                  <a:rPr lang="en-US" b="0" i="1" smtClean="0">
                                    <a:solidFill>
                                      <a:schemeClr val="tx1"/>
                                    </a:solidFill>
                                    <a:latin typeface="Cambria Math" panose="02040503050406030204" pitchFamily="18" charset="0"/>
                                  </a:rPr>
                                  <m:t>2</m:t>
                                </m:r>
                              </m:sup>
                            </m:sSup>
                          </m:e>
                        </m:d>
                      </m:e>
                    </m:func>
                  </m:oMath>
                </a14:m>
                <a:endParaRPr lang="en-US" dirty="0">
                  <a:solidFill>
                    <a:schemeClr val="tx1"/>
                  </a:solidFill>
                </a:endParaRPr>
              </a:p>
              <a:p>
                <a14:m>
                  <m:oMath xmlns:m="http://schemas.openxmlformats.org/officeDocument/2006/math">
                    <m:r>
                      <a:rPr lang="en-US" i="1">
                        <a:solidFill>
                          <a:schemeClr val="tx1"/>
                        </a:solidFill>
                        <a:latin typeface="Cambria Math" panose="02040503050406030204" pitchFamily="18" charset="0"/>
                      </a:rPr>
                      <m:t>𝑠</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𝑡</m:t>
                        </m:r>
                      </m:e>
                    </m:d>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𝑤</m:t>
                        </m:r>
                      </m:e>
                      <m:sub>
                        <m:r>
                          <a:rPr lang="en-US" i="1">
                            <a:solidFill>
                              <a:schemeClr val="tx1"/>
                            </a:solidFill>
                            <a:latin typeface="Cambria Math" panose="02040503050406030204" pitchFamily="18" charset="0"/>
                          </a:rPr>
                          <m:t>𝑟</m:t>
                        </m:r>
                      </m:sub>
                    </m:sSub>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𝑡</m:t>
                        </m:r>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𝑑</m:t>
                            </m:r>
                          </m:sub>
                        </m:sSub>
                      </m:e>
                    </m:d>
                    <m:func>
                      <m:funcPr>
                        <m:ctrlPr>
                          <a:rPr lang="en-US">
                            <a:solidFill>
                              <a:schemeClr val="tx1"/>
                            </a:solidFill>
                            <a:latin typeface="Cambria Math" panose="02040503050406030204" pitchFamily="18" charset="0"/>
                          </a:rPr>
                        </m:ctrlPr>
                      </m:funcPr>
                      <m:fName>
                        <m:r>
                          <m:rPr>
                            <m:sty m:val="p"/>
                          </m:rPr>
                          <a:rPr lang="en-US">
                            <a:solidFill>
                              <a:schemeClr val="tx1"/>
                            </a:solidFill>
                            <a:latin typeface="Cambria Math" panose="02040503050406030204" pitchFamily="18" charset="0"/>
                          </a:rPr>
                          <m:t>exp</m:t>
                        </m:r>
                      </m:fName>
                      <m:e>
                        <m:d>
                          <m:dPr>
                            <m:begChr m:val="{"/>
                            <m:endChr m:val="}"/>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𝑗</m:t>
                            </m:r>
                            <m:r>
                              <a:rPr lang="en-US" i="1">
                                <a:solidFill>
                                  <a:schemeClr val="tx1"/>
                                </a:solidFill>
                                <a:latin typeface="Cambria Math" panose="02040503050406030204" pitchFamily="18" charset="0"/>
                              </a:rPr>
                              <m:t>𝜋</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𝐾</m:t>
                                </m:r>
                              </m:e>
                              <m:sub>
                                <m:r>
                                  <a:rPr lang="en-US" i="1">
                                    <a:solidFill>
                                      <a:schemeClr val="tx1"/>
                                    </a:solidFill>
                                    <a:latin typeface="Cambria Math" panose="02040503050406030204" pitchFamily="18" charset="0"/>
                                  </a:rPr>
                                  <m:t>𝑟</m:t>
                                </m:r>
                              </m:sub>
                            </m:sSub>
                            <m:d>
                              <m:dPr>
                                <m:begChr m:val="["/>
                                <m:endChr m:val="]"/>
                                <m:ctrlPr>
                                  <a:rPr lang="en-US" b="0" i="1" smtClean="0">
                                    <a:solidFill>
                                      <a:schemeClr val="tx1"/>
                                    </a:solidFill>
                                    <a:latin typeface="Cambria Math" panose="02040503050406030204" pitchFamily="18" charset="0"/>
                                  </a:rPr>
                                </m:ctrlPr>
                              </m:dPr>
                              <m:e>
                                <m:sSup>
                                  <m:sSupPr>
                                    <m:ctrlPr>
                                      <a:rPr lang="en-US" b="0" i="1" smtClean="0">
                                        <a:solidFill>
                                          <a:schemeClr val="tx1"/>
                                        </a:solidFill>
                                        <a:latin typeface="Cambria Math" panose="02040503050406030204" pitchFamily="18" charset="0"/>
                                      </a:rPr>
                                    </m:ctrlPr>
                                  </m:sSupPr>
                                  <m:e>
                                    <m:r>
                                      <a:rPr lang="en-US" b="0" i="1" smtClean="0">
                                        <a:solidFill>
                                          <a:schemeClr val="tx1"/>
                                        </a:solidFill>
                                        <a:latin typeface="Cambria Math" panose="02040503050406030204" pitchFamily="18" charset="0"/>
                                      </a:rPr>
                                      <m:t>𝑡</m:t>
                                    </m:r>
                                  </m:e>
                                  <m:sup>
                                    <m:r>
                                      <a:rPr lang="en-US" b="0" i="1" smtClean="0">
                                        <a:solidFill>
                                          <a:schemeClr val="tx1"/>
                                        </a:solidFill>
                                        <a:latin typeface="Cambria Math" panose="02040503050406030204" pitchFamily="18" charset="0"/>
                                      </a:rPr>
                                      <m:t>2</m:t>
                                    </m:r>
                                  </m:sup>
                                </m:sSup>
                                <m:r>
                                  <a:rPr lang="en-US" b="0" i="1" smtClean="0">
                                    <a:solidFill>
                                      <a:schemeClr val="tx1"/>
                                    </a:solidFill>
                                    <a:latin typeface="Cambria Math" panose="02040503050406030204" pitchFamily="18" charset="0"/>
                                  </a:rPr>
                                  <m:t>−2</m:t>
                                </m:r>
                                <m:r>
                                  <a:rPr lang="en-US" b="0" i="1" smtClean="0">
                                    <a:solidFill>
                                      <a:schemeClr val="tx1"/>
                                    </a:solidFill>
                                    <a:latin typeface="Cambria Math" panose="02040503050406030204" pitchFamily="18" charset="0"/>
                                  </a:rPr>
                                  <m:t>𝑡</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𝑡</m:t>
                                    </m:r>
                                  </m:e>
                                  <m:sub>
                                    <m:r>
                                      <a:rPr lang="en-US" b="0" i="1" smtClean="0">
                                        <a:solidFill>
                                          <a:schemeClr val="tx1"/>
                                        </a:solidFill>
                                        <a:latin typeface="Cambria Math" panose="02040503050406030204" pitchFamily="18" charset="0"/>
                                      </a:rPr>
                                      <m:t>𝑑</m:t>
                                    </m:r>
                                  </m:sub>
                                </m:sSub>
                                <m:r>
                                  <a:rPr lang="en-US" b="0" i="1" smtClean="0">
                                    <a:solidFill>
                                      <a:schemeClr val="tx1"/>
                                    </a:solidFill>
                                    <a:latin typeface="Cambria Math" panose="02040503050406030204" pitchFamily="18" charset="0"/>
                                  </a:rPr>
                                  <m:t>+</m:t>
                                </m:r>
                                <m:sSubSup>
                                  <m:sSubSupPr>
                                    <m:ctrlPr>
                                      <a:rPr lang="en-US" b="0" i="1" smtClean="0">
                                        <a:solidFill>
                                          <a:schemeClr val="tx1"/>
                                        </a:solidFill>
                                        <a:latin typeface="Cambria Math" panose="02040503050406030204" pitchFamily="18" charset="0"/>
                                      </a:rPr>
                                    </m:ctrlPr>
                                  </m:sSubSupPr>
                                  <m:e>
                                    <m:r>
                                      <a:rPr lang="en-US" b="0" i="1" smtClean="0">
                                        <a:solidFill>
                                          <a:schemeClr val="tx1"/>
                                        </a:solidFill>
                                        <a:latin typeface="Cambria Math" panose="02040503050406030204" pitchFamily="18" charset="0"/>
                                      </a:rPr>
                                      <m:t>𝑡</m:t>
                                    </m:r>
                                  </m:e>
                                  <m:sub>
                                    <m:r>
                                      <a:rPr lang="en-US" b="0" i="1" smtClean="0">
                                        <a:solidFill>
                                          <a:schemeClr val="tx1"/>
                                        </a:solidFill>
                                        <a:latin typeface="Cambria Math" panose="02040503050406030204" pitchFamily="18" charset="0"/>
                                      </a:rPr>
                                      <m:t>𝑑</m:t>
                                    </m:r>
                                  </m:sub>
                                  <m:sup>
                                    <m:r>
                                      <a:rPr lang="en-US" b="0" i="1" smtClean="0">
                                        <a:solidFill>
                                          <a:schemeClr val="tx1"/>
                                        </a:solidFill>
                                        <a:latin typeface="Cambria Math" panose="02040503050406030204" pitchFamily="18" charset="0"/>
                                      </a:rPr>
                                      <m:t>2</m:t>
                                    </m:r>
                                  </m:sup>
                                </m:sSubSup>
                                <m:r>
                                  <a:rPr lang="en-US" b="0" i="1" smtClean="0">
                                    <a:solidFill>
                                      <a:schemeClr val="tx1"/>
                                    </a:solidFill>
                                    <a:latin typeface="Cambria Math" panose="02040503050406030204" pitchFamily="18" charset="0"/>
                                  </a:rPr>
                                  <m:t>−</m:t>
                                </m:r>
                                <m:sSup>
                                  <m:sSupPr>
                                    <m:ctrlPr>
                                      <a:rPr lang="en-US" b="0" i="1" smtClean="0">
                                        <a:solidFill>
                                          <a:schemeClr val="tx1"/>
                                        </a:solidFill>
                                        <a:latin typeface="Cambria Math" panose="02040503050406030204" pitchFamily="18" charset="0"/>
                                      </a:rPr>
                                    </m:ctrlPr>
                                  </m:sSupPr>
                                  <m:e>
                                    <m:r>
                                      <a:rPr lang="en-US" b="0" i="1" smtClean="0">
                                        <a:solidFill>
                                          <a:schemeClr val="tx1"/>
                                        </a:solidFill>
                                        <a:latin typeface="Cambria Math" panose="02040503050406030204" pitchFamily="18" charset="0"/>
                                      </a:rPr>
                                      <m:t>𝑡</m:t>
                                    </m:r>
                                  </m:e>
                                  <m:sup>
                                    <m:r>
                                      <a:rPr lang="en-US" b="0" i="1" smtClean="0">
                                        <a:solidFill>
                                          <a:schemeClr val="tx1"/>
                                        </a:solidFill>
                                        <a:latin typeface="Cambria Math" panose="02040503050406030204" pitchFamily="18" charset="0"/>
                                      </a:rPr>
                                      <m:t>2</m:t>
                                    </m:r>
                                  </m:sup>
                                </m:sSup>
                                <m:r>
                                  <a:rPr lang="en-US" b="0" i="1" smtClean="0">
                                    <a:solidFill>
                                      <a:schemeClr val="tx1"/>
                                    </a:solidFill>
                                    <a:latin typeface="Cambria Math" panose="02040503050406030204" pitchFamily="18" charset="0"/>
                                  </a:rPr>
                                  <m:t>+2</m:t>
                                </m:r>
                                <m:r>
                                  <a:rPr lang="en-US" b="0" i="1" smtClean="0">
                                    <a:solidFill>
                                      <a:schemeClr val="tx1"/>
                                    </a:solidFill>
                                    <a:latin typeface="Cambria Math" panose="02040503050406030204" pitchFamily="18" charset="0"/>
                                  </a:rPr>
                                  <m:t>𝑡</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𝑡</m:t>
                                    </m:r>
                                  </m:e>
                                  <m:sub>
                                    <m:r>
                                      <a:rPr lang="en-US" b="0" i="1" smtClean="0">
                                        <a:solidFill>
                                          <a:schemeClr val="tx1"/>
                                        </a:solidFill>
                                        <a:latin typeface="Cambria Math" panose="02040503050406030204" pitchFamily="18" charset="0"/>
                                      </a:rPr>
                                      <m:t>𝑟</m:t>
                                    </m:r>
                                  </m:sub>
                                </m:sSub>
                                <m:r>
                                  <a:rPr lang="en-US" b="0" i="1" smtClean="0">
                                    <a:solidFill>
                                      <a:schemeClr val="tx1"/>
                                    </a:solidFill>
                                    <a:latin typeface="Cambria Math" panose="02040503050406030204" pitchFamily="18" charset="0"/>
                                  </a:rPr>
                                  <m:t>−</m:t>
                                </m:r>
                                <m:sSubSup>
                                  <m:sSubSupPr>
                                    <m:ctrlPr>
                                      <a:rPr lang="en-US" b="0" i="1" smtClean="0">
                                        <a:solidFill>
                                          <a:schemeClr val="tx1"/>
                                        </a:solidFill>
                                        <a:latin typeface="Cambria Math" panose="02040503050406030204" pitchFamily="18" charset="0"/>
                                      </a:rPr>
                                    </m:ctrlPr>
                                  </m:sSubSupPr>
                                  <m:e>
                                    <m:r>
                                      <a:rPr lang="en-US" b="0" i="1" smtClean="0">
                                        <a:solidFill>
                                          <a:schemeClr val="tx1"/>
                                        </a:solidFill>
                                        <a:latin typeface="Cambria Math" panose="02040503050406030204" pitchFamily="18" charset="0"/>
                                      </a:rPr>
                                      <m:t>𝑡</m:t>
                                    </m:r>
                                  </m:e>
                                  <m:sub>
                                    <m:r>
                                      <a:rPr lang="en-US" b="0" i="1" smtClean="0">
                                        <a:solidFill>
                                          <a:schemeClr val="tx1"/>
                                        </a:solidFill>
                                        <a:latin typeface="Cambria Math" panose="02040503050406030204" pitchFamily="18" charset="0"/>
                                      </a:rPr>
                                      <m:t>𝑟</m:t>
                                    </m:r>
                                  </m:sub>
                                  <m:sup>
                                    <m:r>
                                      <a:rPr lang="en-US" b="0" i="1" smtClean="0">
                                        <a:solidFill>
                                          <a:schemeClr val="tx1"/>
                                        </a:solidFill>
                                        <a:latin typeface="Cambria Math" panose="02040503050406030204" pitchFamily="18" charset="0"/>
                                      </a:rPr>
                                      <m:t>2</m:t>
                                    </m:r>
                                  </m:sup>
                                </m:sSubSup>
                              </m:e>
                            </m:d>
                          </m:e>
                        </m:d>
                      </m:e>
                    </m:func>
                  </m:oMath>
                </a14:m>
                <a:endParaRPr lang="en-US" dirty="0">
                  <a:solidFill>
                    <a:schemeClr val="tx1"/>
                  </a:solidFill>
                </a:endParaRPr>
              </a:p>
              <a:p>
                <a:r>
                  <a:rPr lang="en-US" dirty="0">
                    <a:solidFill>
                      <a:schemeClr val="tx1"/>
                    </a:solidFill>
                  </a:rPr>
                  <a:t>Replace window with one centered on the scene center:</a:t>
                </a:r>
              </a:p>
              <a:p>
                <a14:m>
                  <m:oMath xmlns:m="http://schemas.openxmlformats.org/officeDocument/2006/math">
                    <m:r>
                      <a:rPr lang="en-US" i="1">
                        <a:solidFill>
                          <a:schemeClr val="tx1"/>
                        </a:solidFill>
                        <a:latin typeface="Cambria Math" panose="02040503050406030204" pitchFamily="18" charset="0"/>
                      </a:rPr>
                      <m:t>𝑠</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𝑡</m:t>
                        </m:r>
                      </m:e>
                    </m:d>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𝑤</m:t>
                        </m:r>
                      </m:e>
                      <m:sub>
                        <m:r>
                          <a:rPr lang="en-US" i="1">
                            <a:solidFill>
                              <a:schemeClr val="tx1"/>
                            </a:solidFill>
                            <a:latin typeface="Cambria Math" panose="02040503050406030204" pitchFamily="18" charset="0"/>
                          </a:rPr>
                          <m:t>𝑟</m:t>
                        </m:r>
                      </m:sub>
                    </m:sSub>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𝑡</m:t>
                        </m:r>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b="0" i="1" smtClean="0">
                                <a:solidFill>
                                  <a:schemeClr val="tx1"/>
                                </a:solidFill>
                                <a:latin typeface="Cambria Math" panose="02040503050406030204" pitchFamily="18" charset="0"/>
                              </a:rPr>
                              <m:t>𝑟</m:t>
                            </m:r>
                          </m:sub>
                        </m:sSub>
                      </m:e>
                    </m:d>
                    <m:func>
                      <m:funcPr>
                        <m:ctrlPr>
                          <a:rPr lang="en-US">
                            <a:solidFill>
                              <a:schemeClr val="tx1"/>
                            </a:solidFill>
                            <a:latin typeface="Cambria Math" panose="02040503050406030204" pitchFamily="18" charset="0"/>
                          </a:rPr>
                        </m:ctrlPr>
                      </m:funcPr>
                      <m:fName>
                        <m:r>
                          <m:rPr>
                            <m:sty m:val="p"/>
                          </m:rPr>
                          <a:rPr lang="en-US">
                            <a:solidFill>
                              <a:schemeClr val="tx1"/>
                            </a:solidFill>
                            <a:latin typeface="Cambria Math" panose="02040503050406030204" pitchFamily="18" charset="0"/>
                          </a:rPr>
                          <m:t>exp</m:t>
                        </m:r>
                      </m:fName>
                      <m:e>
                        <m:d>
                          <m:dPr>
                            <m:begChr m:val="{"/>
                            <m:endChr m:val="}"/>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𝑗</m:t>
                            </m:r>
                            <m:r>
                              <a:rPr lang="en-US" i="1">
                                <a:solidFill>
                                  <a:schemeClr val="tx1"/>
                                </a:solidFill>
                                <a:latin typeface="Cambria Math" panose="02040503050406030204" pitchFamily="18" charset="0"/>
                              </a:rPr>
                              <m:t>𝜋</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𝐾</m:t>
                                </m:r>
                              </m:e>
                              <m:sub>
                                <m:r>
                                  <a:rPr lang="en-US" i="1">
                                    <a:solidFill>
                                      <a:schemeClr val="tx1"/>
                                    </a:solidFill>
                                    <a:latin typeface="Cambria Math" panose="02040503050406030204" pitchFamily="18" charset="0"/>
                                  </a:rPr>
                                  <m:t>𝑟</m:t>
                                </m:r>
                              </m:sub>
                            </m:sSub>
                            <m:d>
                              <m:dPr>
                                <m:begChr m:val="["/>
                                <m:endChr m:val="]"/>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2</m:t>
                                </m:r>
                                <m:r>
                                  <a:rPr lang="en-US" i="1">
                                    <a:solidFill>
                                      <a:schemeClr val="tx1"/>
                                    </a:solidFill>
                                    <a:latin typeface="Cambria Math" panose="02040503050406030204" pitchFamily="18" charset="0"/>
                                  </a:rPr>
                                  <m:t>𝑡</m:t>
                                </m:r>
                                <m:d>
                                  <m:dPr>
                                    <m:ctrlPr>
                                      <a:rPr lang="en-US" i="1">
                                        <a:solidFill>
                                          <a:schemeClr val="tx1"/>
                                        </a:solidFill>
                                        <a:latin typeface="Cambria Math" panose="02040503050406030204" pitchFamily="18" charset="0"/>
                                      </a:rPr>
                                    </m:ctrlPr>
                                  </m:dPr>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𝑟</m:t>
                                        </m:r>
                                      </m:sub>
                                    </m:sSub>
                                    <m:r>
                                      <a:rPr lang="en-US" b="0" i="1" smtClean="0">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𝑑</m:t>
                                        </m:r>
                                      </m:sub>
                                    </m:sSub>
                                  </m:e>
                                </m:d>
                                <m:r>
                                  <a:rPr lang="en-US" i="1">
                                    <a:solidFill>
                                      <a:schemeClr val="tx1"/>
                                    </a:solidFill>
                                    <a:latin typeface="Cambria Math" panose="02040503050406030204" pitchFamily="18" charset="0"/>
                                  </a:rPr>
                                  <m:t>+</m:t>
                                </m:r>
                                <m:sSubSup>
                                  <m:sSubSupPr>
                                    <m:ctrlPr>
                                      <a:rPr lang="en-US" i="1">
                                        <a:solidFill>
                                          <a:schemeClr val="tx1"/>
                                        </a:solidFill>
                                        <a:latin typeface="Cambria Math" panose="02040503050406030204" pitchFamily="18" charset="0"/>
                                      </a:rPr>
                                    </m:ctrlPr>
                                  </m:sSubSup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𝑑</m:t>
                                    </m:r>
                                  </m:sub>
                                  <m:sup>
                                    <m:r>
                                      <a:rPr lang="en-US" i="1">
                                        <a:solidFill>
                                          <a:schemeClr val="tx1"/>
                                        </a:solidFill>
                                        <a:latin typeface="Cambria Math" panose="02040503050406030204" pitchFamily="18" charset="0"/>
                                      </a:rPr>
                                      <m:t>2</m:t>
                                    </m:r>
                                  </m:sup>
                                </m:sSubSup>
                                <m:r>
                                  <a:rPr lang="en-US" i="1">
                                    <a:solidFill>
                                      <a:schemeClr val="tx1"/>
                                    </a:solidFill>
                                    <a:latin typeface="Cambria Math" panose="02040503050406030204" pitchFamily="18" charset="0"/>
                                  </a:rPr>
                                  <m:t>−</m:t>
                                </m:r>
                                <m:sSubSup>
                                  <m:sSubSupPr>
                                    <m:ctrlPr>
                                      <a:rPr lang="en-US" i="1">
                                        <a:solidFill>
                                          <a:schemeClr val="tx1"/>
                                        </a:solidFill>
                                        <a:latin typeface="Cambria Math" panose="02040503050406030204" pitchFamily="18" charset="0"/>
                                      </a:rPr>
                                    </m:ctrlPr>
                                  </m:sSubSup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𝑟</m:t>
                                    </m:r>
                                  </m:sub>
                                  <m:sup>
                                    <m:r>
                                      <a:rPr lang="en-US" i="1">
                                        <a:solidFill>
                                          <a:schemeClr val="tx1"/>
                                        </a:solidFill>
                                        <a:latin typeface="Cambria Math" panose="02040503050406030204" pitchFamily="18" charset="0"/>
                                      </a:rPr>
                                      <m:t>2</m:t>
                                    </m:r>
                                  </m:sup>
                                </m:sSubSup>
                              </m:e>
                            </m:d>
                          </m:e>
                        </m:d>
                      </m:e>
                    </m:func>
                  </m:oMath>
                </a14:m>
                <a:endParaRPr lang="en-US" dirty="0">
                  <a:solidFill>
                    <a:schemeClr val="tx1"/>
                  </a:solidFill>
                </a:endParaRPr>
              </a:p>
              <a:p>
                <a14:m>
                  <m:oMath xmlns:m="http://schemas.openxmlformats.org/officeDocument/2006/math">
                    <m:r>
                      <a:rPr lang="en-US" i="1">
                        <a:solidFill>
                          <a:schemeClr val="tx1"/>
                        </a:solidFill>
                        <a:latin typeface="Cambria Math" panose="02040503050406030204" pitchFamily="18" charset="0"/>
                      </a:rPr>
                      <m:t>𝑠</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𝑡</m:t>
                        </m:r>
                      </m:e>
                    </m:d>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𝑤</m:t>
                        </m:r>
                      </m:e>
                      <m:sub>
                        <m:r>
                          <a:rPr lang="en-US" i="1">
                            <a:solidFill>
                              <a:schemeClr val="tx1"/>
                            </a:solidFill>
                            <a:latin typeface="Cambria Math" panose="02040503050406030204" pitchFamily="18" charset="0"/>
                          </a:rPr>
                          <m:t>𝑟</m:t>
                        </m:r>
                      </m:sub>
                    </m:sSub>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𝑡</m:t>
                        </m:r>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𝑟</m:t>
                            </m:r>
                          </m:sub>
                        </m:sSub>
                      </m:e>
                    </m:d>
                    <m:func>
                      <m:funcPr>
                        <m:ctrlPr>
                          <a:rPr lang="en-US">
                            <a:solidFill>
                              <a:schemeClr val="tx1"/>
                            </a:solidFill>
                            <a:latin typeface="Cambria Math" panose="02040503050406030204" pitchFamily="18" charset="0"/>
                          </a:rPr>
                        </m:ctrlPr>
                      </m:funcPr>
                      <m:fName>
                        <m:r>
                          <m:rPr>
                            <m:sty m:val="p"/>
                          </m:rPr>
                          <a:rPr lang="en-US">
                            <a:solidFill>
                              <a:schemeClr val="tx1"/>
                            </a:solidFill>
                            <a:latin typeface="Cambria Math" panose="02040503050406030204" pitchFamily="18" charset="0"/>
                          </a:rPr>
                          <m:t>exp</m:t>
                        </m:r>
                      </m:fName>
                      <m:e>
                        <m:d>
                          <m:dPr>
                            <m:begChr m:val="{"/>
                            <m:endChr m:val="}"/>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𝑗</m:t>
                            </m:r>
                            <m:r>
                              <a:rPr lang="en-US" i="1">
                                <a:solidFill>
                                  <a:schemeClr val="tx1"/>
                                </a:solidFill>
                                <a:latin typeface="Cambria Math" panose="02040503050406030204" pitchFamily="18" charset="0"/>
                              </a:rPr>
                              <m:t>𝜋</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𝐾</m:t>
                                </m:r>
                              </m:e>
                              <m:sub>
                                <m:r>
                                  <a:rPr lang="en-US" i="1">
                                    <a:solidFill>
                                      <a:schemeClr val="tx1"/>
                                    </a:solidFill>
                                    <a:latin typeface="Cambria Math" panose="02040503050406030204" pitchFamily="18" charset="0"/>
                                  </a:rPr>
                                  <m:t>𝑟</m:t>
                                </m:r>
                              </m:sub>
                            </m:sSub>
                            <m:d>
                              <m:dPr>
                                <m:begChr m:val="["/>
                                <m:endChr m:val="]"/>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2</m:t>
                                </m:r>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𝑡</m:t>
                                    </m:r>
                                    <m:r>
                                      <a:rPr lang="en-US" b="0" i="1" smtClean="0">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𝑡</m:t>
                                        </m:r>
                                      </m:e>
                                      <m:sub>
                                        <m:r>
                                          <a:rPr lang="en-US" b="0" i="1" smtClean="0">
                                            <a:solidFill>
                                              <a:schemeClr val="tx1"/>
                                            </a:solidFill>
                                            <a:latin typeface="Cambria Math" panose="02040503050406030204" pitchFamily="18" charset="0"/>
                                          </a:rPr>
                                          <m:t>𝑟</m:t>
                                        </m:r>
                                      </m:sub>
                                    </m:sSub>
                                  </m:e>
                                </m:d>
                                <m:d>
                                  <m:dPr>
                                    <m:ctrlPr>
                                      <a:rPr lang="en-US" i="1">
                                        <a:solidFill>
                                          <a:schemeClr val="tx1"/>
                                        </a:solidFill>
                                        <a:latin typeface="Cambria Math" panose="02040503050406030204" pitchFamily="18" charset="0"/>
                                      </a:rPr>
                                    </m:ctrlPr>
                                  </m:dPr>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𝑟</m:t>
                                        </m:r>
                                      </m:sub>
                                    </m:sSub>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𝑑</m:t>
                                        </m:r>
                                      </m:sub>
                                    </m:sSub>
                                  </m:e>
                                </m:d>
                                <m:r>
                                  <a:rPr lang="en-US" i="1">
                                    <a:solidFill>
                                      <a:schemeClr val="tx1"/>
                                    </a:solidFill>
                                    <a:latin typeface="Cambria Math" panose="02040503050406030204" pitchFamily="18" charset="0"/>
                                  </a:rPr>
                                  <m:t>+</m:t>
                                </m:r>
                                <m:sSubSup>
                                  <m:sSubSupPr>
                                    <m:ctrlPr>
                                      <a:rPr lang="en-US" i="1">
                                        <a:solidFill>
                                          <a:schemeClr val="tx1"/>
                                        </a:solidFill>
                                        <a:latin typeface="Cambria Math" panose="02040503050406030204" pitchFamily="18" charset="0"/>
                                      </a:rPr>
                                    </m:ctrlPr>
                                  </m:sSubSup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𝑑</m:t>
                                    </m:r>
                                  </m:sub>
                                  <m:sup>
                                    <m:r>
                                      <a:rPr lang="en-US" i="1">
                                        <a:solidFill>
                                          <a:schemeClr val="tx1"/>
                                        </a:solidFill>
                                        <a:latin typeface="Cambria Math" panose="02040503050406030204" pitchFamily="18" charset="0"/>
                                      </a:rPr>
                                      <m:t>2</m:t>
                                    </m:r>
                                  </m:sup>
                                </m:sSubSup>
                                <m:r>
                                  <a:rPr lang="en-US" i="1">
                                    <a:solidFill>
                                      <a:schemeClr val="tx1"/>
                                    </a:solidFill>
                                    <a:latin typeface="Cambria Math" panose="02040503050406030204" pitchFamily="18" charset="0"/>
                                  </a:rPr>
                                  <m:t>−</m:t>
                                </m:r>
                                <m:sSubSup>
                                  <m:sSubSupPr>
                                    <m:ctrlPr>
                                      <a:rPr lang="en-US" i="1">
                                        <a:solidFill>
                                          <a:schemeClr val="tx1"/>
                                        </a:solidFill>
                                        <a:latin typeface="Cambria Math" panose="02040503050406030204" pitchFamily="18" charset="0"/>
                                      </a:rPr>
                                    </m:ctrlPr>
                                  </m:sSubSup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𝑟</m:t>
                                    </m:r>
                                  </m:sub>
                                  <m:sup>
                                    <m:r>
                                      <a:rPr lang="en-US" i="1">
                                        <a:solidFill>
                                          <a:schemeClr val="tx1"/>
                                        </a:solidFill>
                                        <a:latin typeface="Cambria Math" panose="02040503050406030204" pitchFamily="18" charset="0"/>
                                      </a:rPr>
                                      <m:t>2</m:t>
                                    </m:r>
                                  </m:sup>
                                </m:sSubSup>
                                <m:r>
                                  <a:rPr lang="en-US" b="0" i="1" smtClean="0">
                                    <a:solidFill>
                                      <a:schemeClr val="tx1"/>
                                    </a:solidFill>
                                    <a:latin typeface="Cambria Math" panose="02040503050406030204" pitchFamily="18" charset="0"/>
                                  </a:rPr>
                                  <m:t>+2</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𝑟</m:t>
                                    </m:r>
                                  </m:sub>
                                </m:sSub>
                                <m:d>
                                  <m:dPr>
                                    <m:ctrlPr>
                                      <a:rPr lang="en-US" i="1">
                                        <a:solidFill>
                                          <a:schemeClr val="tx1"/>
                                        </a:solidFill>
                                        <a:latin typeface="Cambria Math" panose="02040503050406030204" pitchFamily="18" charset="0"/>
                                      </a:rPr>
                                    </m:ctrlPr>
                                  </m:dPr>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𝑟</m:t>
                                        </m:r>
                                      </m:sub>
                                    </m:sSub>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𝑑</m:t>
                                        </m:r>
                                      </m:sub>
                                    </m:sSub>
                                  </m:e>
                                </m:d>
                              </m:e>
                            </m:d>
                          </m:e>
                        </m:d>
                      </m:e>
                    </m:func>
                  </m:oMath>
                </a14:m>
                <a:endParaRPr lang="en-US" dirty="0">
                  <a:solidFill>
                    <a:schemeClr val="tx1"/>
                  </a:solidFill>
                </a:endParaRPr>
              </a:p>
              <a:p>
                <a14:m>
                  <m:oMath xmlns:m="http://schemas.openxmlformats.org/officeDocument/2006/math">
                    <m:r>
                      <a:rPr lang="en-US" i="1">
                        <a:solidFill>
                          <a:schemeClr val="tx1"/>
                        </a:solidFill>
                        <a:latin typeface="Cambria Math" panose="02040503050406030204" pitchFamily="18" charset="0"/>
                      </a:rPr>
                      <m:t>𝑠</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𝑡</m:t>
                        </m:r>
                      </m:e>
                    </m:d>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𝑤</m:t>
                        </m:r>
                      </m:e>
                      <m:sub>
                        <m:r>
                          <a:rPr lang="en-US" i="1">
                            <a:solidFill>
                              <a:schemeClr val="tx1"/>
                            </a:solidFill>
                            <a:latin typeface="Cambria Math" panose="02040503050406030204" pitchFamily="18" charset="0"/>
                          </a:rPr>
                          <m:t>𝑟</m:t>
                        </m:r>
                      </m:sub>
                    </m:sSub>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𝑡</m:t>
                        </m:r>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𝑟</m:t>
                            </m:r>
                          </m:sub>
                        </m:sSub>
                      </m:e>
                    </m:d>
                    <m:func>
                      <m:funcPr>
                        <m:ctrlPr>
                          <a:rPr lang="en-US">
                            <a:solidFill>
                              <a:schemeClr val="tx1"/>
                            </a:solidFill>
                            <a:latin typeface="Cambria Math" panose="02040503050406030204" pitchFamily="18" charset="0"/>
                          </a:rPr>
                        </m:ctrlPr>
                      </m:funcPr>
                      <m:fName>
                        <m:r>
                          <m:rPr>
                            <m:sty m:val="p"/>
                          </m:rPr>
                          <a:rPr lang="en-US">
                            <a:solidFill>
                              <a:schemeClr val="tx1"/>
                            </a:solidFill>
                            <a:latin typeface="Cambria Math" panose="02040503050406030204" pitchFamily="18" charset="0"/>
                          </a:rPr>
                          <m:t>exp</m:t>
                        </m:r>
                      </m:fName>
                      <m:e>
                        <m:d>
                          <m:dPr>
                            <m:begChr m:val="{"/>
                            <m:endChr m:val="}"/>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𝑗</m:t>
                            </m:r>
                            <m:r>
                              <a:rPr lang="en-US" i="1">
                                <a:solidFill>
                                  <a:schemeClr val="tx1"/>
                                </a:solidFill>
                                <a:latin typeface="Cambria Math" panose="02040503050406030204" pitchFamily="18" charset="0"/>
                              </a:rPr>
                              <m:t>𝜋</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𝐾</m:t>
                                </m:r>
                              </m:e>
                              <m:sub>
                                <m:r>
                                  <a:rPr lang="en-US" i="1">
                                    <a:solidFill>
                                      <a:schemeClr val="tx1"/>
                                    </a:solidFill>
                                    <a:latin typeface="Cambria Math" panose="02040503050406030204" pitchFamily="18" charset="0"/>
                                  </a:rPr>
                                  <m:t>𝑟</m:t>
                                </m:r>
                              </m:sub>
                            </m:sSub>
                            <m:d>
                              <m:dPr>
                                <m:begChr m:val="["/>
                                <m:endChr m:val="]"/>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2</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𝑡</m:t>
                                    </m:r>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𝑟</m:t>
                                        </m:r>
                                      </m:sub>
                                    </m:sSub>
                                  </m:e>
                                </m:d>
                                <m:d>
                                  <m:dPr>
                                    <m:ctrlPr>
                                      <a:rPr lang="en-US" i="1">
                                        <a:solidFill>
                                          <a:schemeClr val="tx1"/>
                                        </a:solidFill>
                                        <a:latin typeface="Cambria Math" panose="02040503050406030204" pitchFamily="18" charset="0"/>
                                      </a:rPr>
                                    </m:ctrlPr>
                                  </m:dPr>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𝑟</m:t>
                                        </m:r>
                                      </m:sub>
                                    </m:sSub>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𝑑</m:t>
                                        </m:r>
                                      </m:sub>
                                    </m:sSub>
                                  </m:e>
                                </m:d>
                                <m:r>
                                  <a:rPr lang="en-US" i="1">
                                    <a:solidFill>
                                      <a:schemeClr val="tx1"/>
                                    </a:solidFill>
                                    <a:latin typeface="Cambria Math" panose="02040503050406030204" pitchFamily="18" charset="0"/>
                                  </a:rPr>
                                  <m:t>+</m:t>
                                </m:r>
                                <m:sSubSup>
                                  <m:sSubSupPr>
                                    <m:ctrlPr>
                                      <a:rPr lang="en-US" i="1">
                                        <a:solidFill>
                                          <a:schemeClr val="tx1"/>
                                        </a:solidFill>
                                        <a:latin typeface="Cambria Math" panose="02040503050406030204" pitchFamily="18" charset="0"/>
                                      </a:rPr>
                                    </m:ctrlPr>
                                  </m:sSubSup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𝑑</m:t>
                                    </m:r>
                                  </m:sub>
                                  <m:sup>
                                    <m:r>
                                      <a:rPr lang="en-US" i="1">
                                        <a:solidFill>
                                          <a:schemeClr val="tx1"/>
                                        </a:solidFill>
                                        <a:latin typeface="Cambria Math" panose="02040503050406030204" pitchFamily="18" charset="0"/>
                                      </a:rPr>
                                      <m:t>2</m:t>
                                    </m:r>
                                  </m:sup>
                                </m:sSubSup>
                                <m:r>
                                  <a:rPr lang="en-US" i="1">
                                    <a:solidFill>
                                      <a:schemeClr val="tx1"/>
                                    </a:solidFill>
                                    <a:latin typeface="Cambria Math" panose="02040503050406030204" pitchFamily="18" charset="0"/>
                                  </a:rPr>
                                  <m:t>−</m:t>
                                </m:r>
                                <m:sSubSup>
                                  <m:sSubSupPr>
                                    <m:ctrlPr>
                                      <a:rPr lang="en-US" i="1">
                                        <a:solidFill>
                                          <a:schemeClr val="tx1"/>
                                        </a:solidFill>
                                        <a:latin typeface="Cambria Math" panose="02040503050406030204" pitchFamily="18" charset="0"/>
                                      </a:rPr>
                                    </m:ctrlPr>
                                  </m:sSubSup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𝑟</m:t>
                                    </m:r>
                                  </m:sub>
                                  <m:sup>
                                    <m:r>
                                      <a:rPr lang="en-US" i="1">
                                        <a:solidFill>
                                          <a:schemeClr val="tx1"/>
                                        </a:solidFill>
                                        <a:latin typeface="Cambria Math" panose="02040503050406030204" pitchFamily="18" charset="0"/>
                                      </a:rPr>
                                      <m:t>2</m:t>
                                    </m:r>
                                  </m:sup>
                                </m:sSubSup>
                                <m:r>
                                  <a:rPr lang="en-US" i="1">
                                    <a:solidFill>
                                      <a:schemeClr val="tx1"/>
                                    </a:solidFill>
                                    <a:latin typeface="Cambria Math" panose="02040503050406030204" pitchFamily="18" charset="0"/>
                                  </a:rPr>
                                  <m:t>+2</m:t>
                                </m:r>
                                <m:sSubSup>
                                  <m:sSubSupPr>
                                    <m:ctrlPr>
                                      <a:rPr lang="en-US" i="1">
                                        <a:solidFill>
                                          <a:schemeClr val="tx1"/>
                                        </a:solidFill>
                                        <a:latin typeface="Cambria Math" panose="02040503050406030204" pitchFamily="18" charset="0"/>
                                      </a:rPr>
                                    </m:ctrlPr>
                                  </m:sSubSup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𝑟</m:t>
                                    </m:r>
                                  </m:sub>
                                  <m:sup>
                                    <m:r>
                                      <a:rPr lang="en-US" b="0" i="1" smtClean="0">
                                        <a:solidFill>
                                          <a:schemeClr val="tx1"/>
                                        </a:solidFill>
                                        <a:latin typeface="Cambria Math" panose="02040503050406030204" pitchFamily="18" charset="0"/>
                                      </a:rPr>
                                      <m:t>2</m:t>
                                    </m:r>
                                  </m:sup>
                                </m:sSubSup>
                                <m:r>
                                  <a:rPr lang="en-US" b="0" i="1" smtClean="0">
                                    <a:solidFill>
                                      <a:schemeClr val="tx1"/>
                                    </a:solidFill>
                                    <a:latin typeface="Cambria Math" panose="02040503050406030204" pitchFamily="18" charset="0"/>
                                  </a:rPr>
                                  <m:t>−2</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𝑡</m:t>
                                    </m:r>
                                  </m:e>
                                  <m:sub>
                                    <m:r>
                                      <a:rPr lang="en-US" b="0" i="1" smtClean="0">
                                        <a:solidFill>
                                          <a:schemeClr val="tx1"/>
                                        </a:solidFill>
                                        <a:latin typeface="Cambria Math" panose="02040503050406030204" pitchFamily="18" charset="0"/>
                                      </a:rPr>
                                      <m:t>𝑟</m:t>
                                    </m:r>
                                  </m:sub>
                                </m:sSub>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𝑡</m:t>
                                    </m:r>
                                  </m:e>
                                  <m:sub>
                                    <m:r>
                                      <a:rPr lang="en-US" b="0" i="1" smtClean="0">
                                        <a:solidFill>
                                          <a:schemeClr val="tx1"/>
                                        </a:solidFill>
                                        <a:latin typeface="Cambria Math" panose="02040503050406030204" pitchFamily="18" charset="0"/>
                                      </a:rPr>
                                      <m:t>𝑑</m:t>
                                    </m:r>
                                  </m:sub>
                                </m:sSub>
                              </m:e>
                            </m:d>
                          </m:e>
                        </m:d>
                      </m:e>
                    </m:func>
                  </m:oMath>
                </a14:m>
                <a:endParaRPr lang="en-US" dirty="0">
                  <a:solidFill>
                    <a:schemeClr val="tx1"/>
                  </a:solidFill>
                </a:endParaRPr>
              </a:p>
              <a:p>
                <a14:m>
                  <m:oMath xmlns:m="http://schemas.openxmlformats.org/officeDocument/2006/math">
                    <m:r>
                      <a:rPr lang="en-US" i="1">
                        <a:solidFill>
                          <a:schemeClr val="tx1"/>
                        </a:solidFill>
                        <a:latin typeface="Cambria Math" panose="02040503050406030204" pitchFamily="18" charset="0"/>
                      </a:rPr>
                      <m:t>𝑠</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𝑡</m:t>
                        </m:r>
                      </m:e>
                    </m:d>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𝑤</m:t>
                        </m:r>
                      </m:e>
                      <m:sub>
                        <m:r>
                          <a:rPr lang="en-US" i="1">
                            <a:solidFill>
                              <a:schemeClr val="tx1"/>
                            </a:solidFill>
                            <a:latin typeface="Cambria Math" panose="02040503050406030204" pitchFamily="18" charset="0"/>
                          </a:rPr>
                          <m:t>𝑟</m:t>
                        </m:r>
                      </m:sub>
                    </m:sSub>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𝑡</m:t>
                        </m:r>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𝑟</m:t>
                            </m:r>
                          </m:sub>
                        </m:sSub>
                      </m:e>
                    </m:d>
                    <m:func>
                      <m:funcPr>
                        <m:ctrlPr>
                          <a:rPr lang="en-US">
                            <a:solidFill>
                              <a:schemeClr val="tx1"/>
                            </a:solidFill>
                            <a:latin typeface="Cambria Math" panose="02040503050406030204" pitchFamily="18" charset="0"/>
                          </a:rPr>
                        </m:ctrlPr>
                      </m:funcPr>
                      <m:fName>
                        <m:r>
                          <m:rPr>
                            <m:sty m:val="p"/>
                          </m:rPr>
                          <a:rPr lang="en-US">
                            <a:solidFill>
                              <a:schemeClr val="tx1"/>
                            </a:solidFill>
                            <a:latin typeface="Cambria Math" panose="02040503050406030204" pitchFamily="18" charset="0"/>
                          </a:rPr>
                          <m:t>exp</m:t>
                        </m:r>
                      </m:fName>
                      <m:e>
                        <m:d>
                          <m:dPr>
                            <m:begChr m:val="{"/>
                            <m:endChr m:val="}"/>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𝑗</m:t>
                            </m:r>
                            <m:r>
                              <a:rPr lang="en-US" i="1">
                                <a:solidFill>
                                  <a:schemeClr val="tx1"/>
                                </a:solidFill>
                                <a:latin typeface="Cambria Math" panose="02040503050406030204" pitchFamily="18" charset="0"/>
                              </a:rPr>
                              <m:t>𝜋</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𝐾</m:t>
                                </m:r>
                              </m:e>
                              <m:sub>
                                <m:r>
                                  <a:rPr lang="en-US" i="1">
                                    <a:solidFill>
                                      <a:schemeClr val="tx1"/>
                                    </a:solidFill>
                                    <a:latin typeface="Cambria Math" panose="02040503050406030204" pitchFamily="18" charset="0"/>
                                  </a:rPr>
                                  <m:t>𝑟</m:t>
                                </m:r>
                              </m:sub>
                            </m:sSub>
                            <m:d>
                              <m:dPr>
                                <m:begChr m:val="["/>
                                <m:endChr m:val="]"/>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2</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𝑡</m:t>
                                    </m:r>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𝑟</m:t>
                                        </m:r>
                                      </m:sub>
                                    </m:sSub>
                                  </m:e>
                                </m:d>
                                <m:d>
                                  <m:dPr>
                                    <m:ctrlPr>
                                      <a:rPr lang="en-US" i="1">
                                        <a:solidFill>
                                          <a:schemeClr val="tx1"/>
                                        </a:solidFill>
                                        <a:latin typeface="Cambria Math" panose="02040503050406030204" pitchFamily="18" charset="0"/>
                                      </a:rPr>
                                    </m:ctrlPr>
                                  </m:dPr>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𝑟</m:t>
                                        </m:r>
                                      </m:sub>
                                    </m:sSub>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𝑑</m:t>
                                        </m:r>
                                      </m:sub>
                                    </m:sSub>
                                  </m:e>
                                </m:d>
                                <m:r>
                                  <a:rPr lang="en-US" i="1">
                                    <a:solidFill>
                                      <a:schemeClr val="tx1"/>
                                    </a:solidFill>
                                    <a:latin typeface="Cambria Math" panose="02040503050406030204" pitchFamily="18" charset="0"/>
                                  </a:rPr>
                                  <m:t>+</m:t>
                                </m:r>
                                <m:sSubSup>
                                  <m:sSubSupPr>
                                    <m:ctrlPr>
                                      <a:rPr lang="en-US" i="1">
                                        <a:solidFill>
                                          <a:schemeClr val="tx1"/>
                                        </a:solidFill>
                                        <a:latin typeface="Cambria Math" panose="02040503050406030204" pitchFamily="18" charset="0"/>
                                      </a:rPr>
                                    </m:ctrlPr>
                                  </m:sSubSup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𝑑</m:t>
                                    </m:r>
                                  </m:sub>
                                  <m:sup>
                                    <m:r>
                                      <a:rPr lang="en-US" i="1">
                                        <a:solidFill>
                                          <a:schemeClr val="tx1"/>
                                        </a:solidFill>
                                        <a:latin typeface="Cambria Math" panose="02040503050406030204" pitchFamily="18" charset="0"/>
                                      </a:rPr>
                                      <m:t>2</m:t>
                                    </m:r>
                                  </m:sup>
                                </m:sSubSup>
                                <m:r>
                                  <a:rPr lang="en-US" b="0" i="1" smtClean="0">
                                    <a:solidFill>
                                      <a:schemeClr val="tx1"/>
                                    </a:solidFill>
                                    <a:latin typeface="Cambria Math" panose="02040503050406030204" pitchFamily="18" charset="0"/>
                                  </a:rPr>
                                  <m:t>+</m:t>
                                </m:r>
                                <m:sSubSup>
                                  <m:sSubSupPr>
                                    <m:ctrlPr>
                                      <a:rPr lang="en-US" i="1">
                                        <a:solidFill>
                                          <a:schemeClr val="tx1"/>
                                        </a:solidFill>
                                        <a:latin typeface="Cambria Math" panose="02040503050406030204" pitchFamily="18" charset="0"/>
                                      </a:rPr>
                                    </m:ctrlPr>
                                  </m:sSubSup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𝑟</m:t>
                                    </m:r>
                                  </m:sub>
                                  <m:sup>
                                    <m:r>
                                      <a:rPr lang="en-US" i="1">
                                        <a:solidFill>
                                          <a:schemeClr val="tx1"/>
                                        </a:solidFill>
                                        <a:latin typeface="Cambria Math" panose="02040503050406030204" pitchFamily="18" charset="0"/>
                                      </a:rPr>
                                      <m:t>2</m:t>
                                    </m:r>
                                  </m:sup>
                                </m:sSubSup>
                                <m:r>
                                  <a:rPr lang="en-US" i="1">
                                    <a:solidFill>
                                      <a:schemeClr val="tx1"/>
                                    </a:solidFill>
                                    <a:latin typeface="Cambria Math" panose="02040503050406030204" pitchFamily="18" charset="0"/>
                                  </a:rPr>
                                  <m:t>−2</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𝑟</m:t>
                                    </m:r>
                                  </m:sub>
                                </m:sSub>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𝑑</m:t>
                                    </m:r>
                                  </m:sub>
                                </m:sSub>
                              </m:e>
                            </m:d>
                          </m:e>
                        </m:d>
                      </m:e>
                    </m:func>
                  </m:oMath>
                </a14:m>
                <a:endParaRPr lang="en-US" dirty="0">
                  <a:solidFill>
                    <a:schemeClr val="tx1"/>
                  </a:solidFill>
                </a:endParaRPr>
              </a:p>
              <a:p>
                <a14:m>
                  <m:oMath xmlns:m="http://schemas.openxmlformats.org/officeDocument/2006/math">
                    <m:r>
                      <a:rPr lang="en-US" i="1">
                        <a:solidFill>
                          <a:schemeClr val="tx1"/>
                        </a:solidFill>
                        <a:latin typeface="Cambria Math" panose="02040503050406030204" pitchFamily="18" charset="0"/>
                      </a:rPr>
                      <m:t>𝑠</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𝑡</m:t>
                        </m:r>
                      </m:e>
                    </m:d>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𝑤</m:t>
                        </m:r>
                      </m:e>
                      <m:sub>
                        <m:r>
                          <a:rPr lang="en-US" i="1">
                            <a:solidFill>
                              <a:schemeClr val="tx1"/>
                            </a:solidFill>
                            <a:latin typeface="Cambria Math" panose="02040503050406030204" pitchFamily="18" charset="0"/>
                          </a:rPr>
                          <m:t>𝑟</m:t>
                        </m:r>
                      </m:sub>
                    </m:sSub>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𝑡</m:t>
                        </m:r>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𝑟</m:t>
                            </m:r>
                          </m:sub>
                        </m:sSub>
                      </m:e>
                    </m:d>
                    <m:func>
                      <m:funcPr>
                        <m:ctrlPr>
                          <a:rPr lang="en-US">
                            <a:solidFill>
                              <a:schemeClr val="tx1"/>
                            </a:solidFill>
                            <a:latin typeface="Cambria Math" panose="02040503050406030204" pitchFamily="18" charset="0"/>
                          </a:rPr>
                        </m:ctrlPr>
                      </m:funcPr>
                      <m:fName>
                        <m:r>
                          <m:rPr>
                            <m:sty m:val="p"/>
                          </m:rPr>
                          <a:rPr lang="en-US">
                            <a:solidFill>
                              <a:schemeClr val="tx1"/>
                            </a:solidFill>
                            <a:latin typeface="Cambria Math" panose="02040503050406030204" pitchFamily="18" charset="0"/>
                          </a:rPr>
                          <m:t>exp</m:t>
                        </m:r>
                      </m:fName>
                      <m:e>
                        <m:d>
                          <m:dPr>
                            <m:begChr m:val="{"/>
                            <m:endChr m:val="}"/>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𝑗</m:t>
                            </m:r>
                            <m:r>
                              <a:rPr lang="en-US" i="1">
                                <a:solidFill>
                                  <a:schemeClr val="tx1"/>
                                </a:solidFill>
                                <a:latin typeface="Cambria Math" panose="02040503050406030204" pitchFamily="18" charset="0"/>
                              </a:rPr>
                              <m:t>𝜋</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𝐾</m:t>
                                </m:r>
                              </m:e>
                              <m:sub>
                                <m:r>
                                  <a:rPr lang="en-US" i="1">
                                    <a:solidFill>
                                      <a:schemeClr val="tx1"/>
                                    </a:solidFill>
                                    <a:latin typeface="Cambria Math" panose="02040503050406030204" pitchFamily="18" charset="0"/>
                                  </a:rPr>
                                  <m:t>𝑟</m:t>
                                </m:r>
                              </m:sub>
                            </m:sSub>
                            <m:d>
                              <m:dPr>
                                <m:begChr m:val="["/>
                                <m:endChr m:val="]"/>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2</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𝑡</m:t>
                                    </m:r>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𝑟</m:t>
                                        </m:r>
                                      </m:sub>
                                    </m:sSub>
                                  </m:e>
                                </m:d>
                                <m:d>
                                  <m:dPr>
                                    <m:ctrlPr>
                                      <a:rPr lang="en-US" i="1">
                                        <a:solidFill>
                                          <a:schemeClr val="tx1"/>
                                        </a:solidFill>
                                        <a:latin typeface="Cambria Math" panose="02040503050406030204" pitchFamily="18" charset="0"/>
                                      </a:rPr>
                                    </m:ctrlPr>
                                  </m:dPr>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𝑟</m:t>
                                        </m:r>
                                      </m:sub>
                                    </m:sSub>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𝑑</m:t>
                                        </m:r>
                                      </m:sub>
                                    </m:sSub>
                                  </m:e>
                                </m:d>
                                <m:r>
                                  <a:rPr lang="en-US" i="1">
                                    <a:solidFill>
                                      <a:schemeClr val="tx1"/>
                                    </a:solidFill>
                                    <a:latin typeface="Cambria Math" panose="02040503050406030204" pitchFamily="18" charset="0"/>
                                  </a:rPr>
                                  <m:t>+</m:t>
                                </m:r>
                                <m:sSup>
                                  <m:sSupPr>
                                    <m:ctrlPr>
                                      <a:rPr lang="en-US" b="0" i="1" smtClean="0">
                                        <a:solidFill>
                                          <a:schemeClr val="tx1"/>
                                        </a:solidFill>
                                        <a:latin typeface="Cambria Math" panose="02040503050406030204" pitchFamily="18" charset="0"/>
                                      </a:rPr>
                                    </m:ctrlPr>
                                  </m:sSupPr>
                                  <m:e>
                                    <m:d>
                                      <m:dPr>
                                        <m:ctrlPr>
                                          <a:rPr lang="en-US" b="0" i="1" smtClean="0">
                                            <a:solidFill>
                                              <a:schemeClr val="tx1"/>
                                            </a:solidFill>
                                            <a:latin typeface="Cambria Math" panose="02040503050406030204" pitchFamily="18" charset="0"/>
                                          </a:rPr>
                                        </m:ctrlPr>
                                      </m:dPr>
                                      <m:e>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𝑡</m:t>
                                            </m:r>
                                          </m:e>
                                          <m:sub>
                                            <m:r>
                                              <a:rPr lang="en-US" b="0" i="1" smtClean="0">
                                                <a:solidFill>
                                                  <a:schemeClr val="tx1"/>
                                                </a:solidFill>
                                                <a:latin typeface="Cambria Math" panose="02040503050406030204" pitchFamily="18" charset="0"/>
                                              </a:rPr>
                                              <m:t>𝑟</m:t>
                                            </m:r>
                                          </m:sub>
                                        </m:sSub>
                                        <m:r>
                                          <a:rPr lang="en-US" b="0" i="1" smtClean="0">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𝑡</m:t>
                                            </m:r>
                                          </m:e>
                                          <m:sub>
                                            <m:r>
                                              <a:rPr lang="en-US" b="0" i="1" smtClean="0">
                                                <a:solidFill>
                                                  <a:schemeClr val="tx1"/>
                                                </a:solidFill>
                                                <a:latin typeface="Cambria Math" panose="02040503050406030204" pitchFamily="18" charset="0"/>
                                              </a:rPr>
                                              <m:t>𝑑</m:t>
                                            </m:r>
                                          </m:sub>
                                        </m:sSub>
                                      </m:e>
                                    </m:d>
                                  </m:e>
                                  <m:sup>
                                    <m:r>
                                      <a:rPr lang="en-US" b="0" i="1" smtClean="0">
                                        <a:solidFill>
                                          <a:schemeClr val="tx1"/>
                                        </a:solidFill>
                                        <a:latin typeface="Cambria Math" panose="02040503050406030204" pitchFamily="18" charset="0"/>
                                      </a:rPr>
                                      <m:t>2</m:t>
                                    </m:r>
                                  </m:sup>
                                </m:sSup>
                              </m:e>
                            </m:d>
                          </m:e>
                        </m:d>
                      </m:e>
                    </m:func>
                  </m:oMath>
                </a14:m>
                <a:endParaRPr lang="en-US" dirty="0">
                  <a:solidFill>
                    <a:schemeClr val="tx1"/>
                  </a:solidFill>
                </a:endParaRPr>
              </a:p>
              <a:p>
                <a14:m>
                  <m:oMath xmlns:m="http://schemas.openxmlformats.org/officeDocument/2006/math">
                    <m:r>
                      <a:rPr lang="en-US" i="1">
                        <a:solidFill>
                          <a:schemeClr val="tx1"/>
                        </a:solidFill>
                        <a:latin typeface="Cambria Math" panose="02040503050406030204" pitchFamily="18" charset="0"/>
                      </a:rPr>
                      <m:t>𝑠</m:t>
                    </m:r>
                    <m:d>
                      <m:dPr>
                        <m:ctrlPr>
                          <a:rPr lang="en-US" i="1">
                            <a:solidFill>
                              <a:schemeClr val="tx1"/>
                            </a:solidFill>
                            <a:latin typeface="Cambria Math" panose="02040503050406030204" pitchFamily="18" charset="0"/>
                          </a:rPr>
                        </m:ctrlPr>
                      </m:dPr>
                      <m:e>
                        <m:sSup>
                          <m:sSupPr>
                            <m:ctrlPr>
                              <a:rPr lang="en-US" i="1">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𝑡</m:t>
                            </m:r>
                          </m:e>
                          <m:sup>
                            <m:r>
                              <a:rPr lang="en-US" b="0" i="1" smtClean="0">
                                <a:solidFill>
                                  <a:schemeClr val="tx1"/>
                                </a:solidFill>
                                <a:latin typeface="Cambria Math" panose="02040503050406030204" pitchFamily="18" charset="0"/>
                              </a:rPr>
                              <m:t>′</m:t>
                            </m:r>
                          </m:sup>
                        </m:sSup>
                      </m:e>
                    </m:d>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𝑤</m:t>
                        </m:r>
                      </m:e>
                      <m:sub>
                        <m:r>
                          <a:rPr lang="en-US" i="1">
                            <a:solidFill>
                              <a:schemeClr val="tx1"/>
                            </a:solidFill>
                            <a:latin typeface="Cambria Math" panose="02040503050406030204" pitchFamily="18" charset="0"/>
                          </a:rPr>
                          <m:t>𝑟</m:t>
                        </m:r>
                      </m:sub>
                    </m:sSub>
                    <m:d>
                      <m:dPr>
                        <m:ctrlPr>
                          <a:rPr lang="en-US" b="0" i="1" smtClean="0">
                            <a:solidFill>
                              <a:schemeClr val="tx1"/>
                            </a:solidFill>
                            <a:latin typeface="Cambria Math" panose="02040503050406030204" pitchFamily="18" charset="0"/>
                          </a:rPr>
                        </m:ctrlPr>
                      </m:dPr>
                      <m:e>
                        <m:sSup>
                          <m:sSupPr>
                            <m:ctrlPr>
                              <a:rPr lang="en-US" b="0" i="1" smtClean="0">
                                <a:solidFill>
                                  <a:schemeClr val="tx1"/>
                                </a:solidFill>
                                <a:latin typeface="Cambria Math" panose="02040503050406030204" pitchFamily="18" charset="0"/>
                              </a:rPr>
                            </m:ctrlPr>
                          </m:sSupPr>
                          <m:e>
                            <m:r>
                              <a:rPr lang="en-US" b="0" i="1" smtClean="0">
                                <a:solidFill>
                                  <a:schemeClr val="tx1"/>
                                </a:solidFill>
                                <a:latin typeface="Cambria Math" panose="02040503050406030204" pitchFamily="18" charset="0"/>
                              </a:rPr>
                              <m:t>𝑡</m:t>
                            </m:r>
                          </m:e>
                          <m:sup>
                            <m:r>
                              <a:rPr lang="en-US" b="0" i="1" smtClean="0">
                                <a:solidFill>
                                  <a:schemeClr val="tx1"/>
                                </a:solidFill>
                                <a:latin typeface="Cambria Math" panose="02040503050406030204" pitchFamily="18" charset="0"/>
                              </a:rPr>
                              <m:t>′</m:t>
                            </m:r>
                          </m:sup>
                        </m:sSup>
                      </m:e>
                    </m:d>
                    <m:func>
                      <m:funcPr>
                        <m:ctrlPr>
                          <a:rPr lang="en-US">
                            <a:solidFill>
                              <a:schemeClr val="tx1"/>
                            </a:solidFill>
                            <a:latin typeface="Cambria Math" panose="02040503050406030204" pitchFamily="18" charset="0"/>
                          </a:rPr>
                        </m:ctrlPr>
                      </m:funcPr>
                      <m:fName>
                        <m:r>
                          <m:rPr>
                            <m:sty m:val="p"/>
                          </m:rPr>
                          <a:rPr lang="en-US">
                            <a:solidFill>
                              <a:schemeClr val="tx1"/>
                            </a:solidFill>
                            <a:latin typeface="Cambria Math" panose="02040503050406030204" pitchFamily="18" charset="0"/>
                          </a:rPr>
                          <m:t>exp</m:t>
                        </m:r>
                      </m:fName>
                      <m:e>
                        <m:d>
                          <m:dPr>
                            <m:begChr m:val="{"/>
                            <m:endChr m:val="}"/>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𝑗</m:t>
                            </m:r>
                            <m:d>
                              <m:dPr>
                                <m:begChr m:val="["/>
                                <m:endChr m:val="]"/>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2</m:t>
                                </m:r>
                                <m:r>
                                  <a:rPr lang="en-US" b="0" i="1" smtClean="0">
                                    <a:solidFill>
                                      <a:schemeClr val="tx1"/>
                                    </a:solidFill>
                                    <a:latin typeface="Cambria Math" panose="02040503050406030204" pitchFamily="18" charset="0"/>
                                  </a:rPr>
                                  <m:t>𝜋</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𝐾</m:t>
                                    </m:r>
                                  </m:e>
                                  <m:sub>
                                    <m:r>
                                      <a:rPr lang="en-US" b="0" i="1" smtClean="0">
                                        <a:solidFill>
                                          <a:schemeClr val="tx1"/>
                                        </a:solidFill>
                                        <a:latin typeface="Cambria Math" panose="02040503050406030204" pitchFamily="18" charset="0"/>
                                      </a:rPr>
                                      <m:t>𝑟</m:t>
                                    </m:r>
                                  </m:sub>
                                </m:sSub>
                                <m:sSup>
                                  <m:sSupPr>
                                    <m:ctrlPr>
                                      <a:rPr lang="en-US" i="1">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𝑡</m:t>
                                    </m:r>
                                  </m:e>
                                  <m:sup>
                                    <m:r>
                                      <a:rPr lang="en-US" i="1">
                                        <a:solidFill>
                                          <a:schemeClr val="tx1"/>
                                        </a:solidFill>
                                        <a:latin typeface="Cambria Math" panose="02040503050406030204" pitchFamily="18" charset="0"/>
                                      </a:rPr>
                                      <m:t>′</m:t>
                                    </m:r>
                                  </m:sup>
                                </m:sSup>
                                <m:d>
                                  <m:dPr>
                                    <m:ctrlPr>
                                      <a:rPr lang="en-US" i="1">
                                        <a:solidFill>
                                          <a:schemeClr val="tx1"/>
                                        </a:solidFill>
                                        <a:latin typeface="Cambria Math" panose="02040503050406030204" pitchFamily="18" charset="0"/>
                                      </a:rPr>
                                    </m:ctrlPr>
                                  </m:dPr>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𝑟</m:t>
                                        </m:r>
                                      </m:sub>
                                    </m:sSub>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𝑑</m:t>
                                        </m:r>
                                      </m:sub>
                                    </m:sSub>
                                  </m:e>
                                </m:d>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𝜋</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𝐾</m:t>
                                    </m:r>
                                  </m:e>
                                  <m:sub>
                                    <m:r>
                                      <a:rPr lang="en-US" i="1">
                                        <a:solidFill>
                                          <a:schemeClr val="tx1"/>
                                        </a:solidFill>
                                        <a:latin typeface="Cambria Math" panose="02040503050406030204" pitchFamily="18" charset="0"/>
                                      </a:rPr>
                                      <m:t>𝑟</m:t>
                                    </m:r>
                                  </m:sub>
                                </m:sSub>
                                <m:sSup>
                                  <m:sSupPr>
                                    <m:ctrlPr>
                                      <a:rPr lang="en-US" i="1">
                                        <a:solidFill>
                                          <a:schemeClr val="tx1"/>
                                        </a:solidFill>
                                        <a:latin typeface="Cambria Math" panose="02040503050406030204" pitchFamily="18" charset="0"/>
                                      </a:rPr>
                                    </m:ctrlPr>
                                  </m:sSupPr>
                                  <m:e>
                                    <m:d>
                                      <m:dPr>
                                        <m:ctrlPr>
                                          <a:rPr lang="en-US" i="1">
                                            <a:solidFill>
                                              <a:schemeClr val="tx1"/>
                                            </a:solidFill>
                                            <a:latin typeface="Cambria Math" panose="02040503050406030204" pitchFamily="18" charset="0"/>
                                          </a:rPr>
                                        </m:ctrlPr>
                                      </m:dPr>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𝑟</m:t>
                                            </m:r>
                                          </m:sub>
                                        </m:sSub>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𝑑</m:t>
                                            </m:r>
                                          </m:sub>
                                        </m:sSub>
                                      </m:e>
                                    </m:d>
                                  </m:e>
                                  <m:sup>
                                    <m:r>
                                      <a:rPr lang="en-US" i="1">
                                        <a:solidFill>
                                          <a:schemeClr val="tx1"/>
                                        </a:solidFill>
                                        <a:latin typeface="Cambria Math" panose="02040503050406030204" pitchFamily="18" charset="0"/>
                                      </a:rPr>
                                      <m:t>2</m:t>
                                    </m:r>
                                  </m:sup>
                                </m:sSup>
                              </m:e>
                            </m:d>
                          </m:e>
                        </m:d>
                      </m:e>
                    </m:func>
                  </m:oMath>
                </a14:m>
                <a:endParaRPr lang="en-US" dirty="0">
                  <a:solidFill>
                    <a:schemeClr val="tx1"/>
                  </a:solidFill>
                </a:endParaRPr>
              </a:p>
              <a:p>
                <a:pPr marL="0" indent="0">
                  <a:buNone/>
                </a:pPr>
                <a:endParaRPr lang="en-US" dirty="0">
                  <a:solidFill>
                    <a:schemeClr val="tx1"/>
                  </a:solidFill>
                </a:endParaRPr>
              </a:p>
            </p:txBody>
          </p:sp>
        </mc:Choice>
        <mc:Fallback xmlns="">
          <p:sp>
            <p:nvSpPr>
              <p:cNvPr id="3" name="Content Placeholder 2">
                <a:extLst>
                  <a:ext uri="{FF2B5EF4-FFF2-40B4-BE49-F238E27FC236}">
                    <a16:creationId xmlns:a16="http://schemas.microsoft.com/office/drawing/2014/main" id="{EA7BFFFD-40B8-94E1-1D47-E9F542E546AB}"/>
                  </a:ext>
                </a:extLst>
              </p:cNvPr>
              <p:cNvSpPr>
                <a:spLocks noGrp="1" noRot="1" noChangeAspect="1" noMove="1" noResize="1" noEditPoints="1" noAdjustHandles="1" noChangeArrowheads="1" noChangeShapeType="1" noTextEdit="1"/>
              </p:cNvSpPr>
              <p:nvPr>
                <p:ph idx="1"/>
              </p:nvPr>
            </p:nvSpPr>
            <p:spPr>
              <a:xfrm>
                <a:off x="45105" y="586364"/>
                <a:ext cx="12063519" cy="6271635"/>
              </a:xfrm>
              <a:blipFill>
                <a:blip r:embed="rId2"/>
                <a:stretch>
                  <a:fillRect l="-910" t="-165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90F03B18-CFCE-CA41-55D7-8D6A2C4F32F7}"/>
                  </a:ext>
                </a:extLst>
              </p:cNvPr>
              <p:cNvSpPr txBox="1"/>
              <p:nvPr/>
            </p:nvSpPr>
            <p:spPr>
              <a:xfrm>
                <a:off x="9739590" y="2438535"/>
                <a:ext cx="2159911" cy="1200329"/>
              </a:xfrm>
              <a:prstGeom prst="rect">
                <a:avLst/>
              </a:prstGeom>
              <a:noFill/>
            </p:spPr>
            <p:txBody>
              <a:bodyPr wrap="square">
                <a:spAutoFit/>
              </a:bodyPr>
              <a:lstStyle/>
              <a:p>
                <a:r>
                  <a:rPr lang="en-US" dirty="0"/>
                  <a:t>(hidden </a:t>
                </a:r>
                <a14:m>
                  <m:oMath xmlns:m="http://schemas.openxmlformats.org/officeDocument/2006/math">
                    <m:r>
                      <a:rPr lang="en-US" b="0" i="1" smtClean="0">
                        <a:latin typeface="Cambria Math" panose="02040503050406030204" pitchFamily="18" charset="0"/>
                      </a:rPr>
                      <m:t>𝜂</m:t>
                    </m:r>
                  </m:oMath>
                </a14:m>
                <a:r>
                  <a:rPr lang="en-US" dirty="0"/>
                  <a:t> dependence to make it easier to read/write)</a:t>
                </a:r>
                <a:endParaRPr lang="en-US" sz="1200" dirty="0"/>
              </a:p>
            </p:txBody>
          </p:sp>
        </mc:Choice>
        <mc:Fallback xmlns="">
          <p:sp>
            <p:nvSpPr>
              <p:cNvPr id="5" name="TextBox 4">
                <a:extLst>
                  <a:ext uri="{FF2B5EF4-FFF2-40B4-BE49-F238E27FC236}">
                    <a16:creationId xmlns:a16="http://schemas.microsoft.com/office/drawing/2014/main" id="{90F03B18-CFCE-CA41-55D7-8D6A2C4F32F7}"/>
                  </a:ext>
                </a:extLst>
              </p:cNvPr>
              <p:cNvSpPr txBox="1">
                <a:spLocks noRot="1" noChangeAspect="1" noMove="1" noResize="1" noEditPoints="1" noAdjustHandles="1" noChangeArrowheads="1" noChangeShapeType="1" noTextEdit="1"/>
              </p:cNvSpPr>
              <p:nvPr/>
            </p:nvSpPr>
            <p:spPr>
              <a:xfrm>
                <a:off x="9739590" y="2438535"/>
                <a:ext cx="2159911" cy="1200329"/>
              </a:xfrm>
              <a:prstGeom prst="rect">
                <a:avLst/>
              </a:prstGeom>
              <a:blipFill>
                <a:blip r:embed="rId3"/>
                <a:stretch>
                  <a:fillRect l="-2542" t="-2030" b="-761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A62D4AC0-E49F-436B-45FC-7CB46E71A814}"/>
                  </a:ext>
                </a:extLst>
              </p:cNvPr>
              <p:cNvSpPr txBox="1"/>
              <p:nvPr/>
            </p:nvSpPr>
            <p:spPr>
              <a:xfrm>
                <a:off x="9309727" y="6375648"/>
                <a:ext cx="2159911" cy="369332"/>
              </a:xfrm>
              <a:prstGeom prst="rect">
                <a:avLst/>
              </a:prstGeom>
              <a:noFill/>
            </p:spPr>
            <p:txBody>
              <a:bodyPr wrap="square">
                <a:spAutoFit/>
              </a:bodyPr>
              <a:lstStyle/>
              <a:p>
                <a:r>
                  <a:rPr lang="en-US" dirty="0"/>
                  <a:t>Define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m:t>
                        </m:r>
                      </m:sup>
                    </m:sSup>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𝑟</m:t>
                        </m:r>
                      </m:sub>
                    </m:sSub>
                  </m:oMath>
                </a14:m>
                <a:endParaRPr lang="en-US" sz="1200" dirty="0"/>
              </a:p>
            </p:txBody>
          </p:sp>
        </mc:Choice>
        <mc:Fallback xmlns="">
          <p:sp>
            <p:nvSpPr>
              <p:cNvPr id="7" name="TextBox 6">
                <a:extLst>
                  <a:ext uri="{FF2B5EF4-FFF2-40B4-BE49-F238E27FC236}">
                    <a16:creationId xmlns:a16="http://schemas.microsoft.com/office/drawing/2014/main" id="{A62D4AC0-E49F-436B-45FC-7CB46E71A814}"/>
                  </a:ext>
                </a:extLst>
              </p:cNvPr>
              <p:cNvSpPr txBox="1">
                <a:spLocks noRot="1" noChangeAspect="1" noMove="1" noResize="1" noEditPoints="1" noAdjustHandles="1" noChangeArrowheads="1" noChangeShapeType="1" noTextEdit="1"/>
              </p:cNvSpPr>
              <p:nvPr/>
            </p:nvSpPr>
            <p:spPr>
              <a:xfrm>
                <a:off x="9309727" y="6375648"/>
                <a:ext cx="2159911" cy="369332"/>
              </a:xfrm>
              <a:prstGeom prst="rect">
                <a:avLst/>
              </a:prstGeom>
              <a:blipFill>
                <a:blip r:embed="rId4"/>
                <a:stretch>
                  <a:fillRect l="-2254" t="-8333" b="-28333"/>
                </a:stretch>
              </a:blipFill>
            </p:spPr>
            <p:txBody>
              <a:bodyPr/>
              <a:lstStyle/>
              <a:p>
                <a:r>
                  <a:rPr lang="en-US">
                    <a:noFill/>
                  </a:rPr>
                  <a:t> </a:t>
                </a:r>
              </a:p>
            </p:txBody>
          </p:sp>
        </mc:Fallback>
      </mc:AlternateContent>
    </p:spTree>
    <p:extLst>
      <p:ext uri="{BB962C8B-B14F-4D97-AF65-F5344CB8AC3E}">
        <p14:creationId xmlns:p14="http://schemas.microsoft.com/office/powerpoint/2010/main" val="35523896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CB0F3-FDE7-E613-6256-D08483BCCA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5EDD51-87B1-83BF-51C2-A7656F7BD2F9}"/>
              </a:ext>
            </a:extLst>
          </p:cNvPr>
          <p:cNvSpPr>
            <a:spLocks noGrp="1"/>
          </p:cNvSpPr>
          <p:nvPr>
            <p:ph type="title"/>
          </p:nvPr>
        </p:nvSpPr>
        <p:spPr>
          <a:xfrm>
            <a:off x="838200" y="365125"/>
            <a:ext cx="10515600" cy="258143"/>
          </a:xfrm>
        </p:spPr>
        <p:txBody>
          <a:bodyPr>
            <a:normAutofit fontScale="90000"/>
          </a:bodyPr>
          <a:lstStyle/>
          <a:p>
            <a:r>
              <a:rPr lang="en-US" dirty="0"/>
              <a:t>Deramp…</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1B03532-4E19-E365-CC82-208B6ED3F7EF}"/>
                  </a:ext>
                </a:extLst>
              </p:cNvPr>
              <p:cNvSpPr>
                <a:spLocks noGrp="1"/>
              </p:cNvSpPr>
              <p:nvPr>
                <p:ph idx="1"/>
              </p:nvPr>
            </p:nvSpPr>
            <p:spPr>
              <a:xfrm>
                <a:off x="45105" y="774985"/>
                <a:ext cx="12063519" cy="5941550"/>
              </a:xfrm>
            </p:spPr>
            <p:txBody>
              <a:bodyPr>
                <a:normAutofit lnSpcReduction="10000"/>
              </a:bodyPr>
              <a:lstStyle/>
              <a:p>
                <a:r>
                  <a:rPr lang="en-US" dirty="0">
                    <a:solidFill>
                      <a:schemeClr val="tx1"/>
                    </a:solidFill>
                  </a:rPr>
                  <a:t>Ignore residual video phase term </a:t>
                </a:r>
                <a14:m>
                  <m:oMath xmlns:m="http://schemas.openxmlformats.org/officeDocument/2006/math">
                    <m:r>
                      <a:rPr lang="en-US" i="1" smtClean="0">
                        <a:solidFill>
                          <a:schemeClr val="tx1"/>
                        </a:solidFill>
                        <a:latin typeface="Cambria Math" panose="02040503050406030204" pitchFamily="18" charset="0"/>
                      </a:rPr>
                      <m:t>𝜋</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𝐾</m:t>
                        </m:r>
                      </m:e>
                      <m:sub>
                        <m:r>
                          <a:rPr lang="en-US" i="1">
                            <a:solidFill>
                              <a:schemeClr val="tx1"/>
                            </a:solidFill>
                            <a:latin typeface="Cambria Math" panose="02040503050406030204" pitchFamily="18" charset="0"/>
                          </a:rPr>
                          <m:t>𝑟</m:t>
                        </m:r>
                      </m:sub>
                    </m:sSub>
                    <m:sSup>
                      <m:sSupPr>
                        <m:ctrlPr>
                          <a:rPr lang="en-US" i="1">
                            <a:solidFill>
                              <a:schemeClr val="tx1"/>
                            </a:solidFill>
                            <a:latin typeface="Cambria Math" panose="02040503050406030204" pitchFamily="18" charset="0"/>
                          </a:rPr>
                        </m:ctrlPr>
                      </m:sSupPr>
                      <m:e>
                        <m:d>
                          <m:dPr>
                            <m:ctrlPr>
                              <a:rPr lang="en-US" i="1">
                                <a:solidFill>
                                  <a:schemeClr val="tx1"/>
                                </a:solidFill>
                                <a:latin typeface="Cambria Math" panose="02040503050406030204" pitchFamily="18" charset="0"/>
                              </a:rPr>
                            </m:ctrlPr>
                          </m:dPr>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𝑟</m:t>
                                </m:r>
                              </m:sub>
                            </m:sSub>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𝑑</m:t>
                                </m:r>
                              </m:sub>
                            </m:sSub>
                          </m:e>
                        </m:d>
                      </m:e>
                      <m:sup>
                        <m:r>
                          <a:rPr lang="en-US" i="1">
                            <a:solidFill>
                              <a:schemeClr val="tx1"/>
                            </a:solidFill>
                            <a:latin typeface="Cambria Math" panose="02040503050406030204" pitchFamily="18" charset="0"/>
                          </a:rPr>
                          <m:t>2</m:t>
                        </m:r>
                      </m:sup>
                    </m:sSup>
                  </m:oMath>
                </a14:m>
                <a:r>
                  <a:rPr lang="en-US" dirty="0">
                    <a:solidFill>
                      <a:schemeClr val="tx1"/>
                    </a:solidFill>
                  </a:rPr>
                  <a:t> since it has no time dependence and we just have a frequency tone at </a:t>
                </a:r>
                <a14:m>
                  <m:oMath xmlns:m="http://schemas.openxmlformats.org/officeDocument/2006/math">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𝐾</m:t>
                        </m:r>
                      </m:e>
                      <m:sub>
                        <m:r>
                          <a:rPr lang="en-US" i="1">
                            <a:solidFill>
                              <a:schemeClr val="tx1"/>
                            </a:solidFill>
                            <a:latin typeface="Cambria Math" panose="02040503050406030204" pitchFamily="18" charset="0"/>
                          </a:rPr>
                          <m:t>𝑟</m:t>
                        </m:r>
                      </m:sub>
                    </m:sSub>
                    <m:d>
                      <m:dPr>
                        <m:ctrlPr>
                          <a:rPr lang="en-US" i="1">
                            <a:solidFill>
                              <a:schemeClr val="tx1"/>
                            </a:solidFill>
                            <a:latin typeface="Cambria Math" panose="02040503050406030204" pitchFamily="18" charset="0"/>
                          </a:rPr>
                        </m:ctrlPr>
                      </m:dPr>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𝑟</m:t>
                            </m:r>
                          </m:sub>
                        </m:sSub>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𝑑</m:t>
                            </m:r>
                          </m:sub>
                        </m:sSub>
                      </m:e>
                    </m:d>
                  </m:oMath>
                </a14:m>
                <a:r>
                  <a:rPr lang="en-US" dirty="0">
                    <a:solidFill>
                      <a:schemeClr val="tx1"/>
                    </a:solidFill>
                  </a:rPr>
                  <a:t>!!!</a:t>
                </a:r>
              </a:p>
              <a:p>
                <a14:m>
                  <m:oMath xmlns:m="http://schemas.openxmlformats.org/officeDocument/2006/math">
                    <m:r>
                      <a:rPr lang="en-US" i="1">
                        <a:solidFill>
                          <a:schemeClr val="tx1"/>
                        </a:solidFill>
                        <a:latin typeface="Cambria Math" panose="02040503050406030204" pitchFamily="18" charset="0"/>
                      </a:rPr>
                      <m:t>𝑠</m:t>
                    </m:r>
                    <m:d>
                      <m:dPr>
                        <m:ctrlPr>
                          <a:rPr lang="en-US" i="1">
                            <a:solidFill>
                              <a:schemeClr val="tx1"/>
                            </a:solidFill>
                            <a:latin typeface="Cambria Math" panose="02040503050406030204" pitchFamily="18" charset="0"/>
                          </a:rPr>
                        </m:ctrlPr>
                      </m:dPr>
                      <m:e>
                        <m:sSup>
                          <m:sSupPr>
                            <m:ctrlPr>
                              <a:rPr lang="en-US" i="1">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𝑡</m:t>
                            </m:r>
                          </m:e>
                          <m:sup>
                            <m:r>
                              <a:rPr lang="en-US" i="1">
                                <a:solidFill>
                                  <a:schemeClr val="tx1"/>
                                </a:solidFill>
                                <a:latin typeface="Cambria Math" panose="02040503050406030204" pitchFamily="18" charset="0"/>
                              </a:rPr>
                              <m:t>′</m:t>
                            </m:r>
                          </m:sup>
                        </m:sSup>
                      </m:e>
                    </m:d>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𝑤</m:t>
                        </m:r>
                      </m:e>
                      <m:sub>
                        <m:r>
                          <a:rPr lang="en-US" i="1">
                            <a:solidFill>
                              <a:schemeClr val="tx1"/>
                            </a:solidFill>
                            <a:latin typeface="Cambria Math" panose="02040503050406030204" pitchFamily="18" charset="0"/>
                          </a:rPr>
                          <m:t>𝑟</m:t>
                        </m:r>
                      </m:sub>
                    </m:sSub>
                    <m:d>
                      <m:dPr>
                        <m:ctrlPr>
                          <a:rPr lang="en-US" i="1">
                            <a:solidFill>
                              <a:schemeClr val="tx1"/>
                            </a:solidFill>
                            <a:latin typeface="Cambria Math" panose="02040503050406030204" pitchFamily="18" charset="0"/>
                          </a:rPr>
                        </m:ctrlPr>
                      </m:dPr>
                      <m:e>
                        <m:sSup>
                          <m:sSupPr>
                            <m:ctrlPr>
                              <a:rPr lang="en-US" i="1">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𝑡</m:t>
                            </m:r>
                          </m:e>
                          <m:sup>
                            <m:r>
                              <a:rPr lang="en-US" i="1">
                                <a:solidFill>
                                  <a:schemeClr val="tx1"/>
                                </a:solidFill>
                                <a:latin typeface="Cambria Math" panose="02040503050406030204" pitchFamily="18" charset="0"/>
                              </a:rPr>
                              <m:t>′</m:t>
                            </m:r>
                          </m:sup>
                        </m:sSup>
                      </m:e>
                    </m:d>
                    <m:func>
                      <m:funcPr>
                        <m:ctrlPr>
                          <a:rPr lang="en-US">
                            <a:solidFill>
                              <a:schemeClr val="tx1"/>
                            </a:solidFill>
                            <a:latin typeface="Cambria Math" panose="02040503050406030204" pitchFamily="18" charset="0"/>
                          </a:rPr>
                        </m:ctrlPr>
                      </m:funcPr>
                      <m:fName>
                        <m:r>
                          <m:rPr>
                            <m:sty m:val="p"/>
                          </m:rPr>
                          <a:rPr lang="en-US">
                            <a:solidFill>
                              <a:schemeClr val="tx1"/>
                            </a:solidFill>
                            <a:latin typeface="Cambria Math" panose="02040503050406030204" pitchFamily="18" charset="0"/>
                          </a:rPr>
                          <m:t>exp</m:t>
                        </m:r>
                      </m:fName>
                      <m:e>
                        <m:d>
                          <m:dPr>
                            <m:begChr m:val="{"/>
                            <m:endChr m:val="}"/>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𝑗</m:t>
                            </m:r>
                            <m:r>
                              <a:rPr lang="en-US" i="1">
                                <a:solidFill>
                                  <a:schemeClr val="tx1"/>
                                </a:solidFill>
                                <a:latin typeface="Cambria Math" panose="02040503050406030204" pitchFamily="18" charset="0"/>
                              </a:rPr>
                              <m:t>2</m:t>
                            </m:r>
                            <m:r>
                              <a:rPr lang="en-US" i="1">
                                <a:solidFill>
                                  <a:schemeClr val="tx1"/>
                                </a:solidFill>
                                <a:latin typeface="Cambria Math" panose="02040503050406030204" pitchFamily="18" charset="0"/>
                              </a:rPr>
                              <m:t>𝜋</m:t>
                            </m:r>
                            <m:d>
                              <m:dPr>
                                <m:begChr m:val="["/>
                                <m:endChr m:val="]"/>
                                <m:ctrlPr>
                                  <a:rPr lang="en-US" i="1">
                                    <a:solidFill>
                                      <a:schemeClr val="tx1"/>
                                    </a:solidFill>
                                    <a:latin typeface="Cambria Math" panose="02040503050406030204" pitchFamily="18" charset="0"/>
                                  </a:rPr>
                                </m:ctrlPr>
                              </m:dPr>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𝐾</m:t>
                                    </m:r>
                                  </m:e>
                                  <m:sub>
                                    <m:r>
                                      <a:rPr lang="en-US" i="1">
                                        <a:solidFill>
                                          <a:schemeClr val="tx1"/>
                                        </a:solidFill>
                                        <a:latin typeface="Cambria Math" panose="02040503050406030204" pitchFamily="18" charset="0"/>
                                      </a:rPr>
                                      <m:t>𝑟</m:t>
                                    </m:r>
                                  </m:sub>
                                </m:sSub>
                                <m:d>
                                  <m:dPr>
                                    <m:ctrlPr>
                                      <a:rPr lang="en-US" i="1">
                                        <a:solidFill>
                                          <a:schemeClr val="tx1"/>
                                        </a:solidFill>
                                        <a:latin typeface="Cambria Math" panose="02040503050406030204" pitchFamily="18" charset="0"/>
                                      </a:rPr>
                                    </m:ctrlPr>
                                  </m:dPr>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𝑟</m:t>
                                        </m:r>
                                      </m:sub>
                                    </m:sSub>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𝑑</m:t>
                                        </m:r>
                                      </m:sub>
                                    </m:sSub>
                                  </m:e>
                                </m:d>
                              </m:e>
                            </m:d>
                            <m:sSup>
                              <m:sSupPr>
                                <m:ctrlPr>
                                  <a:rPr lang="en-US" i="1">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𝑡</m:t>
                                </m:r>
                              </m:e>
                              <m:sup>
                                <m:r>
                                  <a:rPr lang="en-US" i="1">
                                    <a:solidFill>
                                      <a:schemeClr val="tx1"/>
                                    </a:solidFill>
                                    <a:latin typeface="Cambria Math" panose="02040503050406030204" pitchFamily="18" charset="0"/>
                                  </a:rPr>
                                  <m:t>′</m:t>
                                </m:r>
                              </m:sup>
                            </m:sSup>
                          </m:e>
                        </m:d>
                      </m:e>
                    </m:func>
                  </m:oMath>
                </a14:m>
                <a:endParaRPr lang="en-US" dirty="0">
                  <a:solidFill>
                    <a:schemeClr val="tx1"/>
                  </a:solidFill>
                </a:endParaRPr>
              </a:p>
              <a:p>
                <a:r>
                  <a:rPr lang="en-US" dirty="0">
                    <a:solidFill>
                      <a:schemeClr val="tx1"/>
                    </a:solidFill>
                  </a:rPr>
                  <a:t>Deramp the azimuth carrier phase term:</a:t>
                </a:r>
              </a:p>
              <a:p>
                <a14:m>
                  <m:oMath xmlns:m="http://schemas.openxmlformats.org/officeDocument/2006/math">
                    <m:r>
                      <a:rPr lang="en-US" i="1">
                        <a:solidFill>
                          <a:schemeClr val="tx1"/>
                        </a:solidFill>
                        <a:latin typeface="Cambria Math" panose="02040503050406030204" pitchFamily="18" charset="0"/>
                      </a:rPr>
                      <m:t>𝑠</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𝑥</m:t>
                        </m:r>
                      </m:e>
                    </m:d>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𝑤</m:t>
                        </m:r>
                      </m:e>
                      <m:sub>
                        <m:r>
                          <a:rPr lang="en-US" i="1">
                            <a:solidFill>
                              <a:schemeClr val="tx1"/>
                            </a:solidFill>
                            <a:latin typeface="Cambria Math" panose="02040503050406030204" pitchFamily="18" charset="0"/>
                          </a:rPr>
                          <m:t>𝑎</m:t>
                        </m:r>
                      </m:sub>
                    </m:sSub>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𝑥</m:t>
                        </m:r>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𝑥</m:t>
                            </m:r>
                          </m:e>
                          <m:sub>
                            <m:r>
                              <a:rPr lang="en-US" i="1">
                                <a:solidFill>
                                  <a:schemeClr val="tx1"/>
                                </a:solidFill>
                                <a:latin typeface="Cambria Math" panose="02040503050406030204" pitchFamily="18" charset="0"/>
                              </a:rPr>
                              <m:t>𝑜</m:t>
                            </m:r>
                          </m:sub>
                        </m:sSub>
                      </m:e>
                    </m:d>
                    <m:func>
                      <m:funcPr>
                        <m:ctrlPr>
                          <a:rPr lang="en-US">
                            <a:solidFill>
                              <a:schemeClr val="tx1"/>
                            </a:solidFill>
                            <a:latin typeface="Cambria Math" panose="02040503050406030204" pitchFamily="18" charset="0"/>
                          </a:rPr>
                        </m:ctrlPr>
                      </m:funcPr>
                      <m:fName>
                        <m:r>
                          <m:rPr>
                            <m:sty m:val="p"/>
                          </m:rPr>
                          <a:rPr lang="en-US">
                            <a:solidFill>
                              <a:schemeClr val="tx1"/>
                            </a:solidFill>
                            <a:latin typeface="Cambria Math" panose="02040503050406030204" pitchFamily="18" charset="0"/>
                          </a:rPr>
                          <m:t>exp</m:t>
                        </m:r>
                      </m:fName>
                      <m:e>
                        <m:d>
                          <m:dPr>
                            <m:begChr m:val="{"/>
                            <m:endChr m:val="}"/>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𝑗</m:t>
                            </m:r>
                            <m:r>
                              <a:rPr lang="en-US" i="1">
                                <a:solidFill>
                                  <a:schemeClr val="tx1"/>
                                </a:solidFill>
                                <a:latin typeface="Cambria Math" panose="02040503050406030204" pitchFamily="18" charset="0"/>
                              </a:rPr>
                              <m:t>2</m:t>
                            </m:r>
                            <m:r>
                              <a:rPr lang="en-US" i="1">
                                <a:solidFill>
                                  <a:schemeClr val="tx1"/>
                                </a:solidFill>
                                <a:latin typeface="Cambria Math" panose="02040503050406030204" pitchFamily="18" charset="0"/>
                              </a:rPr>
                              <m:t>𝜋</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𝑓</m:t>
                                </m:r>
                              </m:e>
                              <m:sub>
                                <m:r>
                                  <a:rPr lang="en-US" i="1">
                                    <a:solidFill>
                                      <a:schemeClr val="tx1"/>
                                    </a:solidFill>
                                    <a:latin typeface="Cambria Math" panose="02040503050406030204" pitchFamily="18" charset="0"/>
                                  </a:rPr>
                                  <m:t>𝑐</m:t>
                                </m:r>
                              </m:sub>
                            </m:sSub>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𝑑</m:t>
                                </m:r>
                              </m:sub>
                            </m:sSub>
                          </m:e>
                        </m:d>
                      </m:e>
                    </m:func>
                  </m:oMath>
                </a14:m>
                <a:r>
                  <a:rPr lang="en-US" dirty="0">
                    <a:solidFill>
                      <a:schemeClr val="tx1"/>
                    </a:solidFill>
                  </a:rPr>
                  <a:t> </a:t>
                </a:r>
                <a14:m>
                  <m:oMath xmlns:m="http://schemas.openxmlformats.org/officeDocument/2006/math">
                    <m:func>
                      <m:funcPr>
                        <m:ctrlPr>
                          <a:rPr lang="en-US">
                            <a:solidFill>
                              <a:schemeClr val="tx1"/>
                            </a:solidFill>
                            <a:latin typeface="Cambria Math" panose="02040503050406030204" pitchFamily="18" charset="0"/>
                          </a:rPr>
                        </m:ctrlPr>
                      </m:funcPr>
                      <m:fName>
                        <m:r>
                          <m:rPr>
                            <m:sty m:val="p"/>
                          </m:rPr>
                          <a:rPr lang="en-US">
                            <a:solidFill>
                              <a:schemeClr val="tx1"/>
                            </a:solidFill>
                            <a:latin typeface="Cambria Math" panose="02040503050406030204" pitchFamily="18" charset="0"/>
                          </a:rPr>
                          <m:t>exp</m:t>
                        </m:r>
                      </m:fName>
                      <m:e>
                        <m:d>
                          <m:dPr>
                            <m:begChr m:val="{"/>
                            <m:endChr m:val="}"/>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𝑗</m:t>
                            </m:r>
                            <m:r>
                              <a:rPr lang="en-US" i="1">
                                <a:solidFill>
                                  <a:schemeClr val="tx1"/>
                                </a:solidFill>
                                <a:latin typeface="Cambria Math" panose="02040503050406030204" pitchFamily="18" charset="0"/>
                              </a:rPr>
                              <m:t>2</m:t>
                            </m:r>
                            <m:r>
                              <a:rPr lang="en-US" i="1">
                                <a:solidFill>
                                  <a:schemeClr val="tx1"/>
                                </a:solidFill>
                                <a:latin typeface="Cambria Math" panose="02040503050406030204" pitchFamily="18" charset="0"/>
                              </a:rPr>
                              <m:t>𝜋</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𝑓</m:t>
                                </m:r>
                              </m:e>
                              <m:sub>
                                <m:r>
                                  <a:rPr lang="en-US" i="1">
                                    <a:solidFill>
                                      <a:schemeClr val="tx1"/>
                                    </a:solidFill>
                                    <a:latin typeface="Cambria Math" panose="02040503050406030204" pitchFamily="18" charset="0"/>
                                  </a:rPr>
                                  <m:t>𝑐</m:t>
                                </m:r>
                              </m:sub>
                            </m:sSub>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𝑟</m:t>
                                </m:r>
                              </m:sub>
                            </m:sSub>
                          </m:e>
                        </m:d>
                      </m:e>
                    </m:func>
                  </m:oMath>
                </a14:m>
                <a:endParaRPr lang="en-US" dirty="0">
                  <a:solidFill>
                    <a:schemeClr val="tx1"/>
                  </a:solidFill>
                </a:endParaRPr>
              </a:p>
              <a:p>
                <a:r>
                  <a:rPr lang="en-US" dirty="0">
                    <a:solidFill>
                      <a:schemeClr val="tx1"/>
                    </a:solidFill>
                  </a:rPr>
                  <a:t>Assume spotlight antenna beam highlights targets for entire collection</a:t>
                </a:r>
              </a:p>
              <a:p>
                <a14:m>
                  <m:oMath xmlns:m="http://schemas.openxmlformats.org/officeDocument/2006/math">
                    <m:r>
                      <a:rPr lang="en-US" i="1">
                        <a:solidFill>
                          <a:schemeClr val="tx1"/>
                        </a:solidFill>
                        <a:latin typeface="Cambria Math" panose="02040503050406030204" pitchFamily="18" charset="0"/>
                      </a:rPr>
                      <m:t>𝑠</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𝑥</m:t>
                        </m:r>
                      </m:e>
                    </m:d>
                    <m:r>
                      <a:rPr lang="en-US" i="1">
                        <a:solidFill>
                          <a:schemeClr val="tx1"/>
                        </a:solidFill>
                        <a:latin typeface="Cambria Math" panose="02040503050406030204" pitchFamily="18" charset="0"/>
                      </a:rPr>
                      <m:t>=</m:t>
                    </m:r>
                    <m:func>
                      <m:funcPr>
                        <m:ctrlPr>
                          <a:rPr lang="en-US">
                            <a:solidFill>
                              <a:schemeClr val="tx1"/>
                            </a:solidFill>
                            <a:latin typeface="Cambria Math" panose="02040503050406030204" pitchFamily="18" charset="0"/>
                          </a:rPr>
                        </m:ctrlPr>
                      </m:funcPr>
                      <m:fName>
                        <m:r>
                          <m:rPr>
                            <m:sty m:val="p"/>
                          </m:rPr>
                          <a:rPr lang="en-US">
                            <a:solidFill>
                              <a:schemeClr val="tx1"/>
                            </a:solidFill>
                            <a:latin typeface="Cambria Math" panose="02040503050406030204" pitchFamily="18" charset="0"/>
                          </a:rPr>
                          <m:t>exp</m:t>
                        </m:r>
                      </m:fName>
                      <m:e>
                        <m:d>
                          <m:dPr>
                            <m:begChr m:val="{"/>
                            <m:endChr m:val="}"/>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𝑗</m:t>
                            </m:r>
                            <m:r>
                              <a:rPr lang="en-US" i="1">
                                <a:solidFill>
                                  <a:schemeClr val="tx1"/>
                                </a:solidFill>
                                <a:latin typeface="Cambria Math" panose="02040503050406030204" pitchFamily="18" charset="0"/>
                              </a:rPr>
                              <m:t>2</m:t>
                            </m:r>
                            <m:r>
                              <a:rPr lang="en-US" i="1">
                                <a:solidFill>
                                  <a:schemeClr val="tx1"/>
                                </a:solidFill>
                                <a:latin typeface="Cambria Math" panose="02040503050406030204" pitchFamily="18" charset="0"/>
                              </a:rPr>
                              <m:t>𝜋</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𝑓</m:t>
                                </m:r>
                              </m:e>
                              <m:sub>
                                <m:r>
                                  <a:rPr lang="en-US" i="1">
                                    <a:solidFill>
                                      <a:schemeClr val="tx1"/>
                                    </a:solidFill>
                                    <a:latin typeface="Cambria Math" panose="02040503050406030204" pitchFamily="18" charset="0"/>
                                  </a:rPr>
                                  <m:t>𝑐</m:t>
                                </m:r>
                              </m:sub>
                            </m:sSub>
                            <m:d>
                              <m:dPr>
                                <m:ctrlPr>
                                  <a:rPr lang="en-US" i="1">
                                    <a:solidFill>
                                      <a:schemeClr val="tx1"/>
                                    </a:solidFill>
                                    <a:latin typeface="Cambria Math" panose="02040503050406030204" pitchFamily="18" charset="0"/>
                                  </a:rPr>
                                </m:ctrlPr>
                              </m:dPr>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𝑟</m:t>
                                    </m:r>
                                  </m:sub>
                                </m:sSub>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𝑑</m:t>
                                    </m:r>
                                  </m:sub>
                                </m:sSub>
                              </m:e>
                            </m:d>
                          </m:e>
                        </m:d>
                      </m:e>
                    </m:func>
                  </m:oMath>
                </a14:m>
                <a:endParaRPr lang="en-US" dirty="0">
                  <a:solidFill>
                    <a:schemeClr val="tx1"/>
                  </a:solidFill>
                </a:endParaRPr>
              </a:p>
              <a:p>
                <a:r>
                  <a:rPr lang="en-US" dirty="0">
                    <a:solidFill>
                      <a:schemeClr val="tx1"/>
                    </a:solidFill>
                  </a:rPr>
                  <a:t>Combine both deramp results:</a:t>
                </a:r>
              </a:p>
              <a:p>
                <a14:m>
                  <m:oMath xmlns:m="http://schemas.openxmlformats.org/officeDocument/2006/math">
                    <m:r>
                      <a:rPr lang="en-US" i="1">
                        <a:solidFill>
                          <a:schemeClr val="tx1"/>
                        </a:solidFill>
                        <a:latin typeface="Cambria Math" panose="02040503050406030204" pitchFamily="18" charset="0"/>
                      </a:rPr>
                      <m:t>𝑠</m:t>
                    </m:r>
                    <m:d>
                      <m:dPr>
                        <m:ctrlPr>
                          <a:rPr lang="en-US" i="1">
                            <a:solidFill>
                              <a:schemeClr val="tx1"/>
                            </a:solidFill>
                            <a:latin typeface="Cambria Math" panose="02040503050406030204" pitchFamily="18" charset="0"/>
                          </a:rPr>
                        </m:ctrlPr>
                      </m:dPr>
                      <m:e>
                        <m:sSup>
                          <m:sSupPr>
                            <m:ctrlPr>
                              <a:rPr lang="en-US" i="1">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𝑡</m:t>
                            </m:r>
                          </m:e>
                          <m:sup>
                            <m:r>
                              <a:rPr lang="en-US" i="1">
                                <a:solidFill>
                                  <a:schemeClr val="tx1"/>
                                </a:solidFill>
                                <a:latin typeface="Cambria Math" panose="02040503050406030204" pitchFamily="18" charset="0"/>
                              </a:rPr>
                              <m:t>′</m:t>
                            </m:r>
                          </m:sup>
                        </m:sSup>
                      </m:e>
                    </m:d>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𝑤</m:t>
                        </m:r>
                      </m:e>
                      <m:sub>
                        <m:r>
                          <a:rPr lang="en-US" i="1">
                            <a:solidFill>
                              <a:schemeClr val="tx1"/>
                            </a:solidFill>
                            <a:latin typeface="Cambria Math" panose="02040503050406030204" pitchFamily="18" charset="0"/>
                          </a:rPr>
                          <m:t>𝑟</m:t>
                        </m:r>
                      </m:sub>
                    </m:sSub>
                    <m:d>
                      <m:dPr>
                        <m:ctrlPr>
                          <a:rPr lang="en-US" i="1">
                            <a:solidFill>
                              <a:schemeClr val="tx1"/>
                            </a:solidFill>
                            <a:latin typeface="Cambria Math" panose="02040503050406030204" pitchFamily="18" charset="0"/>
                          </a:rPr>
                        </m:ctrlPr>
                      </m:dPr>
                      <m:e>
                        <m:sSup>
                          <m:sSupPr>
                            <m:ctrlPr>
                              <a:rPr lang="en-US" i="1">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𝑡</m:t>
                            </m:r>
                          </m:e>
                          <m:sup>
                            <m:r>
                              <a:rPr lang="en-US" i="1">
                                <a:solidFill>
                                  <a:schemeClr val="tx1"/>
                                </a:solidFill>
                                <a:latin typeface="Cambria Math" panose="02040503050406030204" pitchFamily="18" charset="0"/>
                              </a:rPr>
                              <m:t>′</m:t>
                            </m:r>
                          </m:sup>
                        </m:sSup>
                      </m:e>
                    </m:d>
                    <m:func>
                      <m:funcPr>
                        <m:ctrlPr>
                          <a:rPr lang="en-US">
                            <a:solidFill>
                              <a:schemeClr val="tx1"/>
                            </a:solidFill>
                            <a:latin typeface="Cambria Math" panose="02040503050406030204" pitchFamily="18" charset="0"/>
                          </a:rPr>
                        </m:ctrlPr>
                      </m:funcPr>
                      <m:fName>
                        <m:r>
                          <m:rPr>
                            <m:sty m:val="p"/>
                          </m:rPr>
                          <a:rPr lang="en-US">
                            <a:solidFill>
                              <a:schemeClr val="tx1"/>
                            </a:solidFill>
                            <a:latin typeface="Cambria Math" panose="02040503050406030204" pitchFamily="18" charset="0"/>
                          </a:rPr>
                          <m:t>exp</m:t>
                        </m:r>
                      </m:fName>
                      <m:e>
                        <m:d>
                          <m:dPr>
                            <m:begChr m:val="{"/>
                            <m:endChr m:val="}"/>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𝑗</m:t>
                            </m:r>
                            <m:r>
                              <a:rPr lang="en-US" i="1">
                                <a:solidFill>
                                  <a:schemeClr val="tx1"/>
                                </a:solidFill>
                                <a:latin typeface="Cambria Math" panose="02040503050406030204" pitchFamily="18" charset="0"/>
                              </a:rPr>
                              <m:t>2</m:t>
                            </m:r>
                            <m:r>
                              <a:rPr lang="en-US" i="1">
                                <a:solidFill>
                                  <a:schemeClr val="tx1"/>
                                </a:solidFill>
                                <a:latin typeface="Cambria Math" panose="02040503050406030204" pitchFamily="18" charset="0"/>
                              </a:rPr>
                              <m:t>𝜋</m:t>
                            </m:r>
                            <m:d>
                              <m:dPr>
                                <m:begChr m:val="["/>
                                <m:endChr m:val="]"/>
                                <m:ctrlPr>
                                  <a:rPr lang="en-US" i="1">
                                    <a:solidFill>
                                      <a:schemeClr val="tx1"/>
                                    </a:solidFill>
                                    <a:latin typeface="Cambria Math" panose="02040503050406030204" pitchFamily="18" charset="0"/>
                                  </a:rPr>
                                </m:ctrlPr>
                              </m:dPr>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𝑓</m:t>
                                    </m:r>
                                  </m:e>
                                  <m:sub>
                                    <m:r>
                                      <a:rPr lang="en-US" i="1">
                                        <a:solidFill>
                                          <a:schemeClr val="tx1"/>
                                        </a:solidFill>
                                        <a:latin typeface="Cambria Math" panose="02040503050406030204" pitchFamily="18" charset="0"/>
                                      </a:rPr>
                                      <m:t>𝑐</m:t>
                                    </m:r>
                                  </m:sub>
                                </m:sSub>
                                <m:d>
                                  <m:dPr>
                                    <m:ctrlPr>
                                      <a:rPr lang="en-US" i="1">
                                        <a:solidFill>
                                          <a:schemeClr val="tx1"/>
                                        </a:solidFill>
                                        <a:latin typeface="Cambria Math" panose="02040503050406030204" pitchFamily="18" charset="0"/>
                                      </a:rPr>
                                    </m:ctrlPr>
                                  </m:dPr>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𝑟</m:t>
                                        </m:r>
                                      </m:sub>
                                    </m:sSub>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𝑑</m:t>
                                        </m:r>
                                      </m:sub>
                                    </m:sSub>
                                  </m:e>
                                </m:d>
                                <m:r>
                                  <a:rPr lang="en-US" b="0" i="1" smtClean="0">
                                    <a:solidFill>
                                      <a:schemeClr val="tx1"/>
                                    </a:solidFill>
                                    <a:latin typeface="Cambria Math" panose="02040503050406030204" pitchFamily="18" charset="0"/>
                                  </a:rPr>
                                  <m:t>+</m:t>
                                </m:r>
                                <m:d>
                                  <m:dPr>
                                    <m:begChr m:val="["/>
                                    <m:endChr m:val="]"/>
                                    <m:ctrlPr>
                                      <a:rPr lang="en-US" i="1">
                                        <a:solidFill>
                                          <a:schemeClr val="tx1"/>
                                        </a:solidFill>
                                        <a:latin typeface="Cambria Math" panose="02040503050406030204" pitchFamily="18" charset="0"/>
                                      </a:rPr>
                                    </m:ctrlPr>
                                  </m:dPr>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𝐾</m:t>
                                        </m:r>
                                      </m:e>
                                      <m:sub>
                                        <m:r>
                                          <a:rPr lang="en-US" i="1">
                                            <a:solidFill>
                                              <a:schemeClr val="tx1"/>
                                            </a:solidFill>
                                            <a:latin typeface="Cambria Math" panose="02040503050406030204" pitchFamily="18" charset="0"/>
                                          </a:rPr>
                                          <m:t>𝑟</m:t>
                                        </m:r>
                                      </m:sub>
                                    </m:sSub>
                                    <m:d>
                                      <m:dPr>
                                        <m:ctrlPr>
                                          <a:rPr lang="en-US" i="1">
                                            <a:solidFill>
                                              <a:schemeClr val="tx1"/>
                                            </a:solidFill>
                                            <a:latin typeface="Cambria Math" panose="02040503050406030204" pitchFamily="18" charset="0"/>
                                          </a:rPr>
                                        </m:ctrlPr>
                                      </m:dPr>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𝑟</m:t>
                                            </m:r>
                                          </m:sub>
                                        </m:sSub>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𝑑</m:t>
                                            </m:r>
                                          </m:sub>
                                        </m:sSub>
                                      </m:e>
                                    </m:d>
                                  </m:e>
                                </m:d>
                                <m:sSup>
                                  <m:sSupPr>
                                    <m:ctrlPr>
                                      <a:rPr lang="en-US" i="1">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𝑡</m:t>
                                    </m:r>
                                  </m:e>
                                  <m:sup>
                                    <m:r>
                                      <a:rPr lang="en-US" i="1">
                                        <a:solidFill>
                                          <a:schemeClr val="tx1"/>
                                        </a:solidFill>
                                        <a:latin typeface="Cambria Math" panose="02040503050406030204" pitchFamily="18" charset="0"/>
                                      </a:rPr>
                                      <m:t>′</m:t>
                                    </m:r>
                                  </m:sup>
                                </m:sSup>
                              </m:e>
                            </m:d>
                          </m:e>
                        </m:d>
                      </m:e>
                    </m:func>
                  </m:oMath>
                </a14:m>
                <a:endParaRPr lang="en-US" dirty="0">
                  <a:solidFill>
                    <a:schemeClr val="tx1"/>
                  </a:solidFill>
                </a:endParaRPr>
              </a:p>
              <a:p>
                <a14:m>
                  <m:oMath xmlns:m="http://schemas.openxmlformats.org/officeDocument/2006/math">
                    <m:r>
                      <a:rPr lang="en-US" i="1">
                        <a:solidFill>
                          <a:schemeClr val="tx1"/>
                        </a:solidFill>
                        <a:latin typeface="Cambria Math" panose="02040503050406030204" pitchFamily="18" charset="0"/>
                      </a:rPr>
                      <m:t>𝑠</m:t>
                    </m:r>
                    <m:d>
                      <m:dPr>
                        <m:ctrlPr>
                          <a:rPr lang="en-US" i="1">
                            <a:solidFill>
                              <a:schemeClr val="tx1"/>
                            </a:solidFill>
                            <a:latin typeface="Cambria Math" panose="02040503050406030204" pitchFamily="18" charset="0"/>
                          </a:rPr>
                        </m:ctrlPr>
                      </m:dPr>
                      <m:e>
                        <m:sSup>
                          <m:sSupPr>
                            <m:ctrlPr>
                              <a:rPr lang="en-US" i="1">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𝑡</m:t>
                            </m:r>
                          </m:e>
                          <m:sup>
                            <m:r>
                              <a:rPr lang="en-US" i="1">
                                <a:solidFill>
                                  <a:schemeClr val="tx1"/>
                                </a:solidFill>
                                <a:latin typeface="Cambria Math" panose="02040503050406030204" pitchFamily="18" charset="0"/>
                              </a:rPr>
                              <m:t>′</m:t>
                            </m:r>
                          </m:sup>
                        </m:sSup>
                      </m:e>
                    </m:d>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𝑤</m:t>
                        </m:r>
                      </m:e>
                      <m:sub>
                        <m:r>
                          <a:rPr lang="en-US" i="1">
                            <a:solidFill>
                              <a:schemeClr val="tx1"/>
                            </a:solidFill>
                            <a:latin typeface="Cambria Math" panose="02040503050406030204" pitchFamily="18" charset="0"/>
                          </a:rPr>
                          <m:t>𝑟</m:t>
                        </m:r>
                      </m:sub>
                    </m:sSub>
                    <m:d>
                      <m:dPr>
                        <m:ctrlPr>
                          <a:rPr lang="en-US" i="1">
                            <a:solidFill>
                              <a:schemeClr val="tx1"/>
                            </a:solidFill>
                            <a:latin typeface="Cambria Math" panose="02040503050406030204" pitchFamily="18" charset="0"/>
                          </a:rPr>
                        </m:ctrlPr>
                      </m:dPr>
                      <m:e>
                        <m:sSup>
                          <m:sSupPr>
                            <m:ctrlPr>
                              <a:rPr lang="en-US" i="1">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𝑡</m:t>
                            </m:r>
                          </m:e>
                          <m:sup>
                            <m:r>
                              <a:rPr lang="en-US" i="1">
                                <a:solidFill>
                                  <a:schemeClr val="tx1"/>
                                </a:solidFill>
                                <a:latin typeface="Cambria Math" panose="02040503050406030204" pitchFamily="18" charset="0"/>
                              </a:rPr>
                              <m:t>′</m:t>
                            </m:r>
                          </m:sup>
                        </m:sSup>
                      </m:e>
                    </m:d>
                    <m:func>
                      <m:funcPr>
                        <m:ctrlPr>
                          <a:rPr lang="en-US">
                            <a:solidFill>
                              <a:schemeClr val="tx1"/>
                            </a:solidFill>
                            <a:latin typeface="Cambria Math" panose="02040503050406030204" pitchFamily="18" charset="0"/>
                          </a:rPr>
                        </m:ctrlPr>
                      </m:funcPr>
                      <m:fName>
                        <m:r>
                          <m:rPr>
                            <m:sty m:val="p"/>
                          </m:rPr>
                          <a:rPr lang="en-US">
                            <a:solidFill>
                              <a:schemeClr val="tx1"/>
                            </a:solidFill>
                            <a:latin typeface="Cambria Math" panose="02040503050406030204" pitchFamily="18" charset="0"/>
                          </a:rPr>
                          <m:t>exp</m:t>
                        </m:r>
                      </m:fName>
                      <m:e>
                        <m:d>
                          <m:dPr>
                            <m:begChr m:val="{"/>
                            <m:endChr m:val="}"/>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𝑗</m:t>
                            </m:r>
                            <m:r>
                              <a:rPr lang="en-US" i="1">
                                <a:solidFill>
                                  <a:schemeClr val="tx1"/>
                                </a:solidFill>
                                <a:latin typeface="Cambria Math" panose="02040503050406030204" pitchFamily="18" charset="0"/>
                              </a:rPr>
                              <m:t>2</m:t>
                            </m:r>
                            <m:r>
                              <a:rPr lang="en-US" i="1">
                                <a:solidFill>
                                  <a:schemeClr val="tx1"/>
                                </a:solidFill>
                                <a:latin typeface="Cambria Math" panose="02040503050406030204" pitchFamily="18" charset="0"/>
                              </a:rPr>
                              <m:t>𝜋</m:t>
                            </m:r>
                            <m:d>
                              <m:dPr>
                                <m:ctrlPr>
                                  <a:rPr lang="en-US" i="1">
                                    <a:solidFill>
                                      <a:schemeClr val="tx1"/>
                                    </a:solidFill>
                                    <a:latin typeface="Cambria Math" panose="02040503050406030204" pitchFamily="18" charset="0"/>
                                  </a:rPr>
                                </m:ctrlPr>
                              </m:dPr>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𝑓</m:t>
                                    </m:r>
                                  </m:e>
                                  <m:sub>
                                    <m:r>
                                      <a:rPr lang="en-US" i="1">
                                        <a:solidFill>
                                          <a:schemeClr val="tx1"/>
                                        </a:solidFill>
                                        <a:latin typeface="Cambria Math" panose="02040503050406030204" pitchFamily="18" charset="0"/>
                                      </a:rPr>
                                      <m:t>𝑐</m:t>
                                    </m:r>
                                  </m:sub>
                                </m:sSub>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𝐾</m:t>
                                    </m:r>
                                  </m:e>
                                  <m:sub>
                                    <m:r>
                                      <a:rPr lang="en-US" i="1">
                                        <a:solidFill>
                                          <a:schemeClr val="tx1"/>
                                        </a:solidFill>
                                        <a:latin typeface="Cambria Math" panose="02040503050406030204" pitchFamily="18" charset="0"/>
                                      </a:rPr>
                                      <m:t>𝑟</m:t>
                                    </m:r>
                                  </m:sub>
                                </m:sSub>
                                <m:sSup>
                                  <m:sSupPr>
                                    <m:ctrlPr>
                                      <a:rPr lang="en-US" i="1">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𝑡</m:t>
                                    </m:r>
                                  </m:e>
                                  <m:sup>
                                    <m:r>
                                      <a:rPr lang="en-US" i="1">
                                        <a:solidFill>
                                          <a:schemeClr val="tx1"/>
                                        </a:solidFill>
                                        <a:latin typeface="Cambria Math" panose="02040503050406030204" pitchFamily="18" charset="0"/>
                                      </a:rPr>
                                      <m:t>′</m:t>
                                    </m:r>
                                  </m:sup>
                                </m:sSup>
                              </m:e>
                            </m:d>
                            <m:d>
                              <m:dPr>
                                <m:ctrlPr>
                                  <a:rPr lang="en-US" i="1">
                                    <a:solidFill>
                                      <a:schemeClr val="tx1"/>
                                    </a:solidFill>
                                    <a:latin typeface="Cambria Math" panose="02040503050406030204" pitchFamily="18" charset="0"/>
                                  </a:rPr>
                                </m:ctrlPr>
                              </m:dPr>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𝑟</m:t>
                                    </m:r>
                                  </m:sub>
                                </m:sSub>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𝑑</m:t>
                                    </m:r>
                                  </m:sub>
                                </m:sSub>
                              </m:e>
                            </m:d>
                          </m:e>
                        </m:d>
                      </m:e>
                    </m:func>
                  </m:oMath>
                </a14:m>
                <a:endParaRPr lang="en-US" dirty="0">
                  <a:solidFill>
                    <a:schemeClr val="tx1"/>
                  </a:solidFill>
                </a:endParaRPr>
              </a:p>
              <a:p>
                <a:r>
                  <a:rPr lang="en-US" dirty="0">
                    <a:solidFill>
                      <a:schemeClr val="tx1"/>
                    </a:solidFill>
                  </a:rPr>
                  <a:t>Replace </a:t>
                </a:r>
                <a14:m>
                  <m:oMath xmlns:m="http://schemas.openxmlformats.org/officeDocument/2006/math">
                    <m:sSup>
                      <m:sSupPr>
                        <m:ctrlPr>
                          <a:rPr lang="en-US" b="0" i="1" smtClean="0">
                            <a:solidFill>
                              <a:schemeClr val="tx1"/>
                            </a:solidFill>
                            <a:latin typeface="Cambria Math" panose="02040503050406030204" pitchFamily="18" charset="0"/>
                          </a:rPr>
                        </m:ctrlPr>
                      </m:sSupPr>
                      <m:e>
                        <m:r>
                          <a:rPr lang="en-US" b="0" i="1" smtClean="0">
                            <a:solidFill>
                              <a:schemeClr val="tx1"/>
                            </a:solidFill>
                            <a:latin typeface="Cambria Math" panose="02040503050406030204" pitchFamily="18" charset="0"/>
                          </a:rPr>
                          <m:t>𝑡</m:t>
                        </m:r>
                      </m:e>
                      <m:sup>
                        <m:r>
                          <a:rPr lang="en-US" b="0" i="1" smtClean="0">
                            <a:solidFill>
                              <a:schemeClr val="tx1"/>
                            </a:solidFill>
                            <a:latin typeface="Cambria Math" panose="02040503050406030204" pitchFamily="18" charset="0"/>
                          </a:rPr>
                          <m:t>′</m:t>
                        </m:r>
                      </m:sup>
                    </m:sSup>
                  </m:oMath>
                </a14:m>
                <a:r>
                  <a:rPr lang="en-US" dirty="0">
                    <a:solidFill>
                      <a:schemeClr val="tx1"/>
                    </a:solidFill>
                  </a:rPr>
                  <a:t> dependence with </a:t>
                </a:r>
                <a14:m>
                  <m:oMath xmlns:m="http://schemas.openxmlformats.org/officeDocument/2006/math">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𝑓</m:t>
                        </m:r>
                      </m:e>
                      <m:sub>
                        <m:r>
                          <a:rPr lang="en-US" i="1">
                            <a:solidFill>
                              <a:schemeClr val="tx1"/>
                            </a:solidFill>
                            <a:latin typeface="Cambria Math" panose="02040503050406030204" pitchFamily="18" charset="0"/>
                          </a:rPr>
                          <m:t>𝑅𝐹</m:t>
                        </m:r>
                      </m:sub>
                    </m:sSub>
                    <m:r>
                      <a:rPr lang="en-US" b="0" i="1" smtClean="0">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𝑓</m:t>
                        </m:r>
                      </m:e>
                      <m:sub>
                        <m:r>
                          <a:rPr lang="en-US" i="1">
                            <a:solidFill>
                              <a:schemeClr val="tx1"/>
                            </a:solidFill>
                            <a:latin typeface="Cambria Math" panose="02040503050406030204" pitchFamily="18" charset="0"/>
                          </a:rPr>
                          <m:t>𝑐</m:t>
                        </m:r>
                      </m:sub>
                    </m:sSub>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𝐾</m:t>
                        </m:r>
                      </m:e>
                      <m:sub>
                        <m:r>
                          <a:rPr lang="en-US" i="1">
                            <a:solidFill>
                              <a:schemeClr val="tx1"/>
                            </a:solidFill>
                            <a:latin typeface="Cambria Math" panose="02040503050406030204" pitchFamily="18" charset="0"/>
                          </a:rPr>
                          <m:t>𝑟</m:t>
                        </m:r>
                      </m:sub>
                    </m:sSub>
                    <m:sSup>
                      <m:sSupPr>
                        <m:ctrlPr>
                          <a:rPr lang="en-US" i="1">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𝑡</m:t>
                        </m:r>
                      </m:e>
                      <m:sup>
                        <m:r>
                          <a:rPr lang="en-US" i="1">
                            <a:solidFill>
                              <a:schemeClr val="tx1"/>
                            </a:solidFill>
                            <a:latin typeface="Cambria Math" panose="02040503050406030204" pitchFamily="18" charset="0"/>
                          </a:rPr>
                          <m:t>′</m:t>
                        </m:r>
                      </m:sup>
                    </m:sSup>
                  </m:oMath>
                </a14:m>
                <a:r>
                  <a:rPr lang="en-US" dirty="0">
                    <a:solidFill>
                      <a:schemeClr val="tx1"/>
                    </a:solidFill>
                  </a:rPr>
                  <a:t> </a:t>
                </a:r>
                <a:r>
                  <a:rPr lang="en-US" dirty="0">
                    <a:solidFill>
                      <a:schemeClr val="tx1"/>
                    </a:solidFill>
                    <a:sym typeface="Wingdings" panose="05000000000000000000" pitchFamily="2" charset="2"/>
                  </a:rPr>
                  <a:t> Why does this make sense?</a:t>
                </a:r>
                <a:endParaRPr lang="en-US" dirty="0">
                  <a:solidFill>
                    <a:schemeClr val="tx1"/>
                  </a:solidFill>
                </a:endParaRPr>
              </a:p>
              <a:p>
                <a14:m>
                  <m:oMath xmlns:m="http://schemas.openxmlformats.org/officeDocument/2006/math">
                    <m:r>
                      <a:rPr lang="en-US" i="1">
                        <a:solidFill>
                          <a:schemeClr val="tx1"/>
                        </a:solidFill>
                        <a:latin typeface="Cambria Math" panose="02040503050406030204" pitchFamily="18" charset="0"/>
                      </a:rPr>
                      <m:t>𝑠</m:t>
                    </m:r>
                    <m:d>
                      <m:dPr>
                        <m:ctrlPr>
                          <a:rPr lang="en-US" i="1">
                            <a:solidFill>
                              <a:schemeClr val="tx1"/>
                            </a:solidFill>
                            <a:latin typeface="Cambria Math" panose="02040503050406030204" pitchFamily="18" charset="0"/>
                          </a:rPr>
                        </m:ctrlPr>
                      </m:dPr>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𝑓</m:t>
                            </m:r>
                          </m:e>
                          <m:sub>
                            <m:r>
                              <a:rPr lang="en-US" i="1">
                                <a:solidFill>
                                  <a:schemeClr val="tx1"/>
                                </a:solidFill>
                                <a:latin typeface="Cambria Math" panose="02040503050406030204" pitchFamily="18" charset="0"/>
                              </a:rPr>
                              <m:t>𝑅𝐹</m:t>
                            </m:r>
                          </m:sub>
                        </m:sSub>
                      </m:e>
                    </m:d>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𝑤</m:t>
                        </m:r>
                      </m:e>
                      <m:sub>
                        <m:r>
                          <a:rPr lang="en-US" i="1">
                            <a:solidFill>
                              <a:schemeClr val="tx1"/>
                            </a:solidFill>
                            <a:latin typeface="Cambria Math" panose="02040503050406030204" pitchFamily="18" charset="0"/>
                          </a:rPr>
                          <m:t>𝑟</m:t>
                        </m:r>
                      </m:sub>
                    </m:sSub>
                    <m:d>
                      <m:dPr>
                        <m:ctrlPr>
                          <a:rPr lang="en-US" i="1">
                            <a:solidFill>
                              <a:schemeClr val="tx1"/>
                            </a:solidFill>
                            <a:latin typeface="Cambria Math" panose="02040503050406030204" pitchFamily="18" charset="0"/>
                          </a:rPr>
                        </m:ctrlPr>
                      </m:dPr>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𝑓</m:t>
                            </m:r>
                          </m:e>
                          <m:sub>
                            <m:r>
                              <a:rPr lang="en-US" i="1">
                                <a:solidFill>
                                  <a:schemeClr val="tx1"/>
                                </a:solidFill>
                                <a:latin typeface="Cambria Math" panose="02040503050406030204" pitchFamily="18" charset="0"/>
                              </a:rPr>
                              <m:t>𝑅𝐹</m:t>
                            </m:r>
                          </m:sub>
                        </m:sSub>
                      </m:e>
                    </m:d>
                    <m:func>
                      <m:funcPr>
                        <m:ctrlPr>
                          <a:rPr lang="en-US">
                            <a:solidFill>
                              <a:schemeClr val="tx1"/>
                            </a:solidFill>
                            <a:latin typeface="Cambria Math" panose="02040503050406030204" pitchFamily="18" charset="0"/>
                          </a:rPr>
                        </m:ctrlPr>
                      </m:funcPr>
                      <m:fName>
                        <m:r>
                          <m:rPr>
                            <m:sty m:val="p"/>
                          </m:rPr>
                          <a:rPr lang="en-US">
                            <a:solidFill>
                              <a:schemeClr val="tx1"/>
                            </a:solidFill>
                            <a:latin typeface="Cambria Math" panose="02040503050406030204" pitchFamily="18" charset="0"/>
                          </a:rPr>
                          <m:t>exp</m:t>
                        </m:r>
                      </m:fName>
                      <m:e>
                        <m:d>
                          <m:dPr>
                            <m:begChr m:val="{"/>
                            <m:endChr m:val="}"/>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𝑗</m:t>
                            </m:r>
                            <m:r>
                              <a:rPr lang="en-US" i="1">
                                <a:solidFill>
                                  <a:schemeClr val="tx1"/>
                                </a:solidFill>
                                <a:latin typeface="Cambria Math" panose="02040503050406030204" pitchFamily="18" charset="0"/>
                              </a:rPr>
                              <m:t>2</m:t>
                            </m:r>
                            <m:r>
                              <a:rPr lang="en-US" i="1">
                                <a:solidFill>
                                  <a:schemeClr val="tx1"/>
                                </a:solidFill>
                                <a:latin typeface="Cambria Math" panose="02040503050406030204" pitchFamily="18" charset="0"/>
                              </a:rPr>
                              <m:t>𝜋</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𝑓</m:t>
                                </m:r>
                              </m:e>
                              <m:sub>
                                <m:r>
                                  <a:rPr lang="en-US" b="0" i="1" smtClean="0">
                                    <a:solidFill>
                                      <a:schemeClr val="tx1"/>
                                    </a:solidFill>
                                    <a:latin typeface="Cambria Math" panose="02040503050406030204" pitchFamily="18" charset="0"/>
                                  </a:rPr>
                                  <m:t>𝑅𝐹</m:t>
                                </m:r>
                              </m:sub>
                            </m:sSub>
                            <m:d>
                              <m:dPr>
                                <m:ctrlPr>
                                  <a:rPr lang="en-US" i="1">
                                    <a:solidFill>
                                      <a:schemeClr val="tx1"/>
                                    </a:solidFill>
                                    <a:latin typeface="Cambria Math" panose="02040503050406030204" pitchFamily="18" charset="0"/>
                                  </a:rPr>
                                </m:ctrlPr>
                              </m:dPr>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𝑟</m:t>
                                    </m:r>
                                  </m:sub>
                                </m:sSub>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𝑑</m:t>
                                    </m:r>
                                  </m:sub>
                                </m:sSub>
                              </m:e>
                            </m:d>
                          </m:e>
                        </m:d>
                      </m:e>
                    </m:func>
                  </m:oMath>
                </a14:m>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p:txBody>
          </p:sp>
        </mc:Choice>
        <mc:Fallback xmlns="">
          <p:sp>
            <p:nvSpPr>
              <p:cNvPr id="3" name="Content Placeholder 2">
                <a:extLst>
                  <a:ext uri="{FF2B5EF4-FFF2-40B4-BE49-F238E27FC236}">
                    <a16:creationId xmlns:a16="http://schemas.microsoft.com/office/drawing/2014/main" id="{11B03532-4E19-E365-CC82-208B6ED3F7EF}"/>
                  </a:ext>
                </a:extLst>
              </p:cNvPr>
              <p:cNvSpPr>
                <a:spLocks noGrp="1" noRot="1" noChangeAspect="1" noMove="1" noResize="1" noEditPoints="1" noAdjustHandles="1" noChangeArrowheads="1" noChangeShapeType="1" noTextEdit="1"/>
              </p:cNvSpPr>
              <p:nvPr>
                <p:ph idx="1"/>
              </p:nvPr>
            </p:nvSpPr>
            <p:spPr>
              <a:xfrm>
                <a:off x="45105" y="774985"/>
                <a:ext cx="12063519" cy="5941550"/>
              </a:xfrm>
              <a:blipFill>
                <a:blip r:embed="rId3"/>
                <a:stretch>
                  <a:fillRect l="-910" t="-22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CFD5905F-0A1E-094E-2E47-5C0811598EF4}"/>
                  </a:ext>
                </a:extLst>
              </p:cNvPr>
              <p:cNvSpPr txBox="1"/>
              <p:nvPr/>
            </p:nvSpPr>
            <p:spPr>
              <a:xfrm>
                <a:off x="3043558" y="175907"/>
                <a:ext cx="9148442" cy="523220"/>
              </a:xfrm>
              <a:prstGeom prst="rect">
                <a:avLst/>
              </a:prstGeom>
              <a:noFill/>
            </p:spPr>
            <p:txBody>
              <a:bodyPr wrap="square">
                <a:spAutoFit/>
              </a:bodyPr>
              <a:lstStyle/>
              <a:p>
                <a:pPr/>
                <a14:m>
                  <m:oMathPara xmlns:m="http://schemas.openxmlformats.org/officeDocument/2006/math">
                    <m:oMath>
                      <m:r>
                        <a:rPr lang="en-US" sz="2800" i="1" smtClean="0">
                          <a:solidFill>
                            <a:schemeClr val="tx1"/>
                          </a:solidFill>
                          <a:latin typeface="Cambria Math" panose="02040503050406030204" pitchFamily="18" charset="0"/>
                        </a:rPr>
                        <m:t>𝑠</m:t>
                      </m:r>
                      <m:d>
                        <m:dPr>
                          <m:ctrlPr>
                            <a:rPr lang="en-US" sz="2800" i="1">
                              <a:solidFill>
                                <a:schemeClr val="tx1"/>
                              </a:solidFill>
                              <a:latin typeface="Cambria Math" panose="02040503050406030204" pitchFamily="18" charset="0"/>
                            </a:rPr>
                          </m:ctrlPr>
                        </m:dPr>
                        <m:e>
                          <m:sSup>
                            <m:sSupPr>
                              <m:ctrlPr>
                                <a:rPr lang="en-US" sz="2800" i="1">
                                  <a:solidFill>
                                    <a:schemeClr val="tx1"/>
                                  </a:solidFill>
                                  <a:latin typeface="Cambria Math" panose="02040503050406030204" pitchFamily="18" charset="0"/>
                                </a:rPr>
                              </m:ctrlPr>
                            </m:sSupPr>
                            <m:e>
                              <m:r>
                                <a:rPr lang="en-US" sz="2800" i="1">
                                  <a:solidFill>
                                    <a:schemeClr val="tx1"/>
                                  </a:solidFill>
                                  <a:latin typeface="Cambria Math" panose="02040503050406030204" pitchFamily="18" charset="0"/>
                                </a:rPr>
                                <m:t>𝑡</m:t>
                              </m:r>
                            </m:e>
                            <m:sup>
                              <m:r>
                                <a:rPr lang="en-US" sz="2800" b="0" i="1" smtClean="0">
                                  <a:solidFill>
                                    <a:schemeClr val="tx1"/>
                                  </a:solidFill>
                                  <a:latin typeface="Cambria Math" panose="02040503050406030204" pitchFamily="18" charset="0"/>
                                </a:rPr>
                                <m:t>′</m:t>
                              </m:r>
                            </m:sup>
                          </m:sSup>
                        </m:e>
                      </m:d>
                      <m:r>
                        <a:rPr lang="en-US" sz="2800" i="1">
                          <a:solidFill>
                            <a:schemeClr val="tx1"/>
                          </a:solidFill>
                          <a:latin typeface="Cambria Math" panose="02040503050406030204" pitchFamily="18" charset="0"/>
                        </a:rPr>
                        <m:t>=</m:t>
                      </m:r>
                      <m:sSub>
                        <m:sSubPr>
                          <m:ctrlPr>
                            <a:rPr lang="en-US" sz="2800" i="1">
                              <a:solidFill>
                                <a:schemeClr val="tx1"/>
                              </a:solidFill>
                              <a:latin typeface="Cambria Math" panose="02040503050406030204" pitchFamily="18" charset="0"/>
                            </a:rPr>
                          </m:ctrlPr>
                        </m:sSubPr>
                        <m:e>
                          <m:r>
                            <a:rPr lang="en-US" sz="2800" i="1">
                              <a:solidFill>
                                <a:schemeClr val="tx1"/>
                              </a:solidFill>
                              <a:latin typeface="Cambria Math" panose="02040503050406030204" pitchFamily="18" charset="0"/>
                            </a:rPr>
                            <m:t>𝑤</m:t>
                          </m:r>
                        </m:e>
                        <m:sub>
                          <m:r>
                            <a:rPr lang="en-US" sz="2800" i="1">
                              <a:solidFill>
                                <a:schemeClr val="tx1"/>
                              </a:solidFill>
                              <a:latin typeface="Cambria Math" panose="02040503050406030204" pitchFamily="18" charset="0"/>
                            </a:rPr>
                            <m:t>𝑟</m:t>
                          </m:r>
                        </m:sub>
                      </m:sSub>
                      <m:d>
                        <m:dPr>
                          <m:ctrlPr>
                            <a:rPr lang="en-US" sz="2800" b="0" i="1" smtClean="0">
                              <a:solidFill>
                                <a:schemeClr val="tx1"/>
                              </a:solidFill>
                              <a:latin typeface="Cambria Math" panose="02040503050406030204" pitchFamily="18" charset="0"/>
                            </a:rPr>
                          </m:ctrlPr>
                        </m:dPr>
                        <m:e>
                          <m:sSup>
                            <m:sSupPr>
                              <m:ctrlPr>
                                <a:rPr lang="en-US" sz="2800" b="0" i="1" smtClean="0">
                                  <a:solidFill>
                                    <a:schemeClr val="tx1"/>
                                  </a:solidFill>
                                  <a:latin typeface="Cambria Math" panose="02040503050406030204" pitchFamily="18" charset="0"/>
                                </a:rPr>
                              </m:ctrlPr>
                            </m:sSupPr>
                            <m:e>
                              <m:r>
                                <a:rPr lang="en-US" sz="2800" b="0" i="1" smtClean="0">
                                  <a:solidFill>
                                    <a:schemeClr val="tx1"/>
                                  </a:solidFill>
                                  <a:latin typeface="Cambria Math" panose="02040503050406030204" pitchFamily="18" charset="0"/>
                                </a:rPr>
                                <m:t>𝑡</m:t>
                              </m:r>
                            </m:e>
                            <m:sup>
                              <m:r>
                                <a:rPr lang="en-US" sz="2800" b="0" i="1" smtClean="0">
                                  <a:solidFill>
                                    <a:schemeClr val="tx1"/>
                                  </a:solidFill>
                                  <a:latin typeface="Cambria Math" panose="02040503050406030204" pitchFamily="18" charset="0"/>
                                </a:rPr>
                                <m:t>′</m:t>
                              </m:r>
                            </m:sup>
                          </m:sSup>
                        </m:e>
                      </m:d>
                      <m:func>
                        <m:funcPr>
                          <m:ctrlPr>
                            <a:rPr lang="en-US" sz="2800">
                              <a:solidFill>
                                <a:schemeClr val="tx1"/>
                              </a:solidFill>
                              <a:latin typeface="Cambria Math" panose="02040503050406030204" pitchFamily="18" charset="0"/>
                            </a:rPr>
                          </m:ctrlPr>
                        </m:funcPr>
                        <m:fName>
                          <m:r>
                            <m:rPr>
                              <m:sty m:val="p"/>
                            </m:rPr>
                            <a:rPr lang="en-US" sz="2800">
                              <a:solidFill>
                                <a:schemeClr val="tx1"/>
                              </a:solidFill>
                              <a:latin typeface="Cambria Math" panose="02040503050406030204" pitchFamily="18" charset="0"/>
                            </a:rPr>
                            <m:t>exp</m:t>
                          </m:r>
                        </m:fName>
                        <m:e>
                          <m:d>
                            <m:dPr>
                              <m:begChr m:val="{"/>
                              <m:endChr m:val="}"/>
                              <m:ctrlPr>
                                <a:rPr lang="en-US" sz="2800" i="1">
                                  <a:solidFill>
                                    <a:schemeClr val="tx1"/>
                                  </a:solidFill>
                                  <a:latin typeface="Cambria Math" panose="02040503050406030204" pitchFamily="18" charset="0"/>
                                </a:rPr>
                              </m:ctrlPr>
                            </m:dPr>
                            <m:e>
                              <m:r>
                                <a:rPr lang="en-US" sz="2800" i="1">
                                  <a:solidFill>
                                    <a:schemeClr val="tx1"/>
                                  </a:solidFill>
                                  <a:latin typeface="Cambria Math" panose="02040503050406030204" pitchFamily="18" charset="0"/>
                                </a:rPr>
                                <m:t>𝑗</m:t>
                              </m:r>
                              <m:d>
                                <m:dPr>
                                  <m:begChr m:val="["/>
                                  <m:endChr m:val="]"/>
                                  <m:ctrlPr>
                                    <a:rPr lang="en-US" sz="2800" i="1">
                                      <a:solidFill>
                                        <a:schemeClr val="tx1"/>
                                      </a:solidFill>
                                      <a:latin typeface="Cambria Math" panose="02040503050406030204" pitchFamily="18" charset="0"/>
                                    </a:rPr>
                                  </m:ctrlPr>
                                </m:dPr>
                                <m:e>
                                  <m:r>
                                    <a:rPr lang="en-US" sz="2800" i="1">
                                      <a:solidFill>
                                        <a:schemeClr val="tx1"/>
                                      </a:solidFill>
                                      <a:latin typeface="Cambria Math" panose="02040503050406030204" pitchFamily="18" charset="0"/>
                                    </a:rPr>
                                    <m:t>2</m:t>
                                  </m:r>
                                  <m:r>
                                    <a:rPr lang="en-US" sz="2800" b="0" i="1" smtClean="0">
                                      <a:solidFill>
                                        <a:schemeClr val="tx1"/>
                                      </a:solidFill>
                                      <a:latin typeface="Cambria Math" panose="02040503050406030204" pitchFamily="18" charset="0"/>
                                    </a:rPr>
                                    <m:t>𝜋</m:t>
                                  </m:r>
                                  <m:sSub>
                                    <m:sSubPr>
                                      <m:ctrlPr>
                                        <a:rPr lang="en-US" sz="2800" b="0" i="1" smtClean="0">
                                          <a:solidFill>
                                            <a:schemeClr val="tx1"/>
                                          </a:solidFill>
                                          <a:latin typeface="Cambria Math" panose="02040503050406030204" pitchFamily="18" charset="0"/>
                                        </a:rPr>
                                      </m:ctrlPr>
                                    </m:sSubPr>
                                    <m:e>
                                      <m:r>
                                        <a:rPr lang="en-US" sz="2800" b="0" i="1" smtClean="0">
                                          <a:solidFill>
                                            <a:schemeClr val="tx1"/>
                                          </a:solidFill>
                                          <a:latin typeface="Cambria Math" panose="02040503050406030204" pitchFamily="18" charset="0"/>
                                        </a:rPr>
                                        <m:t>𝐾</m:t>
                                      </m:r>
                                    </m:e>
                                    <m:sub>
                                      <m:r>
                                        <a:rPr lang="en-US" sz="2800" b="0" i="1" smtClean="0">
                                          <a:solidFill>
                                            <a:schemeClr val="tx1"/>
                                          </a:solidFill>
                                          <a:latin typeface="Cambria Math" panose="02040503050406030204" pitchFamily="18" charset="0"/>
                                        </a:rPr>
                                        <m:t>𝑟</m:t>
                                      </m:r>
                                    </m:sub>
                                  </m:sSub>
                                  <m:sSup>
                                    <m:sSupPr>
                                      <m:ctrlPr>
                                        <a:rPr lang="en-US" sz="2800" i="1">
                                          <a:solidFill>
                                            <a:schemeClr val="tx1"/>
                                          </a:solidFill>
                                          <a:latin typeface="Cambria Math" panose="02040503050406030204" pitchFamily="18" charset="0"/>
                                        </a:rPr>
                                      </m:ctrlPr>
                                    </m:sSupPr>
                                    <m:e>
                                      <m:r>
                                        <a:rPr lang="en-US" sz="2800" i="1">
                                          <a:solidFill>
                                            <a:schemeClr val="tx1"/>
                                          </a:solidFill>
                                          <a:latin typeface="Cambria Math" panose="02040503050406030204" pitchFamily="18" charset="0"/>
                                        </a:rPr>
                                        <m:t>𝑡</m:t>
                                      </m:r>
                                    </m:e>
                                    <m:sup>
                                      <m:r>
                                        <a:rPr lang="en-US" sz="2800" i="1">
                                          <a:solidFill>
                                            <a:schemeClr val="tx1"/>
                                          </a:solidFill>
                                          <a:latin typeface="Cambria Math" panose="02040503050406030204" pitchFamily="18" charset="0"/>
                                        </a:rPr>
                                        <m:t>′</m:t>
                                      </m:r>
                                    </m:sup>
                                  </m:sSup>
                                  <m:d>
                                    <m:dPr>
                                      <m:ctrlPr>
                                        <a:rPr lang="en-US" sz="2800" i="1">
                                          <a:solidFill>
                                            <a:schemeClr val="tx1"/>
                                          </a:solidFill>
                                          <a:latin typeface="Cambria Math" panose="02040503050406030204" pitchFamily="18" charset="0"/>
                                        </a:rPr>
                                      </m:ctrlPr>
                                    </m:dPr>
                                    <m:e>
                                      <m:sSub>
                                        <m:sSubPr>
                                          <m:ctrlPr>
                                            <a:rPr lang="en-US" sz="2800" i="1">
                                              <a:solidFill>
                                                <a:schemeClr val="tx1"/>
                                              </a:solidFill>
                                              <a:latin typeface="Cambria Math" panose="02040503050406030204" pitchFamily="18" charset="0"/>
                                            </a:rPr>
                                          </m:ctrlPr>
                                        </m:sSubPr>
                                        <m:e>
                                          <m:r>
                                            <a:rPr lang="en-US" sz="2800" i="1">
                                              <a:solidFill>
                                                <a:schemeClr val="tx1"/>
                                              </a:solidFill>
                                              <a:latin typeface="Cambria Math" panose="02040503050406030204" pitchFamily="18" charset="0"/>
                                            </a:rPr>
                                            <m:t>𝑡</m:t>
                                          </m:r>
                                        </m:e>
                                        <m:sub>
                                          <m:r>
                                            <a:rPr lang="en-US" sz="2800" i="1">
                                              <a:solidFill>
                                                <a:schemeClr val="tx1"/>
                                              </a:solidFill>
                                              <a:latin typeface="Cambria Math" panose="02040503050406030204" pitchFamily="18" charset="0"/>
                                            </a:rPr>
                                            <m:t>𝑟</m:t>
                                          </m:r>
                                        </m:sub>
                                      </m:sSub>
                                      <m:r>
                                        <a:rPr lang="en-US" sz="2800" i="1">
                                          <a:solidFill>
                                            <a:schemeClr val="tx1"/>
                                          </a:solidFill>
                                          <a:latin typeface="Cambria Math" panose="02040503050406030204" pitchFamily="18" charset="0"/>
                                        </a:rPr>
                                        <m:t>−</m:t>
                                      </m:r>
                                      <m:sSub>
                                        <m:sSubPr>
                                          <m:ctrlPr>
                                            <a:rPr lang="en-US" sz="2800" i="1">
                                              <a:solidFill>
                                                <a:schemeClr val="tx1"/>
                                              </a:solidFill>
                                              <a:latin typeface="Cambria Math" panose="02040503050406030204" pitchFamily="18" charset="0"/>
                                            </a:rPr>
                                          </m:ctrlPr>
                                        </m:sSubPr>
                                        <m:e>
                                          <m:r>
                                            <a:rPr lang="en-US" sz="2800" i="1">
                                              <a:solidFill>
                                                <a:schemeClr val="tx1"/>
                                              </a:solidFill>
                                              <a:latin typeface="Cambria Math" panose="02040503050406030204" pitchFamily="18" charset="0"/>
                                            </a:rPr>
                                            <m:t>𝑡</m:t>
                                          </m:r>
                                        </m:e>
                                        <m:sub>
                                          <m:r>
                                            <a:rPr lang="en-US" sz="2800" i="1">
                                              <a:solidFill>
                                                <a:schemeClr val="tx1"/>
                                              </a:solidFill>
                                              <a:latin typeface="Cambria Math" panose="02040503050406030204" pitchFamily="18" charset="0"/>
                                            </a:rPr>
                                            <m:t>𝑑</m:t>
                                          </m:r>
                                        </m:sub>
                                      </m:sSub>
                                    </m:e>
                                  </m:d>
                                  <m:r>
                                    <a:rPr lang="en-US" sz="2800" i="1" smtClean="0">
                                      <a:solidFill>
                                        <a:schemeClr val="tx1"/>
                                      </a:solidFill>
                                      <a:latin typeface="Cambria Math" panose="02040503050406030204" pitchFamily="18" charset="0"/>
                                    </a:rPr>
                                    <m:t>+</m:t>
                                  </m:r>
                                  <m:r>
                                    <a:rPr lang="en-US" sz="2800" i="1" smtClean="0">
                                      <a:solidFill>
                                        <a:schemeClr val="tx1"/>
                                      </a:solidFill>
                                      <a:latin typeface="Cambria Math" panose="02040503050406030204" pitchFamily="18" charset="0"/>
                                    </a:rPr>
                                    <m:t>𝜋</m:t>
                                  </m:r>
                                  <m:sSub>
                                    <m:sSubPr>
                                      <m:ctrlPr>
                                        <a:rPr lang="en-US" sz="2800" i="1">
                                          <a:solidFill>
                                            <a:schemeClr val="tx1"/>
                                          </a:solidFill>
                                          <a:latin typeface="Cambria Math" panose="02040503050406030204" pitchFamily="18" charset="0"/>
                                        </a:rPr>
                                      </m:ctrlPr>
                                    </m:sSubPr>
                                    <m:e>
                                      <m:r>
                                        <a:rPr lang="en-US" sz="2800" i="1">
                                          <a:solidFill>
                                            <a:schemeClr val="tx1"/>
                                          </a:solidFill>
                                          <a:latin typeface="Cambria Math" panose="02040503050406030204" pitchFamily="18" charset="0"/>
                                        </a:rPr>
                                        <m:t>𝐾</m:t>
                                      </m:r>
                                    </m:e>
                                    <m:sub>
                                      <m:r>
                                        <a:rPr lang="en-US" sz="2800" i="1">
                                          <a:solidFill>
                                            <a:schemeClr val="tx1"/>
                                          </a:solidFill>
                                          <a:latin typeface="Cambria Math" panose="02040503050406030204" pitchFamily="18" charset="0"/>
                                        </a:rPr>
                                        <m:t>𝑟</m:t>
                                      </m:r>
                                    </m:sub>
                                  </m:sSub>
                                  <m:sSup>
                                    <m:sSupPr>
                                      <m:ctrlPr>
                                        <a:rPr lang="en-US" sz="2800" i="1">
                                          <a:solidFill>
                                            <a:schemeClr val="tx1"/>
                                          </a:solidFill>
                                          <a:latin typeface="Cambria Math" panose="02040503050406030204" pitchFamily="18" charset="0"/>
                                        </a:rPr>
                                      </m:ctrlPr>
                                    </m:sSupPr>
                                    <m:e>
                                      <m:d>
                                        <m:dPr>
                                          <m:ctrlPr>
                                            <a:rPr lang="en-US" sz="2800" i="1">
                                              <a:solidFill>
                                                <a:schemeClr val="tx1"/>
                                              </a:solidFill>
                                              <a:latin typeface="Cambria Math" panose="02040503050406030204" pitchFamily="18" charset="0"/>
                                            </a:rPr>
                                          </m:ctrlPr>
                                        </m:dPr>
                                        <m:e>
                                          <m:sSub>
                                            <m:sSubPr>
                                              <m:ctrlPr>
                                                <a:rPr lang="en-US" sz="2800" i="1">
                                                  <a:solidFill>
                                                    <a:schemeClr val="tx1"/>
                                                  </a:solidFill>
                                                  <a:latin typeface="Cambria Math" panose="02040503050406030204" pitchFamily="18" charset="0"/>
                                                </a:rPr>
                                              </m:ctrlPr>
                                            </m:sSubPr>
                                            <m:e>
                                              <m:r>
                                                <a:rPr lang="en-US" sz="2800" i="1">
                                                  <a:solidFill>
                                                    <a:schemeClr val="tx1"/>
                                                  </a:solidFill>
                                                  <a:latin typeface="Cambria Math" panose="02040503050406030204" pitchFamily="18" charset="0"/>
                                                </a:rPr>
                                                <m:t>𝑡</m:t>
                                              </m:r>
                                            </m:e>
                                            <m:sub>
                                              <m:r>
                                                <a:rPr lang="en-US" sz="2800" i="1">
                                                  <a:solidFill>
                                                    <a:schemeClr val="tx1"/>
                                                  </a:solidFill>
                                                  <a:latin typeface="Cambria Math" panose="02040503050406030204" pitchFamily="18" charset="0"/>
                                                </a:rPr>
                                                <m:t>𝑟</m:t>
                                              </m:r>
                                            </m:sub>
                                          </m:sSub>
                                          <m:r>
                                            <a:rPr lang="en-US" sz="2800" i="1">
                                              <a:solidFill>
                                                <a:schemeClr val="tx1"/>
                                              </a:solidFill>
                                              <a:latin typeface="Cambria Math" panose="02040503050406030204" pitchFamily="18" charset="0"/>
                                            </a:rPr>
                                            <m:t>−</m:t>
                                          </m:r>
                                          <m:sSub>
                                            <m:sSubPr>
                                              <m:ctrlPr>
                                                <a:rPr lang="en-US" sz="2800" i="1">
                                                  <a:solidFill>
                                                    <a:schemeClr val="tx1"/>
                                                  </a:solidFill>
                                                  <a:latin typeface="Cambria Math" panose="02040503050406030204" pitchFamily="18" charset="0"/>
                                                </a:rPr>
                                              </m:ctrlPr>
                                            </m:sSubPr>
                                            <m:e>
                                              <m:r>
                                                <a:rPr lang="en-US" sz="2800" i="1">
                                                  <a:solidFill>
                                                    <a:schemeClr val="tx1"/>
                                                  </a:solidFill>
                                                  <a:latin typeface="Cambria Math" panose="02040503050406030204" pitchFamily="18" charset="0"/>
                                                </a:rPr>
                                                <m:t>𝑡</m:t>
                                              </m:r>
                                            </m:e>
                                            <m:sub>
                                              <m:r>
                                                <a:rPr lang="en-US" sz="2800" i="1">
                                                  <a:solidFill>
                                                    <a:schemeClr val="tx1"/>
                                                  </a:solidFill>
                                                  <a:latin typeface="Cambria Math" panose="02040503050406030204" pitchFamily="18" charset="0"/>
                                                </a:rPr>
                                                <m:t>𝑑</m:t>
                                              </m:r>
                                            </m:sub>
                                          </m:sSub>
                                        </m:e>
                                      </m:d>
                                    </m:e>
                                    <m:sup>
                                      <m:r>
                                        <a:rPr lang="en-US" sz="2800" i="1">
                                          <a:solidFill>
                                            <a:schemeClr val="tx1"/>
                                          </a:solidFill>
                                          <a:latin typeface="Cambria Math" panose="02040503050406030204" pitchFamily="18" charset="0"/>
                                        </a:rPr>
                                        <m:t>2</m:t>
                                      </m:r>
                                    </m:sup>
                                  </m:sSup>
                                </m:e>
                              </m:d>
                            </m:e>
                          </m:d>
                        </m:e>
                      </m:func>
                    </m:oMath>
                  </m:oMathPara>
                </a14:m>
                <a:endParaRPr lang="en-US" dirty="0">
                  <a:solidFill>
                    <a:schemeClr val="tx1"/>
                  </a:solidFill>
                </a:endParaRPr>
              </a:p>
            </p:txBody>
          </p:sp>
        </mc:Choice>
        <mc:Fallback xmlns="">
          <p:sp>
            <p:nvSpPr>
              <p:cNvPr id="5" name="TextBox 4">
                <a:extLst>
                  <a:ext uri="{FF2B5EF4-FFF2-40B4-BE49-F238E27FC236}">
                    <a16:creationId xmlns:a16="http://schemas.microsoft.com/office/drawing/2014/main" id="{CFD5905F-0A1E-094E-2E47-5C0811598EF4}"/>
                  </a:ext>
                </a:extLst>
              </p:cNvPr>
              <p:cNvSpPr txBox="1">
                <a:spLocks noRot="1" noChangeAspect="1" noMove="1" noResize="1" noEditPoints="1" noAdjustHandles="1" noChangeArrowheads="1" noChangeShapeType="1" noTextEdit="1"/>
              </p:cNvSpPr>
              <p:nvPr/>
            </p:nvSpPr>
            <p:spPr>
              <a:xfrm>
                <a:off x="3043558" y="175907"/>
                <a:ext cx="9148442" cy="523220"/>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5020355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0C59B-EF77-C9C8-312D-F888EA8960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CE7E0F-3CC6-5466-CA22-6F0616C535F1}"/>
              </a:ext>
            </a:extLst>
          </p:cNvPr>
          <p:cNvSpPr>
            <a:spLocks noGrp="1"/>
          </p:cNvSpPr>
          <p:nvPr>
            <p:ph type="title"/>
          </p:nvPr>
        </p:nvSpPr>
        <p:spPr>
          <a:xfrm>
            <a:off x="838200" y="365125"/>
            <a:ext cx="10515600" cy="258143"/>
          </a:xfrm>
        </p:spPr>
        <p:txBody>
          <a:bodyPr>
            <a:normAutofit fontScale="90000"/>
          </a:bodyPr>
          <a:lstStyle/>
          <a:p>
            <a:r>
              <a:rPr lang="en-US" dirty="0"/>
              <a:t>Deramp on Receive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CB16D71-AD83-2EDD-2562-499B0033C7AF}"/>
                  </a:ext>
                </a:extLst>
              </p:cNvPr>
              <p:cNvSpPr>
                <a:spLocks noGrp="1"/>
              </p:cNvSpPr>
              <p:nvPr>
                <p:ph idx="1"/>
              </p:nvPr>
            </p:nvSpPr>
            <p:spPr>
              <a:xfrm>
                <a:off x="45105" y="774985"/>
                <a:ext cx="12063519" cy="5941550"/>
              </a:xfrm>
            </p:spPr>
            <p:txBody>
              <a:bodyPr>
                <a:normAutofit/>
              </a:bodyPr>
              <a:lstStyle/>
              <a:p>
                <a:r>
                  <a:rPr lang="en-US" dirty="0">
                    <a:solidFill>
                      <a:schemeClr val="tx1"/>
                    </a:solidFill>
                  </a:rPr>
                  <a:t>Copying result from previous slide</a:t>
                </a:r>
              </a:p>
              <a:p>
                <a14:m>
                  <m:oMath xmlns:m="http://schemas.openxmlformats.org/officeDocument/2006/math">
                    <m:r>
                      <a:rPr lang="en-US" i="1">
                        <a:solidFill>
                          <a:schemeClr val="tx1"/>
                        </a:solidFill>
                        <a:latin typeface="Cambria Math" panose="02040503050406030204" pitchFamily="18" charset="0"/>
                      </a:rPr>
                      <m:t>𝑠</m:t>
                    </m:r>
                    <m:d>
                      <m:dPr>
                        <m:ctrlPr>
                          <a:rPr lang="en-US" i="1">
                            <a:solidFill>
                              <a:schemeClr val="tx1"/>
                            </a:solidFill>
                            <a:latin typeface="Cambria Math" panose="02040503050406030204" pitchFamily="18" charset="0"/>
                          </a:rPr>
                        </m:ctrlPr>
                      </m:dPr>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𝑓</m:t>
                            </m:r>
                          </m:e>
                          <m:sub>
                            <m:r>
                              <a:rPr lang="en-US" i="1">
                                <a:solidFill>
                                  <a:schemeClr val="tx1"/>
                                </a:solidFill>
                                <a:latin typeface="Cambria Math" panose="02040503050406030204" pitchFamily="18" charset="0"/>
                              </a:rPr>
                              <m:t>𝑅𝐹</m:t>
                            </m:r>
                          </m:sub>
                        </m:sSub>
                        <m:r>
                          <a:rPr lang="en-US" b="0" i="1" smtClean="0">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𝑡</m:t>
                            </m:r>
                          </m:e>
                          <m:sub>
                            <m:r>
                              <a:rPr lang="en-US" b="0" i="1" smtClean="0">
                                <a:solidFill>
                                  <a:schemeClr val="tx1"/>
                                </a:solidFill>
                                <a:latin typeface="Cambria Math" panose="02040503050406030204" pitchFamily="18" charset="0"/>
                              </a:rPr>
                              <m:t>𝑑</m:t>
                            </m:r>
                          </m:sub>
                        </m:sSub>
                      </m:e>
                    </m:d>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𝑤</m:t>
                        </m:r>
                      </m:e>
                      <m:sub>
                        <m:r>
                          <a:rPr lang="en-US" i="1">
                            <a:solidFill>
                              <a:schemeClr val="tx1"/>
                            </a:solidFill>
                            <a:latin typeface="Cambria Math" panose="02040503050406030204" pitchFamily="18" charset="0"/>
                          </a:rPr>
                          <m:t>𝑟</m:t>
                        </m:r>
                      </m:sub>
                    </m:sSub>
                    <m:d>
                      <m:dPr>
                        <m:ctrlPr>
                          <a:rPr lang="en-US" i="1">
                            <a:solidFill>
                              <a:schemeClr val="tx1"/>
                            </a:solidFill>
                            <a:latin typeface="Cambria Math" panose="02040503050406030204" pitchFamily="18" charset="0"/>
                          </a:rPr>
                        </m:ctrlPr>
                      </m:dPr>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𝑓</m:t>
                            </m:r>
                          </m:e>
                          <m:sub>
                            <m:r>
                              <a:rPr lang="en-US" i="1">
                                <a:solidFill>
                                  <a:schemeClr val="tx1"/>
                                </a:solidFill>
                                <a:latin typeface="Cambria Math" panose="02040503050406030204" pitchFamily="18" charset="0"/>
                              </a:rPr>
                              <m:t>𝑅𝐹</m:t>
                            </m:r>
                          </m:sub>
                        </m:sSub>
                      </m:e>
                    </m:d>
                    <m:func>
                      <m:funcPr>
                        <m:ctrlPr>
                          <a:rPr lang="en-US">
                            <a:solidFill>
                              <a:schemeClr val="tx1"/>
                            </a:solidFill>
                            <a:latin typeface="Cambria Math" panose="02040503050406030204" pitchFamily="18" charset="0"/>
                          </a:rPr>
                        </m:ctrlPr>
                      </m:funcPr>
                      <m:fName>
                        <m:r>
                          <m:rPr>
                            <m:sty m:val="p"/>
                          </m:rPr>
                          <a:rPr lang="en-US">
                            <a:solidFill>
                              <a:schemeClr val="tx1"/>
                            </a:solidFill>
                            <a:latin typeface="Cambria Math" panose="02040503050406030204" pitchFamily="18" charset="0"/>
                          </a:rPr>
                          <m:t>exp</m:t>
                        </m:r>
                      </m:fName>
                      <m:e>
                        <m:d>
                          <m:dPr>
                            <m:begChr m:val="{"/>
                            <m:endChr m:val="}"/>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𝑗</m:t>
                            </m:r>
                            <m:r>
                              <a:rPr lang="en-US" i="1">
                                <a:solidFill>
                                  <a:schemeClr val="tx1"/>
                                </a:solidFill>
                                <a:latin typeface="Cambria Math" panose="02040503050406030204" pitchFamily="18" charset="0"/>
                              </a:rPr>
                              <m:t>2</m:t>
                            </m:r>
                            <m:r>
                              <a:rPr lang="en-US" i="1">
                                <a:solidFill>
                                  <a:schemeClr val="tx1"/>
                                </a:solidFill>
                                <a:latin typeface="Cambria Math" panose="02040503050406030204" pitchFamily="18" charset="0"/>
                              </a:rPr>
                              <m:t>𝜋</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𝑓</m:t>
                                </m:r>
                              </m:e>
                              <m:sub>
                                <m:r>
                                  <a:rPr lang="en-US" i="1">
                                    <a:solidFill>
                                      <a:schemeClr val="tx1"/>
                                    </a:solidFill>
                                    <a:latin typeface="Cambria Math" panose="02040503050406030204" pitchFamily="18" charset="0"/>
                                  </a:rPr>
                                  <m:t>𝑅𝐹</m:t>
                                </m:r>
                              </m:sub>
                            </m:sSub>
                            <m:d>
                              <m:dPr>
                                <m:ctrlPr>
                                  <a:rPr lang="en-US" i="1">
                                    <a:solidFill>
                                      <a:schemeClr val="tx1"/>
                                    </a:solidFill>
                                    <a:latin typeface="Cambria Math" panose="02040503050406030204" pitchFamily="18" charset="0"/>
                                  </a:rPr>
                                </m:ctrlPr>
                              </m:dPr>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𝑟</m:t>
                                    </m:r>
                                  </m:sub>
                                </m:sSub>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𝑑</m:t>
                                    </m:r>
                                  </m:sub>
                                </m:sSub>
                              </m:e>
                            </m:d>
                          </m:e>
                        </m:d>
                      </m:e>
                    </m:func>
                  </m:oMath>
                </a14:m>
                <a:endParaRPr lang="en-US" dirty="0">
                  <a:solidFill>
                    <a:schemeClr val="tx1"/>
                  </a:solidFill>
                </a:endParaRPr>
              </a:p>
              <a:p>
                <a:r>
                  <a:rPr lang="en-US" dirty="0">
                    <a:solidFill>
                      <a:schemeClr val="tx1"/>
                    </a:solidFill>
                  </a:rPr>
                  <a:t>Hmmm……………………. what does this look like? Frequency domain of pulse compressed signal!</a:t>
                </a:r>
              </a:p>
              <a:p>
                <a:r>
                  <a:rPr lang="en-US" dirty="0">
                    <a:solidFill>
                      <a:schemeClr val="tx1"/>
                    </a:solidFill>
                  </a:rPr>
                  <a:t>Let’s take a closer look at </a:t>
                </a:r>
                <a14:m>
                  <m:oMath xmlns:m="http://schemas.openxmlformats.org/officeDocument/2006/math">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𝑡</m:t>
                        </m:r>
                      </m:e>
                      <m:sub>
                        <m:r>
                          <a:rPr lang="en-US" b="0" i="1" smtClean="0">
                            <a:solidFill>
                              <a:schemeClr val="tx1"/>
                            </a:solidFill>
                            <a:latin typeface="Cambria Math" panose="02040503050406030204" pitchFamily="18" charset="0"/>
                          </a:rPr>
                          <m:t>𝑟</m:t>
                        </m:r>
                      </m:sub>
                    </m:sSub>
                    <m:r>
                      <a:rPr lang="en-US" b="0" i="1" smtClean="0">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𝑡</m:t>
                        </m:r>
                      </m:e>
                      <m:sub>
                        <m:r>
                          <a:rPr lang="en-US" b="0" i="1" smtClean="0">
                            <a:solidFill>
                              <a:schemeClr val="tx1"/>
                            </a:solidFill>
                            <a:latin typeface="Cambria Math" panose="02040503050406030204" pitchFamily="18" charset="0"/>
                          </a:rPr>
                          <m:t>𝑑</m:t>
                        </m:r>
                      </m:sub>
                    </m:sSub>
                  </m:oMath>
                </a14:m>
                <a:r>
                  <a:rPr lang="en-US" dirty="0">
                    <a:solidFill>
                      <a:schemeClr val="tx1"/>
                    </a:solidFill>
                  </a:rPr>
                  <a:t>. Each term is a hyperbola as a function of slow-time </a:t>
                </a:r>
                <a14:m>
                  <m:oMath xmlns:m="http://schemas.openxmlformats.org/officeDocument/2006/math">
                    <m:r>
                      <a:rPr lang="en-US" b="0" i="1" smtClean="0">
                        <a:solidFill>
                          <a:schemeClr val="tx1"/>
                        </a:solidFill>
                        <a:latin typeface="Cambria Math" panose="02040503050406030204" pitchFamily="18" charset="0"/>
                      </a:rPr>
                      <m:t>𝜂</m:t>
                    </m:r>
                  </m:oMath>
                </a14:m>
                <a:r>
                  <a:rPr lang="en-US" dirty="0">
                    <a:solidFill>
                      <a:schemeClr val="tx1"/>
                    </a:solidFill>
                  </a:rPr>
                  <a:t>. </a:t>
                </a:r>
                <a14:m>
                  <m:oMath xmlns:m="http://schemas.openxmlformats.org/officeDocument/2006/math">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𝑡</m:t>
                        </m:r>
                      </m:e>
                      <m:sub>
                        <m:r>
                          <a:rPr lang="en-US" b="0" i="1" smtClean="0">
                            <a:solidFill>
                              <a:schemeClr val="tx1"/>
                            </a:solidFill>
                            <a:latin typeface="Cambria Math" panose="02040503050406030204" pitchFamily="18" charset="0"/>
                          </a:rPr>
                          <m:t>𝑟</m:t>
                        </m:r>
                      </m:sub>
                    </m:sSub>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𝜂</m:t>
                        </m:r>
                      </m:e>
                    </m:d>
                  </m:oMath>
                </a14:m>
                <a:r>
                  <a:rPr lang="en-US" dirty="0">
                    <a:solidFill>
                      <a:schemeClr val="tx1"/>
                    </a:solidFill>
                  </a:rPr>
                  <a:t> is the fixed hyperbola for the scene center. </a:t>
                </a:r>
                <a14:m>
                  <m:oMath xmlns:m="http://schemas.openxmlformats.org/officeDocument/2006/math">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𝑡</m:t>
                        </m:r>
                      </m:e>
                      <m:sub>
                        <m:r>
                          <a:rPr lang="en-US" b="0" i="1" smtClean="0">
                            <a:solidFill>
                              <a:schemeClr val="tx1"/>
                            </a:solidFill>
                            <a:latin typeface="Cambria Math" panose="02040503050406030204" pitchFamily="18" charset="0"/>
                          </a:rPr>
                          <m:t>𝑑</m:t>
                        </m:r>
                      </m:sub>
                    </m:sSub>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𝜂</m:t>
                        </m:r>
                      </m:e>
                    </m:d>
                  </m:oMath>
                </a14:m>
                <a:r>
                  <a:rPr lang="en-US" dirty="0">
                    <a:solidFill>
                      <a:schemeClr val="tx1"/>
                    </a:solidFill>
                  </a:rPr>
                  <a:t> is the hyperbola for an arbitrary point target.</a:t>
                </a:r>
              </a:p>
              <a:p>
                <a:r>
                  <a:rPr lang="en-US" dirty="0">
                    <a:solidFill>
                      <a:schemeClr val="tx1"/>
                    </a:solidFill>
                  </a:rPr>
                  <a:t>If we ignore changes in the spherical curvature between </a:t>
                </a:r>
                <a14:m>
                  <m:oMath xmlns:m="http://schemas.openxmlformats.org/officeDocument/2006/math">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𝑡</m:t>
                        </m:r>
                      </m:e>
                      <m:sub>
                        <m:r>
                          <a:rPr lang="en-US" b="0" i="1" smtClean="0">
                            <a:solidFill>
                              <a:schemeClr val="tx1"/>
                            </a:solidFill>
                            <a:latin typeface="Cambria Math" panose="02040503050406030204" pitchFamily="18" charset="0"/>
                          </a:rPr>
                          <m:t>𝑟</m:t>
                        </m:r>
                      </m:sub>
                    </m:sSub>
                  </m:oMath>
                </a14:m>
                <a:r>
                  <a:rPr lang="en-US" dirty="0">
                    <a:solidFill>
                      <a:schemeClr val="tx1"/>
                    </a:solidFill>
                  </a:rPr>
                  <a:t> and </a:t>
                </a:r>
                <a14:m>
                  <m:oMath xmlns:m="http://schemas.openxmlformats.org/officeDocument/2006/math">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𝑡</m:t>
                        </m:r>
                      </m:e>
                      <m:sub>
                        <m:r>
                          <a:rPr lang="en-US" b="0" i="1" smtClean="0">
                            <a:solidFill>
                              <a:schemeClr val="tx1"/>
                            </a:solidFill>
                            <a:latin typeface="Cambria Math" panose="02040503050406030204" pitchFamily="18" charset="0"/>
                          </a:rPr>
                          <m:t>𝑑</m:t>
                        </m:r>
                      </m:sub>
                    </m:sSub>
                  </m:oMath>
                </a14:m>
                <a:r>
                  <a:rPr lang="en-US" dirty="0">
                    <a:solidFill>
                      <a:schemeClr val="tx1"/>
                    </a:solidFill>
                  </a:rPr>
                  <a:t>, we can approximate </a:t>
                </a:r>
                <a14:m>
                  <m:oMath xmlns:m="http://schemas.openxmlformats.org/officeDocument/2006/math">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𝑟</m:t>
                        </m:r>
                      </m:sub>
                    </m:sSub>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𝑑</m:t>
                        </m:r>
                      </m:sub>
                    </m:sSub>
                  </m:oMath>
                </a14:m>
                <a:r>
                  <a:rPr lang="en-US" dirty="0">
                    <a:solidFill>
                      <a:schemeClr val="tx1"/>
                    </a:solidFill>
                  </a:rPr>
                  <a:t>.</a:t>
                </a:r>
              </a:p>
            </p:txBody>
          </p:sp>
        </mc:Choice>
        <mc:Fallback xmlns="">
          <p:sp>
            <p:nvSpPr>
              <p:cNvPr id="3" name="Content Placeholder 2">
                <a:extLst>
                  <a:ext uri="{FF2B5EF4-FFF2-40B4-BE49-F238E27FC236}">
                    <a16:creationId xmlns:a16="http://schemas.microsoft.com/office/drawing/2014/main" id="{5CB16D71-AD83-2EDD-2562-499B0033C7AF}"/>
                  </a:ext>
                </a:extLst>
              </p:cNvPr>
              <p:cNvSpPr>
                <a:spLocks noGrp="1" noRot="1" noChangeAspect="1" noMove="1" noResize="1" noEditPoints="1" noAdjustHandles="1" noChangeArrowheads="1" noChangeShapeType="1" noTextEdit="1"/>
              </p:cNvSpPr>
              <p:nvPr>
                <p:ph idx="1"/>
              </p:nvPr>
            </p:nvSpPr>
            <p:spPr>
              <a:xfrm>
                <a:off x="45105" y="774985"/>
                <a:ext cx="12063519" cy="5941550"/>
              </a:xfrm>
              <a:blipFill>
                <a:blip r:embed="rId2"/>
                <a:stretch>
                  <a:fillRect l="-910" t="-1744" r="-1314"/>
                </a:stretch>
              </a:blipFill>
            </p:spPr>
            <p:txBody>
              <a:bodyPr/>
              <a:lstStyle/>
              <a:p>
                <a:r>
                  <a:rPr lang="en-US">
                    <a:noFill/>
                  </a:rPr>
                  <a:t> </a:t>
                </a:r>
              </a:p>
            </p:txBody>
          </p:sp>
        </mc:Fallback>
      </mc:AlternateContent>
    </p:spTree>
    <p:extLst>
      <p:ext uri="{BB962C8B-B14F-4D97-AF65-F5344CB8AC3E}">
        <p14:creationId xmlns:p14="http://schemas.microsoft.com/office/powerpoint/2010/main" val="7612323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76442E-E033-9B5C-B361-35FCF008BA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F4BE0C-E3E7-383E-567D-478869DDD36E}"/>
              </a:ext>
            </a:extLst>
          </p:cNvPr>
          <p:cNvSpPr>
            <a:spLocks noGrp="1"/>
          </p:cNvSpPr>
          <p:nvPr>
            <p:ph type="title"/>
          </p:nvPr>
        </p:nvSpPr>
        <p:spPr>
          <a:xfrm>
            <a:off x="838200" y="365125"/>
            <a:ext cx="10515600" cy="258143"/>
          </a:xfrm>
        </p:spPr>
        <p:txBody>
          <a:bodyPr>
            <a:normAutofit fontScale="90000"/>
          </a:bodyPr>
          <a:lstStyle/>
          <a:p>
            <a:r>
              <a:rPr lang="en-US" dirty="0"/>
              <a:t>Deramp on Receive</a:t>
            </a:r>
          </a:p>
        </p:txBody>
      </p:sp>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F46CDB17-B445-7044-30B4-138143CF8652}"/>
                  </a:ext>
                </a:extLst>
              </p14:cNvPr>
              <p14:cNvContentPartPr/>
              <p14:nvPr/>
            </p14:nvContentPartPr>
            <p14:xfrm>
              <a:off x="1577375" y="1086850"/>
              <a:ext cx="720" cy="3150000"/>
            </p14:xfrm>
          </p:contentPart>
        </mc:Choice>
        <mc:Fallback xmlns="">
          <p:pic>
            <p:nvPicPr>
              <p:cNvPr id="7" name="Ink 6">
                <a:extLst>
                  <a:ext uri="{FF2B5EF4-FFF2-40B4-BE49-F238E27FC236}">
                    <a16:creationId xmlns:a16="http://schemas.microsoft.com/office/drawing/2014/main" id="{F46CDB17-B445-7044-30B4-138143CF8652}"/>
                  </a:ext>
                </a:extLst>
              </p:cNvPr>
              <p:cNvPicPr/>
              <p:nvPr/>
            </p:nvPicPr>
            <p:blipFill>
              <a:blip r:embed="rId3"/>
              <a:stretch>
                <a:fillRect/>
              </a:stretch>
            </p:blipFill>
            <p:spPr>
              <a:xfrm>
                <a:off x="1565135" y="1080730"/>
                <a:ext cx="25200" cy="3162240"/>
              </a:xfrm>
              <a:prstGeom prst="rect">
                <a:avLst/>
              </a:prstGeom>
            </p:spPr>
          </p:pic>
        </mc:Fallback>
      </mc:AlternateContent>
      <p:grpSp>
        <p:nvGrpSpPr>
          <p:cNvPr id="11" name="Group 10">
            <a:extLst>
              <a:ext uri="{FF2B5EF4-FFF2-40B4-BE49-F238E27FC236}">
                <a16:creationId xmlns:a16="http://schemas.microsoft.com/office/drawing/2014/main" id="{6E44A22C-D493-427E-2DB2-FF6C48E4F42F}"/>
              </a:ext>
            </a:extLst>
          </p:cNvPr>
          <p:cNvGrpSpPr/>
          <p:nvPr/>
        </p:nvGrpSpPr>
        <p:grpSpPr>
          <a:xfrm>
            <a:off x="1147895" y="882370"/>
            <a:ext cx="560520" cy="312120"/>
            <a:chOff x="1147895" y="882370"/>
            <a:chExt cx="560520" cy="312120"/>
          </a:xfrm>
        </p:grpSpPr>
        <mc:AlternateContent xmlns:mc="http://schemas.openxmlformats.org/markup-compatibility/2006" xmlns:p14="http://schemas.microsoft.com/office/powerpoint/2010/main">
          <mc:Choice Requires="p14">
            <p:contentPart p14:bwMode="auto" r:id="rId4">
              <p14:nvContentPartPr>
                <p14:cNvPr id="8" name="Ink 7">
                  <a:extLst>
                    <a:ext uri="{FF2B5EF4-FFF2-40B4-BE49-F238E27FC236}">
                      <a16:creationId xmlns:a16="http://schemas.microsoft.com/office/drawing/2014/main" id="{4E63B752-E5B4-8FF8-730F-38EF3FAE1535}"/>
                    </a:ext>
                  </a:extLst>
                </p14:cNvPr>
                <p14:cNvContentPartPr/>
                <p14:nvPr/>
              </p14:nvContentPartPr>
              <p14:xfrm>
                <a:off x="1504655" y="1083970"/>
                <a:ext cx="203760" cy="89640"/>
              </p14:xfrm>
            </p:contentPart>
          </mc:Choice>
          <mc:Fallback xmlns="">
            <p:pic>
              <p:nvPicPr>
                <p:cNvPr id="8" name="Ink 7">
                  <a:extLst>
                    <a:ext uri="{FF2B5EF4-FFF2-40B4-BE49-F238E27FC236}">
                      <a16:creationId xmlns:a16="http://schemas.microsoft.com/office/drawing/2014/main" id="{4E63B752-E5B4-8FF8-730F-38EF3FAE1535}"/>
                    </a:ext>
                  </a:extLst>
                </p:cNvPr>
                <p:cNvPicPr/>
                <p:nvPr/>
              </p:nvPicPr>
              <p:blipFill>
                <a:blip r:embed="rId5"/>
                <a:stretch>
                  <a:fillRect/>
                </a:stretch>
              </p:blipFill>
              <p:spPr>
                <a:xfrm>
                  <a:off x="1498535" y="1077850"/>
                  <a:ext cx="216000" cy="1018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9" name="Ink 8">
                  <a:extLst>
                    <a:ext uri="{FF2B5EF4-FFF2-40B4-BE49-F238E27FC236}">
                      <a16:creationId xmlns:a16="http://schemas.microsoft.com/office/drawing/2014/main" id="{7BE19379-3192-4559-7B7A-795C99B5CBE4}"/>
                    </a:ext>
                  </a:extLst>
                </p14:cNvPr>
                <p14:cNvContentPartPr/>
                <p14:nvPr/>
              </p14:nvContentPartPr>
              <p14:xfrm>
                <a:off x="1147895" y="882370"/>
                <a:ext cx="216720" cy="312120"/>
              </p14:xfrm>
            </p:contentPart>
          </mc:Choice>
          <mc:Fallback xmlns="">
            <p:pic>
              <p:nvPicPr>
                <p:cNvPr id="9" name="Ink 8">
                  <a:extLst>
                    <a:ext uri="{FF2B5EF4-FFF2-40B4-BE49-F238E27FC236}">
                      <a16:creationId xmlns:a16="http://schemas.microsoft.com/office/drawing/2014/main" id="{7BE19379-3192-4559-7B7A-795C99B5CBE4}"/>
                    </a:ext>
                  </a:extLst>
                </p:cNvPr>
                <p:cNvPicPr/>
                <p:nvPr/>
              </p:nvPicPr>
              <p:blipFill>
                <a:blip r:embed="rId7"/>
                <a:stretch>
                  <a:fillRect/>
                </a:stretch>
              </p:blipFill>
              <p:spPr>
                <a:xfrm>
                  <a:off x="1141775" y="876250"/>
                  <a:ext cx="228960" cy="3243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
            <p14:nvContentPartPr>
              <p14:cNvPr id="13" name="Ink 12">
                <a:extLst>
                  <a:ext uri="{FF2B5EF4-FFF2-40B4-BE49-F238E27FC236}">
                    <a16:creationId xmlns:a16="http://schemas.microsoft.com/office/drawing/2014/main" id="{C57EA5FB-09A7-8099-02CA-08280DA2EA0D}"/>
                  </a:ext>
                </a:extLst>
              </p14:cNvPr>
              <p14:cNvContentPartPr/>
              <p14:nvPr/>
            </p14:nvContentPartPr>
            <p14:xfrm>
              <a:off x="1166975" y="4019050"/>
              <a:ext cx="4042440" cy="36000"/>
            </p14:xfrm>
          </p:contentPart>
        </mc:Choice>
        <mc:Fallback xmlns="">
          <p:pic>
            <p:nvPicPr>
              <p:cNvPr id="13" name="Ink 12">
                <a:extLst>
                  <a:ext uri="{FF2B5EF4-FFF2-40B4-BE49-F238E27FC236}">
                    <a16:creationId xmlns:a16="http://schemas.microsoft.com/office/drawing/2014/main" id="{C57EA5FB-09A7-8099-02CA-08280DA2EA0D}"/>
                  </a:ext>
                </a:extLst>
              </p:cNvPr>
              <p:cNvPicPr/>
              <p:nvPr/>
            </p:nvPicPr>
            <p:blipFill>
              <a:blip r:embed="rId9"/>
              <a:stretch>
                <a:fillRect/>
              </a:stretch>
            </p:blipFill>
            <p:spPr>
              <a:xfrm>
                <a:off x="1160855" y="4012930"/>
                <a:ext cx="4054680" cy="48240"/>
              </a:xfrm>
              <a:prstGeom prst="rect">
                <a:avLst/>
              </a:prstGeom>
            </p:spPr>
          </p:pic>
        </mc:Fallback>
      </mc:AlternateContent>
      <p:grpSp>
        <p:nvGrpSpPr>
          <p:cNvPr id="19" name="Group 18">
            <a:extLst>
              <a:ext uri="{FF2B5EF4-FFF2-40B4-BE49-F238E27FC236}">
                <a16:creationId xmlns:a16="http://schemas.microsoft.com/office/drawing/2014/main" id="{15739C7D-E5C2-057D-0325-BBF1E3E393B1}"/>
              </a:ext>
            </a:extLst>
          </p:cNvPr>
          <p:cNvGrpSpPr/>
          <p:nvPr/>
        </p:nvGrpSpPr>
        <p:grpSpPr>
          <a:xfrm>
            <a:off x="5146415" y="3915010"/>
            <a:ext cx="270360" cy="229320"/>
            <a:chOff x="5146415" y="3915010"/>
            <a:chExt cx="270360" cy="229320"/>
          </a:xfrm>
        </p:grpSpPr>
        <mc:AlternateContent xmlns:mc="http://schemas.openxmlformats.org/markup-compatibility/2006" xmlns:p14="http://schemas.microsoft.com/office/powerpoint/2010/main">
          <mc:Choice Requires="p14">
            <p:contentPart p14:bwMode="auto" r:id="rId10">
              <p14:nvContentPartPr>
                <p14:cNvPr id="14" name="Ink 13">
                  <a:extLst>
                    <a:ext uri="{FF2B5EF4-FFF2-40B4-BE49-F238E27FC236}">
                      <a16:creationId xmlns:a16="http://schemas.microsoft.com/office/drawing/2014/main" id="{BC6FD0CB-E63A-6F3D-5CF4-4E2B1702955A}"/>
                    </a:ext>
                  </a:extLst>
                </p14:cNvPr>
                <p14:cNvContentPartPr/>
                <p14:nvPr/>
              </p14:nvContentPartPr>
              <p14:xfrm>
                <a:off x="5146415" y="3977650"/>
                <a:ext cx="71640" cy="162360"/>
              </p14:xfrm>
            </p:contentPart>
          </mc:Choice>
          <mc:Fallback xmlns="">
            <p:pic>
              <p:nvPicPr>
                <p:cNvPr id="14" name="Ink 13">
                  <a:extLst>
                    <a:ext uri="{FF2B5EF4-FFF2-40B4-BE49-F238E27FC236}">
                      <a16:creationId xmlns:a16="http://schemas.microsoft.com/office/drawing/2014/main" id="{BC6FD0CB-E63A-6F3D-5CF4-4E2B1702955A}"/>
                    </a:ext>
                  </a:extLst>
                </p:cNvPr>
                <p:cNvPicPr/>
                <p:nvPr/>
              </p:nvPicPr>
              <p:blipFill>
                <a:blip r:embed="rId11"/>
                <a:stretch>
                  <a:fillRect/>
                </a:stretch>
              </p:blipFill>
              <p:spPr>
                <a:xfrm>
                  <a:off x="5140295" y="3971530"/>
                  <a:ext cx="83880" cy="174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5" name="Ink 14">
                  <a:extLst>
                    <a:ext uri="{FF2B5EF4-FFF2-40B4-BE49-F238E27FC236}">
                      <a16:creationId xmlns:a16="http://schemas.microsoft.com/office/drawing/2014/main" id="{FB2C1D00-0AA4-710C-3E1A-7B64CE2CCFCE}"/>
                    </a:ext>
                  </a:extLst>
                </p14:cNvPr>
                <p14:cNvContentPartPr/>
                <p14:nvPr/>
              </p14:nvContentPartPr>
              <p14:xfrm>
                <a:off x="5292575" y="3958570"/>
                <a:ext cx="115920" cy="169920"/>
              </p14:xfrm>
            </p:contentPart>
          </mc:Choice>
          <mc:Fallback xmlns="">
            <p:pic>
              <p:nvPicPr>
                <p:cNvPr id="15" name="Ink 14">
                  <a:extLst>
                    <a:ext uri="{FF2B5EF4-FFF2-40B4-BE49-F238E27FC236}">
                      <a16:creationId xmlns:a16="http://schemas.microsoft.com/office/drawing/2014/main" id="{FB2C1D00-0AA4-710C-3E1A-7B64CE2CCFCE}"/>
                    </a:ext>
                  </a:extLst>
                </p:cNvPr>
                <p:cNvPicPr/>
                <p:nvPr/>
              </p:nvPicPr>
              <p:blipFill>
                <a:blip r:embed="rId13"/>
                <a:stretch>
                  <a:fillRect/>
                </a:stretch>
              </p:blipFill>
              <p:spPr>
                <a:xfrm>
                  <a:off x="5286455" y="3952450"/>
                  <a:ext cx="128160" cy="1821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6" name="Ink 15">
                  <a:extLst>
                    <a:ext uri="{FF2B5EF4-FFF2-40B4-BE49-F238E27FC236}">
                      <a16:creationId xmlns:a16="http://schemas.microsoft.com/office/drawing/2014/main" id="{32EA1AC4-DA48-1782-ADDE-13DC3BED9996}"/>
                    </a:ext>
                  </a:extLst>
                </p14:cNvPr>
                <p14:cNvContentPartPr/>
                <p14:nvPr/>
              </p14:nvContentPartPr>
              <p14:xfrm>
                <a:off x="5305175" y="3915010"/>
                <a:ext cx="111600" cy="229320"/>
              </p14:xfrm>
            </p:contentPart>
          </mc:Choice>
          <mc:Fallback xmlns="">
            <p:pic>
              <p:nvPicPr>
                <p:cNvPr id="16" name="Ink 15">
                  <a:extLst>
                    <a:ext uri="{FF2B5EF4-FFF2-40B4-BE49-F238E27FC236}">
                      <a16:creationId xmlns:a16="http://schemas.microsoft.com/office/drawing/2014/main" id="{32EA1AC4-DA48-1782-ADDE-13DC3BED9996}"/>
                    </a:ext>
                  </a:extLst>
                </p:cNvPr>
                <p:cNvPicPr/>
                <p:nvPr/>
              </p:nvPicPr>
              <p:blipFill>
                <a:blip r:embed="rId15"/>
                <a:stretch>
                  <a:fillRect/>
                </a:stretch>
              </p:blipFill>
              <p:spPr>
                <a:xfrm>
                  <a:off x="5299055" y="3908890"/>
                  <a:ext cx="123840" cy="2415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6">
            <p14:nvContentPartPr>
              <p14:cNvPr id="21" name="Ink 20">
                <a:extLst>
                  <a:ext uri="{FF2B5EF4-FFF2-40B4-BE49-F238E27FC236}">
                    <a16:creationId xmlns:a16="http://schemas.microsoft.com/office/drawing/2014/main" id="{655EB81C-077D-42BE-91A3-64E43A4DC6CB}"/>
                  </a:ext>
                </a:extLst>
              </p14:cNvPr>
              <p14:cNvContentPartPr/>
              <p14:nvPr/>
            </p14:nvContentPartPr>
            <p14:xfrm>
              <a:off x="778175" y="2781370"/>
              <a:ext cx="3281400" cy="1653480"/>
            </p14:xfrm>
          </p:contentPart>
        </mc:Choice>
        <mc:Fallback xmlns="">
          <p:pic>
            <p:nvPicPr>
              <p:cNvPr id="21" name="Ink 20">
                <a:extLst>
                  <a:ext uri="{FF2B5EF4-FFF2-40B4-BE49-F238E27FC236}">
                    <a16:creationId xmlns:a16="http://schemas.microsoft.com/office/drawing/2014/main" id="{655EB81C-077D-42BE-91A3-64E43A4DC6CB}"/>
                  </a:ext>
                </a:extLst>
              </p:cNvPr>
              <p:cNvPicPr/>
              <p:nvPr/>
            </p:nvPicPr>
            <p:blipFill>
              <a:blip r:embed="rId17"/>
              <a:stretch>
                <a:fillRect/>
              </a:stretch>
            </p:blipFill>
            <p:spPr>
              <a:xfrm>
                <a:off x="772055" y="2775250"/>
                <a:ext cx="3293640" cy="16657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2" name="Ink 21">
                <a:extLst>
                  <a:ext uri="{FF2B5EF4-FFF2-40B4-BE49-F238E27FC236}">
                    <a16:creationId xmlns:a16="http://schemas.microsoft.com/office/drawing/2014/main" id="{849B40C0-9D23-FED6-9C43-8DBE07F9E6FB}"/>
                  </a:ext>
                </a:extLst>
              </p14:cNvPr>
              <p14:cNvContentPartPr/>
              <p14:nvPr/>
            </p14:nvContentPartPr>
            <p14:xfrm>
              <a:off x="3195575" y="3970450"/>
              <a:ext cx="11160" cy="154800"/>
            </p14:xfrm>
          </p:contentPart>
        </mc:Choice>
        <mc:Fallback xmlns="">
          <p:pic>
            <p:nvPicPr>
              <p:cNvPr id="22" name="Ink 21">
                <a:extLst>
                  <a:ext uri="{FF2B5EF4-FFF2-40B4-BE49-F238E27FC236}">
                    <a16:creationId xmlns:a16="http://schemas.microsoft.com/office/drawing/2014/main" id="{849B40C0-9D23-FED6-9C43-8DBE07F9E6FB}"/>
                  </a:ext>
                </a:extLst>
              </p:cNvPr>
              <p:cNvPicPr/>
              <p:nvPr/>
            </p:nvPicPr>
            <p:blipFill>
              <a:blip r:embed="rId19"/>
              <a:stretch>
                <a:fillRect/>
              </a:stretch>
            </p:blipFill>
            <p:spPr>
              <a:xfrm>
                <a:off x="3189455" y="3964330"/>
                <a:ext cx="23400" cy="1670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3" name="Ink 22">
                <a:extLst>
                  <a:ext uri="{FF2B5EF4-FFF2-40B4-BE49-F238E27FC236}">
                    <a16:creationId xmlns:a16="http://schemas.microsoft.com/office/drawing/2014/main" id="{BFA4AB2D-4542-39B6-5BB3-767A5CB17452}"/>
                  </a:ext>
                </a:extLst>
              </p14:cNvPr>
              <p14:cNvContentPartPr/>
              <p14:nvPr/>
            </p14:nvContentPartPr>
            <p14:xfrm>
              <a:off x="3103775" y="4169890"/>
              <a:ext cx="2520" cy="7560"/>
            </p14:xfrm>
          </p:contentPart>
        </mc:Choice>
        <mc:Fallback xmlns="">
          <p:pic>
            <p:nvPicPr>
              <p:cNvPr id="23" name="Ink 22">
                <a:extLst>
                  <a:ext uri="{FF2B5EF4-FFF2-40B4-BE49-F238E27FC236}">
                    <a16:creationId xmlns:a16="http://schemas.microsoft.com/office/drawing/2014/main" id="{BFA4AB2D-4542-39B6-5BB3-767A5CB17452}"/>
                  </a:ext>
                </a:extLst>
              </p:cNvPr>
              <p:cNvPicPr/>
              <p:nvPr/>
            </p:nvPicPr>
            <p:blipFill>
              <a:blip r:embed="rId21"/>
              <a:stretch>
                <a:fillRect/>
              </a:stretch>
            </p:blipFill>
            <p:spPr>
              <a:xfrm>
                <a:off x="3097655" y="4163770"/>
                <a:ext cx="14760" cy="19800"/>
              </a:xfrm>
              <a:prstGeom prst="rect">
                <a:avLst/>
              </a:prstGeom>
            </p:spPr>
          </p:pic>
        </mc:Fallback>
      </mc:AlternateContent>
      <p:grpSp>
        <p:nvGrpSpPr>
          <p:cNvPr id="28" name="Group 27">
            <a:extLst>
              <a:ext uri="{FF2B5EF4-FFF2-40B4-BE49-F238E27FC236}">
                <a16:creationId xmlns:a16="http://schemas.microsoft.com/office/drawing/2014/main" id="{94D89A82-ADF6-D5CF-7A57-E1ADC754CE5D}"/>
              </a:ext>
            </a:extLst>
          </p:cNvPr>
          <p:cNvGrpSpPr/>
          <p:nvPr/>
        </p:nvGrpSpPr>
        <p:grpSpPr>
          <a:xfrm>
            <a:off x="3099455" y="4139650"/>
            <a:ext cx="282960" cy="223560"/>
            <a:chOff x="3099455" y="4139650"/>
            <a:chExt cx="282960" cy="223560"/>
          </a:xfrm>
        </p:grpSpPr>
        <mc:AlternateContent xmlns:mc="http://schemas.openxmlformats.org/markup-compatibility/2006" xmlns:p14="http://schemas.microsoft.com/office/powerpoint/2010/main">
          <mc:Choice Requires="p14">
            <p:contentPart p14:bwMode="auto" r:id="rId22">
              <p14:nvContentPartPr>
                <p14:cNvPr id="24" name="Ink 23">
                  <a:extLst>
                    <a:ext uri="{FF2B5EF4-FFF2-40B4-BE49-F238E27FC236}">
                      <a16:creationId xmlns:a16="http://schemas.microsoft.com/office/drawing/2014/main" id="{3DFB53CA-C0DA-E2F0-E958-3DC2A55467D5}"/>
                    </a:ext>
                  </a:extLst>
                </p14:cNvPr>
                <p14:cNvContentPartPr/>
                <p14:nvPr/>
              </p14:nvContentPartPr>
              <p14:xfrm>
                <a:off x="3099455" y="4177090"/>
                <a:ext cx="162720" cy="120960"/>
              </p14:xfrm>
            </p:contentPart>
          </mc:Choice>
          <mc:Fallback xmlns="">
            <p:pic>
              <p:nvPicPr>
                <p:cNvPr id="24" name="Ink 23">
                  <a:extLst>
                    <a:ext uri="{FF2B5EF4-FFF2-40B4-BE49-F238E27FC236}">
                      <a16:creationId xmlns:a16="http://schemas.microsoft.com/office/drawing/2014/main" id="{3DFB53CA-C0DA-E2F0-E958-3DC2A55467D5}"/>
                    </a:ext>
                  </a:extLst>
                </p:cNvPr>
                <p:cNvPicPr/>
                <p:nvPr/>
              </p:nvPicPr>
              <p:blipFill>
                <a:blip r:embed="rId23"/>
                <a:stretch>
                  <a:fillRect/>
                </a:stretch>
              </p:blipFill>
              <p:spPr>
                <a:xfrm>
                  <a:off x="3093335" y="4170970"/>
                  <a:ext cx="17496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5" name="Ink 24">
                  <a:extLst>
                    <a:ext uri="{FF2B5EF4-FFF2-40B4-BE49-F238E27FC236}">
                      <a16:creationId xmlns:a16="http://schemas.microsoft.com/office/drawing/2014/main" id="{2A2FA854-615D-6F6D-D2ED-306F5B470D87}"/>
                    </a:ext>
                  </a:extLst>
                </p14:cNvPr>
                <p14:cNvContentPartPr/>
                <p14:nvPr/>
              </p14:nvContentPartPr>
              <p14:xfrm>
                <a:off x="3148775" y="4139650"/>
                <a:ext cx="130680" cy="173520"/>
              </p14:xfrm>
            </p:contentPart>
          </mc:Choice>
          <mc:Fallback xmlns="">
            <p:pic>
              <p:nvPicPr>
                <p:cNvPr id="25" name="Ink 24">
                  <a:extLst>
                    <a:ext uri="{FF2B5EF4-FFF2-40B4-BE49-F238E27FC236}">
                      <a16:creationId xmlns:a16="http://schemas.microsoft.com/office/drawing/2014/main" id="{2A2FA854-615D-6F6D-D2ED-306F5B470D87}"/>
                    </a:ext>
                  </a:extLst>
                </p:cNvPr>
                <p:cNvPicPr/>
                <p:nvPr/>
              </p:nvPicPr>
              <p:blipFill>
                <a:blip r:embed="rId25"/>
                <a:stretch>
                  <a:fillRect/>
                </a:stretch>
              </p:blipFill>
              <p:spPr>
                <a:xfrm>
                  <a:off x="3142655" y="4133530"/>
                  <a:ext cx="142920" cy="1857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7" name="Ink 26">
                  <a:extLst>
                    <a:ext uri="{FF2B5EF4-FFF2-40B4-BE49-F238E27FC236}">
                      <a16:creationId xmlns:a16="http://schemas.microsoft.com/office/drawing/2014/main" id="{563D7BEB-9CBB-789A-1E58-3192C887421F}"/>
                    </a:ext>
                  </a:extLst>
                </p14:cNvPr>
                <p14:cNvContentPartPr/>
                <p14:nvPr/>
              </p14:nvContentPartPr>
              <p14:xfrm>
                <a:off x="3315095" y="4271050"/>
                <a:ext cx="67320" cy="92160"/>
              </p14:xfrm>
            </p:contentPart>
          </mc:Choice>
          <mc:Fallback xmlns="">
            <p:pic>
              <p:nvPicPr>
                <p:cNvPr id="27" name="Ink 26">
                  <a:extLst>
                    <a:ext uri="{FF2B5EF4-FFF2-40B4-BE49-F238E27FC236}">
                      <a16:creationId xmlns:a16="http://schemas.microsoft.com/office/drawing/2014/main" id="{563D7BEB-9CBB-789A-1E58-3192C887421F}"/>
                    </a:ext>
                  </a:extLst>
                </p:cNvPr>
                <p:cNvPicPr/>
                <p:nvPr/>
              </p:nvPicPr>
              <p:blipFill>
                <a:blip r:embed="rId27"/>
                <a:stretch>
                  <a:fillRect/>
                </a:stretch>
              </p:blipFill>
              <p:spPr>
                <a:xfrm>
                  <a:off x="3308975" y="4264930"/>
                  <a:ext cx="79560" cy="104400"/>
                </a:xfrm>
                <a:prstGeom prst="rect">
                  <a:avLst/>
                </a:prstGeom>
              </p:spPr>
            </p:pic>
          </mc:Fallback>
        </mc:AlternateContent>
      </p:grpSp>
      <p:grpSp>
        <p:nvGrpSpPr>
          <p:cNvPr id="31" name="Group 30">
            <a:extLst>
              <a:ext uri="{FF2B5EF4-FFF2-40B4-BE49-F238E27FC236}">
                <a16:creationId xmlns:a16="http://schemas.microsoft.com/office/drawing/2014/main" id="{81E4CA97-279E-677B-0788-C61AAD4D64B4}"/>
              </a:ext>
            </a:extLst>
          </p:cNvPr>
          <p:cNvGrpSpPr/>
          <p:nvPr/>
        </p:nvGrpSpPr>
        <p:grpSpPr>
          <a:xfrm>
            <a:off x="1911095" y="3837610"/>
            <a:ext cx="279720" cy="199440"/>
            <a:chOff x="1911095" y="3837610"/>
            <a:chExt cx="279720" cy="199440"/>
          </a:xfrm>
        </p:grpSpPr>
        <mc:AlternateContent xmlns:mc="http://schemas.openxmlformats.org/markup-compatibility/2006" xmlns:p14="http://schemas.microsoft.com/office/powerpoint/2010/main">
          <mc:Choice Requires="p14">
            <p:contentPart p14:bwMode="auto" r:id="rId28">
              <p14:nvContentPartPr>
                <p14:cNvPr id="29" name="Ink 28">
                  <a:extLst>
                    <a:ext uri="{FF2B5EF4-FFF2-40B4-BE49-F238E27FC236}">
                      <a16:creationId xmlns:a16="http://schemas.microsoft.com/office/drawing/2014/main" id="{D5DF7715-BF4B-8F06-53BB-E9D1060E6D4C}"/>
                    </a:ext>
                  </a:extLst>
                </p14:cNvPr>
                <p14:cNvContentPartPr/>
                <p14:nvPr/>
              </p14:nvContentPartPr>
              <p14:xfrm>
                <a:off x="1911095" y="3859930"/>
                <a:ext cx="93240" cy="177120"/>
              </p14:xfrm>
            </p:contentPart>
          </mc:Choice>
          <mc:Fallback xmlns="">
            <p:pic>
              <p:nvPicPr>
                <p:cNvPr id="29" name="Ink 28">
                  <a:extLst>
                    <a:ext uri="{FF2B5EF4-FFF2-40B4-BE49-F238E27FC236}">
                      <a16:creationId xmlns:a16="http://schemas.microsoft.com/office/drawing/2014/main" id="{D5DF7715-BF4B-8F06-53BB-E9D1060E6D4C}"/>
                    </a:ext>
                  </a:extLst>
                </p:cNvPr>
                <p:cNvPicPr/>
                <p:nvPr/>
              </p:nvPicPr>
              <p:blipFill>
                <a:blip r:embed="rId29"/>
                <a:stretch>
                  <a:fillRect/>
                </a:stretch>
              </p:blipFill>
              <p:spPr>
                <a:xfrm>
                  <a:off x="1904975" y="3853810"/>
                  <a:ext cx="105480" cy="18936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30" name="Ink 29">
                  <a:extLst>
                    <a:ext uri="{FF2B5EF4-FFF2-40B4-BE49-F238E27FC236}">
                      <a16:creationId xmlns:a16="http://schemas.microsoft.com/office/drawing/2014/main" id="{89A39D7E-A6AF-75B7-4078-C2889C285BC2}"/>
                    </a:ext>
                  </a:extLst>
                </p14:cNvPr>
                <p14:cNvContentPartPr/>
                <p14:nvPr/>
              </p14:nvContentPartPr>
              <p14:xfrm>
                <a:off x="2039255" y="3837610"/>
                <a:ext cx="151560" cy="76680"/>
              </p14:xfrm>
            </p:contentPart>
          </mc:Choice>
          <mc:Fallback xmlns="">
            <p:pic>
              <p:nvPicPr>
                <p:cNvPr id="30" name="Ink 29">
                  <a:extLst>
                    <a:ext uri="{FF2B5EF4-FFF2-40B4-BE49-F238E27FC236}">
                      <a16:creationId xmlns:a16="http://schemas.microsoft.com/office/drawing/2014/main" id="{89A39D7E-A6AF-75B7-4078-C2889C285BC2}"/>
                    </a:ext>
                  </a:extLst>
                </p:cNvPr>
                <p:cNvPicPr/>
                <p:nvPr/>
              </p:nvPicPr>
              <p:blipFill>
                <a:blip r:embed="rId31"/>
                <a:stretch>
                  <a:fillRect/>
                </a:stretch>
              </p:blipFill>
              <p:spPr>
                <a:xfrm>
                  <a:off x="2033135" y="3831490"/>
                  <a:ext cx="163800" cy="889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2">
            <p14:nvContentPartPr>
              <p14:cNvPr id="52" name="Ink 51">
                <a:extLst>
                  <a:ext uri="{FF2B5EF4-FFF2-40B4-BE49-F238E27FC236}">
                    <a16:creationId xmlns:a16="http://schemas.microsoft.com/office/drawing/2014/main" id="{224C325B-1B3C-B73D-13DC-70D9A1129B67}"/>
                  </a:ext>
                </a:extLst>
              </p14:cNvPr>
              <p14:cNvContentPartPr/>
              <p14:nvPr/>
            </p14:nvContentPartPr>
            <p14:xfrm>
              <a:off x="2802095" y="3418570"/>
              <a:ext cx="389520" cy="610560"/>
            </p14:xfrm>
          </p:contentPart>
        </mc:Choice>
        <mc:Fallback xmlns="">
          <p:pic>
            <p:nvPicPr>
              <p:cNvPr id="52" name="Ink 51">
                <a:extLst>
                  <a:ext uri="{FF2B5EF4-FFF2-40B4-BE49-F238E27FC236}">
                    <a16:creationId xmlns:a16="http://schemas.microsoft.com/office/drawing/2014/main" id="{224C325B-1B3C-B73D-13DC-70D9A1129B67}"/>
                  </a:ext>
                </a:extLst>
              </p:cNvPr>
              <p:cNvPicPr/>
              <p:nvPr/>
            </p:nvPicPr>
            <p:blipFill>
              <a:blip r:embed="rId33"/>
              <a:stretch>
                <a:fillRect/>
              </a:stretch>
            </p:blipFill>
            <p:spPr>
              <a:xfrm>
                <a:off x="2795975" y="3412450"/>
                <a:ext cx="401760" cy="622800"/>
              </a:xfrm>
              <a:prstGeom prst="rect">
                <a:avLst/>
              </a:prstGeom>
            </p:spPr>
          </p:pic>
        </mc:Fallback>
      </mc:AlternateContent>
      <p:grpSp>
        <p:nvGrpSpPr>
          <p:cNvPr id="62" name="Group 61">
            <a:extLst>
              <a:ext uri="{FF2B5EF4-FFF2-40B4-BE49-F238E27FC236}">
                <a16:creationId xmlns:a16="http://schemas.microsoft.com/office/drawing/2014/main" id="{75C23ABE-AA06-0C0F-C5CC-911B6CA0D716}"/>
              </a:ext>
            </a:extLst>
          </p:cNvPr>
          <p:cNvGrpSpPr/>
          <p:nvPr/>
        </p:nvGrpSpPr>
        <p:grpSpPr>
          <a:xfrm>
            <a:off x="3005495" y="3308770"/>
            <a:ext cx="953280" cy="376560"/>
            <a:chOff x="3005495" y="3308770"/>
            <a:chExt cx="953280" cy="376560"/>
          </a:xfrm>
        </p:grpSpPr>
        <mc:AlternateContent xmlns:mc="http://schemas.openxmlformats.org/markup-compatibility/2006" xmlns:p14="http://schemas.microsoft.com/office/powerpoint/2010/main">
          <mc:Choice Requires="p14">
            <p:contentPart p14:bwMode="auto" r:id="rId34">
              <p14:nvContentPartPr>
                <p14:cNvPr id="53" name="Ink 52">
                  <a:extLst>
                    <a:ext uri="{FF2B5EF4-FFF2-40B4-BE49-F238E27FC236}">
                      <a16:creationId xmlns:a16="http://schemas.microsoft.com/office/drawing/2014/main" id="{EE3532BA-30B9-7711-A3C2-FB38F3DE2227}"/>
                    </a:ext>
                  </a:extLst>
                </p14:cNvPr>
                <p14:cNvContentPartPr/>
                <p14:nvPr/>
              </p14:nvContentPartPr>
              <p14:xfrm>
                <a:off x="3005495" y="3563650"/>
                <a:ext cx="83880" cy="121680"/>
              </p14:xfrm>
            </p:contentPart>
          </mc:Choice>
          <mc:Fallback xmlns="">
            <p:pic>
              <p:nvPicPr>
                <p:cNvPr id="53" name="Ink 52">
                  <a:extLst>
                    <a:ext uri="{FF2B5EF4-FFF2-40B4-BE49-F238E27FC236}">
                      <a16:creationId xmlns:a16="http://schemas.microsoft.com/office/drawing/2014/main" id="{EE3532BA-30B9-7711-A3C2-FB38F3DE2227}"/>
                    </a:ext>
                  </a:extLst>
                </p:cNvPr>
                <p:cNvPicPr/>
                <p:nvPr/>
              </p:nvPicPr>
              <p:blipFill>
                <a:blip r:embed="rId35"/>
                <a:stretch>
                  <a:fillRect/>
                </a:stretch>
              </p:blipFill>
              <p:spPr>
                <a:xfrm>
                  <a:off x="2999375" y="3557530"/>
                  <a:ext cx="96120" cy="13392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54" name="Ink 53">
                  <a:extLst>
                    <a:ext uri="{FF2B5EF4-FFF2-40B4-BE49-F238E27FC236}">
                      <a16:creationId xmlns:a16="http://schemas.microsoft.com/office/drawing/2014/main" id="{4B52295B-BAA3-0946-8EDE-8928AB850447}"/>
                    </a:ext>
                  </a:extLst>
                </p14:cNvPr>
                <p14:cNvContentPartPr/>
                <p14:nvPr/>
              </p14:nvContentPartPr>
              <p14:xfrm>
                <a:off x="3026015" y="3546370"/>
                <a:ext cx="191160" cy="119520"/>
              </p14:xfrm>
            </p:contentPart>
          </mc:Choice>
          <mc:Fallback xmlns="">
            <p:pic>
              <p:nvPicPr>
                <p:cNvPr id="54" name="Ink 53">
                  <a:extLst>
                    <a:ext uri="{FF2B5EF4-FFF2-40B4-BE49-F238E27FC236}">
                      <a16:creationId xmlns:a16="http://schemas.microsoft.com/office/drawing/2014/main" id="{4B52295B-BAA3-0946-8EDE-8928AB850447}"/>
                    </a:ext>
                  </a:extLst>
                </p:cNvPr>
                <p:cNvPicPr/>
                <p:nvPr/>
              </p:nvPicPr>
              <p:blipFill>
                <a:blip r:embed="rId37"/>
                <a:stretch>
                  <a:fillRect/>
                </a:stretch>
              </p:blipFill>
              <p:spPr>
                <a:xfrm>
                  <a:off x="3019895" y="3540250"/>
                  <a:ext cx="20340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55" name="Ink 54">
                  <a:extLst>
                    <a:ext uri="{FF2B5EF4-FFF2-40B4-BE49-F238E27FC236}">
                      <a16:creationId xmlns:a16="http://schemas.microsoft.com/office/drawing/2014/main" id="{B6CA5FBA-FECA-1E06-ACAB-75016553338D}"/>
                    </a:ext>
                  </a:extLst>
                </p14:cNvPr>
                <p14:cNvContentPartPr/>
                <p14:nvPr/>
              </p14:nvContentPartPr>
              <p14:xfrm>
                <a:off x="3332375" y="3357730"/>
                <a:ext cx="45360" cy="198360"/>
              </p14:xfrm>
            </p:contentPart>
          </mc:Choice>
          <mc:Fallback xmlns="">
            <p:pic>
              <p:nvPicPr>
                <p:cNvPr id="55" name="Ink 54">
                  <a:extLst>
                    <a:ext uri="{FF2B5EF4-FFF2-40B4-BE49-F238E27FC236}">
                      <a16:creationId xmlns:a16="http://schemas.microsoft.com/office/drawing/2014/main" id="{B6CA5FBA-FECA-1E06-ACAB-75016553338D}"/>
                    </a:ext>
                  </a:extLst>
                </p:cNvPr>
                <p:cNvPicPr/>
                <p:nvPr/>
              </p:nvPicPr>
              <p:blipFill>
                <a:blip r:embed="rId39"/>
                <a:stretch>
                  <a:fillRect/>
                </a:stretch>
              </p:blipFill>
              <p:spPr>
                <a:xfrm>
                  <a:off x="3326255" y="3351610"/>
                  <a:ext cx="57600" cy="21060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56" name="Ink 55">
                  <a:extLst>
                    <a:ext uri="{FF2B5EF4-FFF2-40B4-BE49-F238E27FC236}">
                      <a16:creationId xmlns:a16="http://schemas.microsoft.com/office/drawing/2014/main" id="{38BB4E5E-6961-24A9-C4AA-3503E47FFBFE}"/>
                    </a:ext>
                  </a:extLst>
                </p14:cNvPr>
                <p14:cNvContentPartPr/>
                <p14:nvPr/>
              </p14:nvContentPartPr>
              <p14:xfrm>
                <a:off x="3315455" y="3488050"/>
                <a:ext cx="115560" cy="14400"/>
              </p14:xfrm>
            </p:contentPart>
          </mc:Choice>
          <mc:Fallback xmlns="">
            <p:pic>
              <p:nvPicPr>
                <p:cNvPr id="56" name="Ink 55">
                  <a:extLst>
                    <a:ext uri="{FF2B5EF4-FFF2-40B4-BE49-F238E27FC236}">
                      <a16:creationId xmlns:a16="http://schemas.microsoft.com/office/drawing/2014/main" id="{38BB4E5E-6961-24A9-C4AA-3503E47FFBFE}"/>
                    </a:ext>
                  </a:extLst>
                </p:cNvPr>
                <p:cNvPicPr/>
                <p:nvPr/>
              </p:nvPicPr>
              <p:blipFill>
                <a:blip r:embed="rId41"/>
                <a:stretch>
                  <a:fillRect/>
                </a:stretch>
              </p:blipFill>
              <p:spPr>
                <a:xfrm>
                  <a:off x="3309335" y="3481930"/>
                  <a:ext cx="12780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57" name="Ink 56">
                  <a:extLst>
                    <a:ext uri="{FF2B5EF4-FFF2-40B4-BE49-F238E27FC236}">
                      <a16:creationId xmlns:a16="http://schemas.microsoft.com/office/drawing/2014/main" id="{C934EAD4-DFC2-E090-F437-8A2CEF7E8DDC}"/>
                    </a:ext>
                  </a:extLst>
                </p14:cNvPr>
                <p14:cNvContentPartPr/>
                <p14:nvPr/>
              </p14:nvContentPartPr>
              <p14:xfrm>
                <a:off x="3450095" y="3519370"/>
                <a:ext cx="57960" cy="86400"/>
              </p14:xfrm>
            </p:contentPart>
          </mc:Choice>
          <mc:Fallback xmlns="">
            <p:pic>
              <p:nvPicPr>
                <p:cNvPr id="57" name="Ink 56">
                  <a:extLst>
                    <a:ext uri="{FF2B5EF4-FFF2-40B4-BE49-F238E27FC236}">
                      <a16:creationId xmlns:a16="http://schemas.microsoft.com/office/drawing/2014/main" id="{C934EAD4-DFC2-E090-F437-8A2CEF7E8DDC}"/>
                    </a:ext>
                  </a:extLst>
                </p:cNvPr>
                <p:cNvPicPr/>
                <p:nvPr/>
              </p:nvPicPr>
              <p:blipFill>
                <a:blip r:embed="rId43"/>
                <a:stretch>
                  <a:fillRect/>
                </a:stretch>
              </p:blipFill>
              <p:spPr>
                <a:xfrm>
                  <a:off x="3443975" y="3513250"/>
                  <a:ext cx="70200" cy="9864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58" name="Ink 57">
                  <a:extLst>
                    <a:ext uri="{FF2B5EF4-FFF2-40B4-BE49-F238E27FC236}">
                      <a16:creationId xmlns:a16="http://schemas.microsoft.com/office/drawing/2014/main" id="{42293C80-C0F2-C45A-B150-20CB26951823}"/>
                    </a:ext>
                  </a:extLst>
                </p14:cNvPr>
                <p14:cNvContentPartPr/>
                <p14:nvPr/>
              </p14:nvContentPartPr>
              <p14:xfrm>
                <a:off x="3550535" y="3469330"/>
                <a:ext cx="55800" cy="8280"/>
              </p14:xfrm>
            </p:contentPart>
          </mc:Choice>
          <mc:Fallback xmlns="">
            <p:pic>
              <p:nvPicPr>
                <p:cNvPr id="58" name="Ink 57">
                  <a:extLst>
                    <a:ext uri="{FF2B5EF4-FFF2-40B4-BE49-F238E27FC236}">
                      <a16:creationId xmlns:a16="http://schemas.microsoft.com/office/drawing/2014/main" id="{42293C80-C0F2-C45A-B150-20CB26951823}"/>
                    </a:ext>
                  </a:extLst>
                </p:cNvPr>
                <p:cNvPicPr/>
                <p:nvPr/>
              </p:nvPicPr>
              <p:blipFill>
                <a:blip r:embed="rId45"/>
                <a:stretch>
                  <a:fillRect/>
                </a:stretch>
              </p:blipFill>
              <p:spPr>
                <a:xfrm>
                  <a:off x="3544415" y="3463210"/>
                  <a:ext cx="68040" cy="2052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59" name="Ink 58">
                  <a:extLst>
                    <a:ext uri="{FF2B5EF4-FFF2-40B4-BE49-F238E27FC236}">
                      <a16:creationId xmlns:a16="http://schemas.microsoft.com/office/drawing/2014/main" id="{4FC655B8-DF31-0E51-EF53-B79A430017E7}"/>
                    </a:ext>
                  </a:extLst>
                </p14:cNvPr>
                <p14:cNvContentPartPr/>
                <p14:nvPr/>
              </p14:nvContentPartPr>
              <p14:xfrm>
                <a:off x="3695975" y="3308770"/>
                <a:ext cx="64440" cy="229320"/>
              </p14:xfrm>
            </p:contentPart>
          </mc:Choice>
          <mc:Fallback xmlns="">
            <p:pic>
              <p:nvPicPr>
                <p:cNvPr id="59" name="Ink 58">
                  <a:extLst>
                    <a:ext uri="{FF2B5EF4-FFF2-40B4-BE49-F238E27FC236}">
                      <a16:creationId xmlns:a16="http://schemas.microsoft.com/office/drawing/2014/main" id="{4FC655B8-DF31-0E51-EF53-B79A430017E7}"/>
                    </a:ext>
                  </a:extLst>
                </p:cNvPr>
                <p:cNvPicPr/>
                <p:nvPr/>
              </p:nvPicPr>
              <p:blipFill>
                <a:blip r:embed="rId47"/>
                <a:stretch>
                  <a:fillRect/>
                </a:stretch>
              </p:blipFill>
              <p:spPr>
                <a:xfrm>
                  <a:off x="3689855" y="3302650"/>
                  <a:ext cx="76680" cy="24156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60" name="Ink 59">
                  <a:extLst>
                    <a:ext uri="{FF2B5EF4-FFF2-40B4-BE49-F238E27FC236}">
                      <a16:creationId xmlns:a16="http://schemas.microsoft.com/office/drawing/2014/main" id="{43832E7D-D5DB-339D-8C6D-A160A0A49827}"/>
                    </a:ext>
                  </a:extLst>
                </p14:cNvPr>
                <p14:cNvContentPartPr/>
                <p14:nvPr/>
              </p14:nvContentPartPr>
              <p14:xfrm>
                <a:off x="3695975" y="3445570"/>
                <a:ext cx="85680" cy="11880"/>
              </p14:xfrm>
            </p:contentPart>
          </mc:Choice>
          <mc:Fallback xmlns="">
            <p:pic>
              <p:nvPicPr>
                <p:cNvPr id="60" name="Ink 59">
                  <a:extLst>
                    <a:ext uri="{FF2B5EF4-FFF2-40B4-BE49-F238E27FC236}">
                      <a16:creationId xmlns:a16="http://schemas.microsoft.com/office/drawing/2014/main" id="{43832E7D-D5DB-339D-8C6D-A160A0A49827}"/>
                    </a:ext>
                  </a:extLst>
                </p:cNvPr>
                <p:cNvPicPr/>
                <p:nvPr/>
              </p:nvPicPr>
              <p:blipFill>
                <a:blip r:embed="rId49"/>
                <a:stretch>
                  <a:fillRect/>
                </a:stretch>
              </p:blipFill>
              <p:spPr>
                <a:xfrm>
                  <a:off x="3689855" y="3439450"/>
                  <a:ext cx="97920" cy="2412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61" name="Ink 60">
                  <a:extLst>
                    <a:ext uri="{FF2B5EF4-FFF2-40B4-BE49-F238E27FC236}">
                      <a16:creationId xmlns:a16="http://schemas.microsoft.com/office/drawing/2014/main" id="{E13272AF-AC08-14BB-7F6B-CB5C794AE5EA}"/>
                    </a:ext>
                  </a:extLst>
                </p14:cNvPr>
                <p14:cNvContentPartPr/>
                <p14:nvPr/>
              </p14:nvContentPartPr>
              <p14:xfrm>
                <a:off x="3841055" y="3407410"/>
                <a:ext cx="117720" cy="140400"/>
              </p14:xfrm>
            </p:contentPart>
          </mc:Choice>
          <mc:Fallback xmlns="">
            <p:pic>
              <p:nvPicPr>
                <p:cNvPr id="61" name="Ink 60">
                  <a:extLst>
                    <a:ext uri="{FF2B5EF4-FFF2-40B4-BE49-F238E27FC236}">
                      <a16:creationId xmlns:a16="http://schemas.microsoft.com/office/drawing/2014/main" id="{E13272AF-AC08-14BB-7F6B-CB5C794AE5EA}"/>
                    </a:ext>
                  </a:extLst>
                </p:cNvPr>
                <p:cNvPicPr/>
                <p:nvPr/>
              </p:nvPicPr>
              <p:blipFill>
                <a:blip r:embed="rId51"/>
                <a:stretch>
                  <a:fillRect/>
                </a:stretch>
              </p:blipFill>
              <p:spPr>
                <a:xfrm>
                  <a:off x="3834935" y="3401290"/>
                  <a:ext cx="129960" cy="1526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52">
            <p14:nvContentPartPr>
              <p14:cNvPr id="63" name="Ink 62">
                <a:extLst>
                  <a:ext uri="{FF2B5EF4-FFF2-40B4-BE49-F238E27FC236}">
                    <a16:creationId xmlns:a16="http://schemas.microsoft.com/office/drawing/2014/main" id="{F32B8418-17F5-32C5-6E84-94A438A7584F}"/>
                  </a:ext>
                </a:extLst>
              </p14:cNvPr>
              <p14:cNvContentPartPr/>
              <p14:nvPr/>
            </p14:nvContentPartPr>
            <p14:xfrm>
              <a:off x="1540655" y="3993850"/>
              <a:ext cx="61560" cy="65160"/>
            </p14:xfrm>
          </p:contentPart>
        </mc:Choice>
        <mc:Fallback xmlns="">
          <p:pic>
            <p:nvPicPr>
              <p:cNvPr id="63" name="Ink 62">
                <a:extLst>
                  <a:ext uri="{FF2B5EF4-FFF2-40B4-BE49-F238E27FC236}">
                    <a16:creationId xmlns:a16="http://schemas.microsoft.com/office/drawing/2014/main" id="{F32B8418-17F5-32C5-6E84-94A438A7584F}"/>
                  </a:ext>
                </a:extLst>
              </p:cNvPr>
              <p:cNvPicPr/>
              <p:nvPr/>
            </p:nvPicPr>
            <p:blipFill>
              <a:blip r:embed="rId53"/>
              <a:stretch>
                <a:fillRect/>
              </a:stretch>
            </p:blipFill>
            <p:spPr>
              <a:xfrm>
                <a:off x="1534535" y="3987730"/>
                <a:ext cx="73800" cy="77400"/>
              </a:xfrm>
              <a:prstGeom prst="rect">
                <a:avLst/>
              </a:prstGeom>
            </p:spPr>
          </p:pic>
        </mc:Fallback>
      </mc:AlternateContent>
      <p:grpSp>
        <p:nvGrpSpPr>
          <p:cNvPr id="79" name="Group 78">
            <a:extLst>
              <a:ext uri="{FF2B5EF4-FFF2-40B4-BE49-F238E27FC236}">
                <a16:creationId xmlns:a16="http://schemas.microsoft.com/office/drawing/2014/main" id="{62EF0E3C-EF3F-563F-74C9-278B5E2D6F61}"/>
              </a:ext>
            </a:extLst>
          </p:cNvPr>
          <p:cNvGrpSpPr/>
          <p:nvPr/>
        </p:nvGrpSpPr>
        <p:grpSpPr>
          <a:xfrm>
            <a:off x="1395935" y="4216330"/>
            <a:ext cx="1112040" cy="651960"/>
            <a:chOff x="1395935" y="4216330"/>
            <a:chExt cx="1112040" cy="651960"/>
          </a:xfrm>
        </p:grpSpPr>
        <mc:AlternateContent xmlns:mc="http://schemas.openxmlformats.org/markup-compatibility/2006" xmlns:p14="http://schemas.microsoft.com/office/powerpoint/2010/main">
          <mc:Choice Requires="p14">
            <p:contentPart p14:bwMode="auto" r:id="rId54">
              <p14:nvContentPartPr>
                <p14:cNvPr id="64" name="Ink 63">
                  <a:extLst>
                    <a:ext uri="{FF2B5EF4-FFF2-40B4-BE49-F238E27FC236}">
                      <a16:creationId xmlns:a16="http://schemas.microsoft.com/office/drawing/2014/main" id="{89B3365E-6874-9088-F060-5E816FA8301B}"/>
                    </a:ext>
                  </a:extLst>
                </p14:cNvPr>
                <p14:cNvContentPartPr/>
                <p14:nvPr/>
              </p14:nvContentPartPr>
              <p14:xfrm>
                <a:off x="1395935" y="4216330"/>
                <a:ext cx="239760" cy="351720"/>
              </p14:xfrm>
            </p:contentPart>
          </mc:Choice>
          <mc:Fallback xmlns="">
            <p:pic>
              <p:nvPicPr>
                <p:cNvPr id="64" name="Ink 63">
                  <a:extLst>
                    <a:ext uri="{FF2B5EF4-FFF2-40B4-BE49-F238E27FC236}">
                      <a16:creationId xmlns:a16="http://schemas.microsoft.com/office/drawing/2014/main" id="{89B3365E-6874-9088-F060-5E816FA8301B}"/>
                    </a:ext>
                  </a:extLst>
                </p:cNvPr>
                <p:cNvPicPr/>
                <p:nvPr/>
              </p:nvPicPr>
              <p:blipFill>
                <a:blip r:embed="rId55"/>
                <a:stretch>
                  <a:fillRect/>
                </a:stretch>
              </p:blipFill>
              <p:spPr>
                <a:xfrm>
                  <a:off x="1389815" y="4210210"/>
                  <a:ext cx="252000" cy="36396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65" name="Ink 64">
                  <a:extLst>
                    <a:ext uri="{FF2B5EF4-FFF2-40B4-BE49-F238E27FC236}">
                      <a16:creationId xmlns:a16="http://schemas.microsoft.com/office/drawing/2014/main" id="{213507A8-57D8-C1CF-9B9D-02D59DABC778}"/>
                    </a:ext>
                  </a:extLst>
                </p14:cNvPr>
                <p14:cNvContentPartPr/>
                <p14:nvPr/>
              </p14:nvContentPartPr>
              <p14:xfrm>
                <a:off x="1673855" y="4423690"/>
                <a:ext cx="75960" cy="137520"/>
              </p14:xfrm>
            </p:contentPart>
          </mc:Choice>
          <mc:Fallback xmlns="">
            <p:pic>
              <p:nvPicPr>
                <p:cNvPr id="65" name="Ink 64">
                  <a:extLst>
                    <a:ext uri="{FF2B5EF4-FFF2-40B4-BE49-F238E27FC236}">
                      <a16:creationId xmlns:a16="http://schemas.microsoft.com/office/drawing/2014/main" id="{213507A8-57D8-C1CF-9B9D-02D59DABC778}"/>
                    </a:ext>
                  </a:extLst>
                </p:cNvPr>
                <p:cNvPicPr/>
                <p:nvPr/>
              </p:nvPicPr>
              <p:blipFill>
                <a:blip r:embed="rId57"/>
                <a:stretch>
                  <a:fillRect/>
                </a:stretch>
              </p:blipFill>
              <p:spPr>
                <a:xfrm>
                  <a:off x="1667735" y="4417570"/>
                  <a:ext cx="88200" cy="14976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66" name="Ink 65">
                  <a:extLst>
                    <a:ext uri="{FF2B5EF4-FFF2-40B4-BE49-F238E27FC236}">
                      <a16:creationId xmlns:a16="http://schemas.microsoft.com/office/drawing/2014/main" id="{647F10E9-8987-5DFE-7A7F-1511FCBB3A5F}"/>
                    </a:ext>
                  </a:extLst>
                </p14:cNvPr>
                <p14:cNvContentPartPr/>
                <p14:nvPr/>
              </p14:nvContentPartPr>
              <p14:xfrm>
                <a:off x="1815695" y="4439890"/>
                <a:ext cx="78480" cy="118080"/>
              </p14:xfrm>
            </p:contentPart>
          </mc:Choice>
          <mc:Fallback xmlns="">
            <p:pic>
              <p:nvPicPr>
                <p:cNvPr id="66" name="Ink 65">
                  <a:extLst>
                    <a:ext uri="{FF2B5EF4-FFF2-40B4-BE49-F238E27FC236}">
                      <a16:creationId xmlns:a16="http://schemas.microsoft.com/office/drawing/2014/main" id="{647F10E9-8987-5DFE-7A7F-1511FCBB3A5F}"/>
                    </a:ext>
                  </a:extLst>
                </p:cNvPr>
                <p:cNvPicPr/>
                <p:nvPr/>
              </p:nvPicPr>
              <p:blipFill>
                <a:blip r:embed="rId59"/>
                <a:stretch>
                  <a:fillRect/>
                </a:stretch>
              </p:blipFill>
              <p:spPr>
                <a:xfrm>
                  <a:off x="1809575" y="4433770"/>
                  <a:ext cx="90720" cy="13032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67" name="Ink 66">
                  <a:extLst>
                    <a:ext uri="{FF2B5EF4-FFF2-40B4-BE49-F238E27FC236}">
                      <a16:creationId xmlns:a16="http://schemas.microsoft.com/office/drawing/2014/main" id="{A9249B95-3B4F-EC3A-F8F9-25FA8577A40B}"/>
                    </a:ext>
                  </a:extLst>
                </p14:cNvPr>
                <p14:cNvContentPartPr/>
                <p14:nvPr/>
              </p14:nvContentPartPr>
              <p14:xfrm>
                <a:off x="1919375" y="4452130"/>
                <a:ext cx="107280" cy="97200"/>
              </p14:xfrm>
            </p:contentPart>
          </mc:Choice>
          <mc:Fallback xmlns="">
            <p:pic>
              <p:nvPicPr>
                <p:cNvPr id="67" name="Ink 66">
                  <a:extLst>
                    <a:ext uri="{FF2B5EF4-FFF2-40B4-BE49-F238E27FC236}">
                      <a16:creationId xmlns:a16="http://schemas.microsoft.com/office/drawing/2014/main" id="{A9249B95-3B4F-EC3A-F8F9-25FA8577A40B}"/>
                    </a:ext>
                  </a:extLst>
                </p:cNvPr>
                <p:cNvPicPr/>
                <p:nvPr/>
              </p:nvPicPr>
              <p:blipFill>
                <a:blip r:embed="rId61"/>
                <a:stretch>
                  <a:fillRect/>
                </a:stretch>
              </p:blipFill>
              <p:spPr>
                <a:xfrm>
                  <a:off x="1913255" y="4446010"/>
                  <a:ext cx="119520" cy="10944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68" name="Ink 67">
                  <a:extLst>
                    <a:ext uri="{FF2B5EF4-FFF2-40B4-BE49-F238E27FC236}">
                      <a16:creationId xmlns:a16="http://schemas.microsoft.com/office/drawing/2014/main" id="{E9C82187-5907-D201-9C4E-0F41F5F15709}"/>
                    </a:ext>
                  </a:extLst>
                </p14:cNvPr>
                <p14:cNvContentPartPr/>
                <p14:nvPr/>
              </p14:nvContentPartPr>
              <p14:xfrm>
                <a:off x="2054375" y="4429450"/>
                <a:ext cx="83880" cy="92520"/>
              </p14:xfrm>
            </p:contentPart>
          </mc:Choice>
          <mc:Fallback xmlns="">
            <p:pic>
              <p:nvPicPr>
                <p:cNvPr id="68" name="Ink 67">
                  <a:extLst>
                    <a:ext uri="{FF2B5EF4-FFF2-40B4-BE49-F238E27FC236}">
                      <a16:creationId xmlns:a16="http://schemas.microsoft.com/office/drawing/2014/main" id="{E9C82187-5907-D201-9C4E-0F41F5F15709}"/>
                    </a:ext>
                  </a:extLst>
                </p:cNvPr>
                <p:cNvPicPr/>
                <p:nvPr/>
              </p:nvPicPr>
              <p:blipFill>
                <a:blip r:embed="rId63"/>
                <a:stretch>
                  <a:fillRect/>
                </a:stretch>
              </p:blipFill>
              <p:spPr>
                <a:xfrm>
                  <a:off x="2048255" y="4423330"/>
                  <a:ext cx="9612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69" name="Ink 68">
                  <a:extLst>
                    <a:ext uri="{FF2B5EF4-FFF2-40B4-BE49-F238E27FC236}">
                      <a16:creationId xmlns:a16="http://schemas.microsoft.com/office/drawing/2014/main" id="{8DC88A3E-648C-7951-DB04-B3EE1D157C46}"/>
                    </a:ext>
                  </a:extLst>
                </p14:cNvPr>
                <p14:cNvContentPartPr/>
                <p14:nvPr/>
              </p14:nvContentPartPr>
              <p14:xfrm>
                <a:off x="2168855" y="4403170"/>
                <a:ext cx="105840" cy="100800"/>
              </p14:xfrm>
            </p:contentPart>
          </mc:Choice>
          <mc:Fallback xmlns="">
            <p:pic>
              <p:nvPicPr>
                <p:cNvPr id="69" name="Ink 68">
                  <a:extLst>
                    <a:ext uri="{FF2B5EF4-FFF2-40B4-BE49-F238E27FC236}">
                      <a16:creationId xmlns:a16="http://schemas.microsoft.com/office/drawing/2014/main" id="{8DC88A3E-648C-7951-DB04-B3EE1D157C46}"/>
                    </a:ext>
                  </a:extLst>
                </p:cNvPr>
                <p:cNvPicPr/>
                <p:nvPr/>
              </p:nvPicPr>
              <p:blipFill>
                <a:blip r:embed="rId65"/>
                <a:stretch>
                  <a:fillRect/>
                </a:stretch>
              </p:blipFill>
              <p:spPr>
                <a:xfrm>
                  <a:off x="2162735" y="4397050"/>
                  <a:ext cx="118080" cy="11304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70" name="Ink 69">
                  <a:extLst>
                    <a:ext uri="{FF2B5EF4-FFF2-40B4-BE49-F238E27FC236}">
                      <a16:creationId xmlns:a16="http://schemas.microsoft.com/office/drawing/2014/main" id="{375E7DCE-F551-0360-0B1A-E1388BC9F5D0}"/>
                    </a:ext>
                  </a:extLst>
                </p14:cNvPr>
                <p14:cNvContentPartPr/>
                <p14:nvPr/>
              </p14:nvContentPartPr>
              <p14:xfrm>
                <a:off x="1699415" y="4746250"/>
                <a:ext cx="107280" cy="122040"/>
              </p14:xfrm>
            </p:contentPart>
          </mc:Choice>
          <mc:Fallback xmlns="">
            <p:pic>
              <p:nvPicPr>
                <p:cNvPr id="70" name="Ink 69">
                  <a:extLst>
                    <a:ext uri="{FF2B5EF4-FFF2-40B4-BE49-F238E27FC236}">
                      <a16:creationId xmlns:a16="http://schemas.microsoft.com/office/drawing/2014/main" id="{375E7DCE-F551-0360-0B1A-E1388BC9F5D0}"/>
                    </a:ext>
                  </a:extLst>
                </p:cNvPr>
                <p:cNvPicPr/>
                <p:nvPr/>
              </p:nvPicPr>
              <p:blipFill>
                <a:blip r:embed="rId67"/>
                <a:stretch>
                  <a:fillRect/>
                </a:stretch>
              </p:blipFill>
              <p:spPr>
                <a:xfrm>
                  <a:off x="1693295" y="4740130"/>
                  <a:ext cx="119520" cy="13428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71" name="Ink 70">
                  <a:extLst>
                    <a:ext uri="{FF2B5EF4-FFF2-40B4-BE49-F238E27FC236}">
                      <a16:creationId xmlns:a16="http://schemas.microsoft.com/office/drawing/2014/main" id="{EB9AAA68-7D45-8D1D-B5A6-36C9212F26DD}"/>
                    </a:ext>
                  </a:extLst>
                </p14:cNvPr>
                <p14:cNvContentPartPr/>
                <p14:nvPr/>
              </p14:nvContentPartPr>
              <p14:xfrm>
                <a:off x="1828655" y="4762450"/>
                <a:ext cx="118440" cy="102960"/>
              </p14:xfrm>
            </p:contentPart>
          </mc:Choice>
          <mc:Fallback xmlns="">
            <p:pic>
              <p:nvPicPr>
                <p:cNvPr id="71" name="Ink 70">
                  <a:extLst>
                    <a:ext uri="{FF2B5EF4-FFF2-40B4-BE49-F238E27FC236}">
                      <a16:creationId xmlns:a16="http://schemas.microsoft.com/office/drawing/2014/main" id="{EB9AAA68-7D45-8D1D-B5A6-36C9212F26DD}"/>
                    </a:ext>
                  </a:extLst>
                </p:cNvPr>
                <p:cNvPicPr/>
                <p:nvPr/>
              </p:nvPicPr>
              <p:blipFill>
                <a:blip r:embed="rId69"/>
                <a:stretch>
                  <a:fillRect/>
                </a:stretch>
              </p:blipFill>
              <p:spPr>
                <a:xfrm>
                  <a:off x="1822535" y="4756330"/>
                  <a:ext cx="130680" cy="11520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74" name="Ink 73">
                  <a:extLst>
                    <a:ext uri="{FF2B5EF4-FFF2-40B4-BE49-F238E27FC236}">
                      <a16:creationId xmlns:a16="http://schemas.microsoft.com/office/drawing/2014/main" id="{01E81572-C042-812D-6B98-E528ADE90E70}"/>
                    </a:ext>
                  </a:extLst>
                </p14:cNvPr>
                <p14:cNvContentPartPr/>
                <p14:nvPr/>
              </p14:nvContentPartPr>
              <p14:xfrm>
                <a:off x="1974815" y="4734010"/>
                <a:ext cx="107280" cy="101880"/>
              </p14:xfrm>
            </p:contentPart>
          </mc:Choice>
          <mc:Fallback xmlns="">
            <p:pic>
              <p:nvPicPr>
                <p:cNvPr id="74" name="Ink 73">
                  <a:extLst>
                    <a:ext uri="{FF2B5EF4-FFF2-40B4-BE49-F238E27FC236}">
                      <a16:creationId xmlns:a16="http://schemas.microsoft.com/office/drawing/2014/main" id="{01E81572-C042-812D-6B98-E528ADE90E70}"/>
                    </a:ext>
                  </a:extLst>
                </p:cNvPr>
                <p:cNvPicPr/>
                <p:nvPr/>
              </p:nvPicPr>
              <p:blipFill>
                <a:blip r:embed="rId71"/>
                <a:stretch>
                  <a:fillRect/>
                </a:stretch>
              </p:blipFill>
              <p:spPr>
                <a:xfrm>
                  <a:off x="1968695" y="4727890"/>
                  <a:ext cx="119520" cy="11412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75" name="Ink 74">
                  <a:extLst>
                    <a:ext uri="{FF2B5EF4-FFF2-40B4-BE49-F238E27FC236}">
                      <a16:creationId xmlns:a16="http://schemas.microsoft.com/office/drawing/2014/main" id="{E6BD9015-E0EF-BE3C-2AC4-794D5252847D}"/>
                    </a:ext>
                  </a:extLst>
                </p14:cNvPr>
                <p14:cNvContentPartPr/>
                <p14:nvPr/>
              </p14:nvContentPartPr>
              <p14:xfrm>
                <a:off x="2103335" y="4567690"/>
                <a:ext cx="105120" cy="285120"/>
              </p14:xfrm>
            </p:contentPart>
          </mc:Choice>
          <mc:Fallback xmlns="">
            <p:pic>
              <p:nvPicPr>
                <p:cNvPr id="75" name="Ink 74">
                  <a:extLst>
                    <a:ext uri="{FF2B5EF4-FFF2-40B4-BE49-F238E27FC236}">
                      <a16:creationId xmlns:a16="http://schemas.microsoft.com/office/drawing/2014/main" id="{E6BD9015-E0EF-BE3C-2AC4-794D5252847D}"/>
                    </a:ext>
                  </a:extLst>
                </p:cNvPr>
                <p:cNvPicPr/>
                <p:nvPr/>
              </p:nvPicPr>
              <p:blipFill>
                <a:blip r:embed="rId73"/>
                <a:stretch>
                  <a:fillRect/>
                </a:stretch>
              </p:blipFill>
              <p:spPr>
                <a:xfrm>
                  <a:off x="2097215" y="4561570"/>
                  <a:ext cx="117360" cy="29736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76" name="Ink 75">
                  <a:extLst>
                    <a:ext uri="{FF2B5EF4-FFF2-40B4-BE49-F238E27FC236}">
                      <a16:creationId xmlns:a16="http://schemas.microsoft.com/office/drawing/2014/main" id="{DE747814-8F63-77CE-C1E5-0CF31B47ABF4}"/>
                    </a:ext>
                  </a:extLst>
                </p14:cNvPr>
                <p14:cNvContentPartPr/>
                <p14:nvPr/>
              </p14:nvContentPartPr>
              <p14:xfrm>
                <a:off x="2111975" y="4720330"/>
                <a:ext cx="102960" cy="18000"/>
              </p14:xfrm>
            </p:contentPart>
          </mc:Choice>
          <mc:Fallback xmlns="">
            <p:pic>
              <p:nvPicPr>
                <p:cNvPr id="76" name="Ink 75">
                  <a:extLst>
                    <a:ext uri="{FF2B5EF4-FFF2-40B4-BE49-F238E27FC236}">
                      <a16:creationId xmlns:a16="http://schemas.microsoft.com/office/drawing/2014/main" id="{DE747814-8F63-77CE-C1E5-0CF31B47ABF4}"/>
                    </a:ext>
                  </a:extLst>
                </p:cNvPr>
                <p:cNvPicPr/>
                <p:nvPr/>
              </p:nvPicPr>
              <p:blipFill>
                <a:blip r:embed="rId75"/>
                <a:stretch>
                  <a:fillRect/>
                </a:stretch>
              </p:blipFill>
              <p:spPr>
                <a:xfrm>
                  <a:off x="2105855" y="4714210"/>
                  <a:ext cx="115200" cy="3024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77" name="Ink 76">
                  <a:extLst>
                    <a:ext uri="{FF2B5EF4-FFF2-40B4-BE49-F238E27FC236}">
                      <a16:creationId xmlns:a16="http://schemas.microsoft.com/office/drawing/2014/main" id="{D78DF26F-2336-4FD8-032F-578AF6D7E946}"/>
                    </a:ext>
                  </a:extLst>
                </p14:cNvPr>
                <p14:cNvContentPartPr/>
                <p14:nvPr/>
              </p14:nvContentPartPr>
              <p14:xfrm>
                <a:off x="2270015" y="4691170"/>
                <a:ext cx="132840" cy="128160"/>
              </p14:xfrm>
            </p:contentPart>
          </mc:Choice>
          <mc:Fallback xmlns="">
            <p:pic>
              <p:nvPicPr>
                <p:cNvPr id="77" name="Ink 76">
                  <a:extLst>
                    <a:ext uri="{FF2B5EF4-FFF2-40B4-BE49-F238E27FC236}">
                      <a16:creationId xmlns:a16="http://schemas.microsoft.com/office/drawing/2014/main" id="{D78DF26F-2336-4FD8-032F-578AF6D7E946}"/>
                    </a:ext>
                  </a:extLst>
                </p:cNvPr>
                <p:cNvPicPr/>
                <p:nvPr/>
              </p:nvPicPr>
              <p:blipFill>
                <a:blip r:embed="rId77"/>
                <a:stretch>
                  <a:fillRect/>
                </a:stretch>
              </p:blipFill>
              <p:spPr>
                <a:xfrm>
                  <a:off x="2263895" y="4685050"/>
                  <a:ext cx="14508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78" name="Ink 77">
                  <a:extLst>
                    <a:ext uri="{FF2B5EF4-FFF2-40B4-BE49-F238E27FC236}">
                      <a16:creationId xmlns:a16="http://schemas.microsoft.com/office/drawing/2014/main" id="{5C4660FD-F5A4-5CAA-78D4-1457E9C77964}"/>
                    </a:ext>
                  </a:extLst>
                </p14:cNvPr>
                <p14:cNvContentPartPr/>
                <p14:nvPr/>
              </p14:nvContentPartPr>
              <p14:xfrm>
                <a:off x="2430575" y="4699810"/>
                <a:ext cx="77400" cy="124200"/>
              </p14:xfrm>
            </p:contentPart>
          </mc:Choice>
          <mc:Fallback xmlns="">
            <p:pic>
              <p:nvPicPr>
                <p:cNvPr id="78" name="Ink 77">
                  <a:extLst>
                    <a:ext uri="{FF2B5EF4-FFF2-40B4-BE49-F238E27FC236}">
                      <a16:creationId xmlns:a16="http://schemas.microsoft.com/office/drawing/2014/main" id="{5C4660FD-F5A4-5CAA-78D4-1457E9C77964}"/>
                    </a:ext>
                  </a:extLst>
                </p:cNvPr>
                <p:cNvPicPr/>
                <p:nvPr/>
              </p:nvPicPr>
              <p:blipFill>
                <a:blip r:embed="rId79"/>
                <a:stretch>
                  <a:fillRect/>
                </a:stretch>
              </p:blipFill>
              <p:spPr>
                <a:xfrm>
                  <a:off x="2424455" y="4693690"/>
                  <a:ext cx="89640" cy="136440"/>
                </a:xfrm>
                <a:prstGeom prst="rect">
                  <a:avLst/>
                </a:prstGeom>
              </p:spPr>
            </p:pic>
          </mc:Fallback>
        </mc:AlternateContent>
      </p:grpSp>
      <p:grpSp>
        <p:nvGrpSpPr>
          <p:cNvPr id="84" name="Group 83">
            <a:extLst>
              <a:ext uri="{FF2B5EF4-FFF2-40B4-BE49-F238E27FC236}">
                <a16:creationId xmlns:a16="http://schemas.microsoft.com/office/drawing/2014/main" id="{3108BAAE-E2E3-88BE-D45B-060AAA138BDF}"/>
              </a:ext>
            </a:extLst>
          </p:cNvPr>
          <p:cNvGrpSpPr/>
          <p:nvPr/>
        </p:nvGrpSpPr>
        <p:grpSpPr>
          <a:xfrm>
            <a:off x="7074575" y="2650690"/>
            <a:ext cx="411120" cy="208800"/>
            <a:chOff x="7074575" y="2650690"/>
            <a:chExt cx="411120" cy="208800"/>
          </a:xfrm>
        </p:grpSpPr>
        <mc:AlternateContent xmlns:mc="http://schemas.openxmlformats.org/markup-compatibility/2006" xmlns:p14="http://schemas.microsoft.com/office/powerpoint/2010/main">
          <mc:Choice Requires="p14">
            <p:contentPart p14:bwMode="auto" r:id="rId80">
              <p14:nvContentPartPr>
                <p14:cNvPr id="80" name="Ink 79">
                  <a:extLst>
                    <a:ext uri="{FF2B5EF4-FFF2-40B4-BE49-F238E27FC236}">
                      <a16:creationId xmlns:a16="http://schemas.microsoft.com/office/drawing/2014/main" id="{0764000F-1A5B-7BAC-0E5D-174F1011994D}"/>
                    </a:ext>
                  </a:extLst>
                </p14:cNvPr>
                <p14:cNvContentPartPr/>
                <p14:nvPr/>
              </p14:nvContentPartPr>
              <p14:xfrm>
                <a:off x="7074575" y="2698930"/>
                <a:ext cx="132480" cy="160560"/>
              </p14:xfrm>
            </p:contentPart>
          </mc:Choice>
          <mc:Fallback xmlns="">
            <p:pic>
              <p:nvPicPr>
                <p:cNvPr id="80" name="Ink 79">
                  <a:extLst>
                    <a:ext uri="{FF2B5EF4-FFF2-40B4-BE49-F238E27FC236}">
                      <a16:creationId xmlns:a16="http://schemas.microsoft.com/office/drawing/2014/main" id="{0764000F-1A5B-7BAC-0E5D-174F1011994D}"/>
                    </a:ext>
                  </a:extLst>
                </p:cNvPr>
                <p:cNvPicPr/>
                <p:nvPr/>
              </p:nvPicPr>
              <p:blipFill>
                <a:blip r:embed="rId81"/>
                <a:stretch>
                  <a:fillRect/>
                </a:stretch>
              </p:blipFill>
              <p:spPr>
                <a:xfrm>
                  <a:off x="7068455" y="2692810"/>
                  <a:ext cx="144720" cy="17280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81" name="Ink 80">
                  <a:extLst>
                    <a:ext uri="{FF2B5EF4-FFF2-40B4-BE49-F238E27FC236}">
                      <a16:creationId xmlns:a16="http://schemas.microsoft.com/office/drawing/2014/main" id="{5FA831D4-0EB9-00C4-2421-62A2C7695141}"/>
                    </a:ext>
                  </a:extLst>
                </p14:cNvPr>
                <p14:cNvContentPartPr/>
                <p14:nvPr/>
              </p14:nvContentPartPr>
              <p14:xfrm>
                <a:off x="7256015" y="2743930"/>
                <a:ext cx="13680" cy="86400"/>
              </p14:xfrm>
            </p:contentPart>
          </mc:Choice>
          <mc:Fallback xmlns="">
            <p:pic>
              <p:nvPicPr>
                <p:cNvPr id="81" name="Ink 80">
                  <a:extLst>
                    <a:ext uri="{FF2B5EF4-FFF2-40B4-BE49-F238E27FC236}">
                      <a16:creationId xmlns:a16="http://schemas.microsoft.com/office/drawing/2014/main" id="{5FA831D4-0EB9-00C4-2421-62A2C7695141}"/>
                    </a:ext>
                  </a:extLst>
                </p:cNvPr>
                <p:cNvPicPr/>
                <p:nvPr/>
              </p:nvPicPr>
              <p:blipFill>
                <a:blip r:embed="rId83"/>
                <a:stretch>
                  <a:fillRect/>
                </a:stretch>
              </p:blipFill>
              <p:spPr>
                <a:xfrm>
                  <a:off x="7249895" y="2737810"/>
                  <a:ext cx="25920" cy="9864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82" name="Ink 81">
                  <a:extLst>
                    <a:ext uri="{FF2B5EF4-FFF2-40B4-BE49-F238E27FC236}">
                      <a16:creationId xmlns:a16="http://schemas.microsoft.com/office/drawing/2014/main" id="{A59B47E5-1029-C31C-1C03-03095ED2ECC8}"/>
                    </a:ext>
                  </a:extLst>
                </p14:cNvPr>
                <p14:cNvContentPartPr/>
                <p14:nvPr/>
              </p14:nvContentPartPr>
              <p14:xfrm>
                <a:off x="7241975" y="2650690"/>
                <a:ext cx="26640" cy="17640"/>
              </p14:xfrm>
            </p:contentPart>
          </mc:Choice>
          <mc:Fallback xmlns="">
            <p:pic>
              <p:nvPicPr>
                <p:cNvPr id="82" name="Ink 81">
                  <a:extLst>
                    <a:ext uri="{FF2B5EF4-FFF2-40B4-BE49-F238E27FC236}">
                      <a16:creationId xmlns:a16="http://schemas.microsoft.com/office/drawing/2014/main" id="{A59B47E5-1029-C31C-1C03-03095ED2ECC8}"/>
                    </a:ext>
                  </a:extLst>
                </p:cNvPr>
                <p:cNvPicPr/>
                <p:nvPr/>
              </p:nvPicPr>
              <p:blipFill>
                <a:blip r:embed="rId85"/>
                <a:stretch>
                  <a:fillRect/>
                </a:stretch>
              </p:blipFill>
              <p:spPr>
                <a:xfrm>
                  <a:off x="7235855" y="2644570"/>
                  <a:ext cx="38880" cy="2988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83" name="Ink 82">
                  <a:extLst>
                    <a:ext uri="{FF2B5EF4-FFF2-40B4-BE49-F238E27FC236}">
                      <a16:creationId xmlns:a16="http://schemas.microsoft.com/office/drawing/2014/main" id="{26D6C0E6-C11F-AC5E-95EE-C6665A9E7ABE}"/>
                    </a:ext>
                  </a:extLst>
                </p14:cNvPr>
                <p14:cNvContentPartPr/>
                <p14:nvPr/>
              </p14:nvContentPartPr>
              <p14:xfrm>
                <a:off x="7348895" y="2718370"/>
                <a:ext cx="136800" cy="128160"/>
              </p14:xfrm>
            </p:contentPart>
          </mc:Choice>
          <mc:Fallback xmlns="">
            <p:pic>
              <p:nvPicPr>
                <p:cNvPr id="83" name="Ink 82">
                  <a:extLst>
                    <a:ext uri="{FF2B5EF4-FFF2-40B4-BE49-F238E27FC236}">
                      <a16:creationId xmlns:a16="http://schemas.microsoft.com/office/drawing/2014/main" id="{26D6C0E6-C11F-AC5E-95EE-C6665A9E7ABE}"/>
                    </a:ext>
                  </a:extLst>
                </p:cNvPr>
                <p:cNvPicPr/>
                <p:nvPr/>
              </p:nvPicPr>
              <p:blipFill>
                <a:blip r:embed="rId87"/>
                <a:stretch>
                  <a:fillRect/>
                </a:stretch>
              </p:blipFill>
              <p:spPr>
                <a:xfrm>
                  <a:off x="7342775" y="2712250"/>
                  <a:ext cx="149040" cy="1404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8">
            <p14:nvContentPartPr>
              <p14:cNvPr id="85" name="Ink 84">
                <a:extLst>
                  <a:ext uri="{FF2B5EF4-FFF2-40B4-BE49-F238E27FC236}">
                    <a16:creationId xmlns:a16="http://schemas.microsoft.com/office/drawing/2014/main" id="{18937223-FAB7-C1AD-41DD-9A4E77729790}"/>
                  </a:ext>
                </a:extLst>
              </p14:cNvPr>
              <p14:cNvContentPartPr/>
              <p14:nvPr/>
            </p14:nvContentPartPr>
            <p14:xfrm>
              <a:off x="7677935" y="2686330"/>
              <a:ext cx="160560" cy="119160"/>
            </p14:xfrm>
          </p:contentPart>
        </mc:Choice>
        <mc:Fallback xmlns="">
          <p:pic>
            <p:nvPicPr>
              <p:cNvPr id="85" name="Ink 84">
                <a:extLst>
                  <a:ext uri="{FF2B5EF4-FFF2-40B4-BE49-F238E27FC236}">
                    <a16:creationId xmlns:a16="http://schemas.microsoft.com/office/drawing/2014/main" id="{18937223-FAB7-C1AD-41DD-9A4E77729790}"/>
                  </a:ext>
                </a:extLst>
              </p:cNvPr>
              <p:cNvPicPr/>
              <p:nvPr/>
            </p:nvPicPr>
            <p:blipFill>
              <a:blip r:embed="rId89"/>
              <a:stretch>
                <a:fillRect/>
              </a:stretch>
            </p:blipFill>
            <p:spPr>
              <a:xfrm>
                <a:off x="7671815" y="2680210"/>
                <a:ext cx="172800" cy="131400"/>
              </a:xfrm>
              <a:prstGeom prst="rect">
                <a:avLst/>
              </a:prstGeom>
            </p:spPr>
          </p:pic>
        </mc:Fallback>
      </mc:AlternateContent>
      <p:grpSp>
        <p:nvGrpSpPr>
          <p:cNvPr id="88" name="Group 87">
            <a:extLst>
              <a:ext uri="{FF2B5EF4-FFF2-40B4-BE49-F238E27FC236}">
                <a16:creationId xmlns:a16="http://schemas.microsoft.com/office/drawing/2014/main" id="{5AAC0B96-B399-A285-6BF9-E97092055036}"/>
              </a:ext>
            </a:extLst>
          </p:cNvPr>
          <p:cNvGrpSpPr/>
          <p:nvPr/>
        </p:nvGrpSpPr>
        <p:grpSpPr>
          <a:xfrm>
            <a:off x="8041175" y="2607850"/>
            <a:ext cx="117720" cy="104760"/>
            <a:chOff x="8041175" y="2607850"/>
            <a:chExt cx="117720" cy="104760"/>
          </a:xfrm>
        </p:grpSpPr>
        <mc:AlternateContent xmlns:mc="http://schemas.openxmlformats.org/markup-compatibility/2006" xmlns:p14="http://schemas.microsoft.com/office/powerpoint/2010/main">
          <mc:Choice Requires="p14">
            <p:contentPart p14:bwMode="auto" r:id="rId90">
              <p14:nvContentPartPr>
                <p14:cNvPr id="86" name="Ink 85">
                  <a:extLst>
                    <a:ext uri="{FF2B5EF4-FFF2-40B4-BE49-F238E27FC236}">
                      <a16:creationId xmlns:a16="http://schemas.microsoft.com/office/drawing/2014/main" id="{E1356F22-15C4-544F-FA69-9B83A922E076}"/>
                    </a:ext>
                  </a:extLst>
                </p14:cNvPr>
                <p14:cNvContentPartPr/>
                <p14:nvPr/>
              </p14:nvContentPartPr>
              <p14:xfrm>
                <a:off x="8041175" y="2607850"/>
                <a:ext cx="110880" cy="27360"/>
              </p14:xfrm>
            </p:contentPart>
          </mc:Choice>
          <mc:Fallback xmlns="">
            <p:pic>
              <p:nvPicPr>
                <p:cNvPr id="86" name="Ink 85">
                  <a:extLst>
                    <a:ext uri="{FF2B5EF4-FFF2-40B4-BE49-F238E27FC236}">
                      <a16:creationId xmlns:a16="http://schemas.microsoft.com/office/drawing/2014/main" id="{E1356F22-15C4-544F-FA69-9B83A922E076}"/>
                    </a:ext>
                  </a:extLst>
                </p:cNvPr>
                <p:cNvPicPr/>
                <p:nvPr/>
              </p:nvPicPr>
              <p:blipFill>
                <a:blip r:embed="rId91"/>
                <a:stretch>
                  <a:fillRect/>
                </a:stretch>
              </p:blipFill>
              <p:spPr>
                <a:xfrm>
                  <a:off x="8035055" y="2601730"/>
                  <a:ext cx="123120" cy="3960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87" name="Ink 86">
                  <a:extLst>
                    <a:ext uri="{FF2B5EF4-FFF2-40B4-BE49-F238E27FC236}">
                      <a16:creationId xmlns:a16="http://schemas.microsoft.com/office/drawing/2014/main" id="{A8555ADD-276A-ED4E-10C8-E6AB4D99B7F7}"/>
                    </a:ext>
                  </a:extLst>
                </p14:cNvPr>
                <p14:cNvContentPartPr/>
                <p14:nvPr/>
              </p14:nvContentPartPr>
              <p14:xfrm>
                <a:off x="8054135" y="2688490"/>
                <a:ext cx="104760" cy="24120"/>
              </p14:xfrm>
            </p:contentPart>
          </mc:Choice>
          <mc:Fallback xmlns="">
            <p:pic>
              <p:nvPicPr>
                <p:cNvPr id="87" name="Ink 86">
                  <a:extLst>
                    <a:ext uri="{FF2B5EF4-FFF2-40B4-BE49-F238E27FC236}">
                      <a16:creationId xmlns:a16="http://schemas.microsoft.com/office/drawing/2014/main" id="{A8555ADD-276A-ED4E-10C8-E6AB4D99B7F7}"/>
                    </a:ext>
                  </a:extLst>
                </p:cNvPr>
                <p:cNvPicPr/>
                <p:nvPr/>
              </p:nvPicPr>
              <p:blipFill>
                <a:blip r:embed="rId93"/>
                <a:stretch>
                  <a:fillRect/>
                </a:stretch>
              </p:blipFill>
              <p:spPr>
                <a:xfrm>
                  <a:off x="8048015" y="2682370"/>
                  <a:ext cx="117000" cy="36360"/>
                </a:xfrm>
                <a:prstGeom prst="rect">
                  <a:avLst/>
                </a:prstGeom>
              </p:spPr>
            </p:pic>
          </mc:Fallback>
        </mc:AlternateContent>
      </p:grpSp>
      <p:grpSp>
        <p:nvGrpSpPr>
          <p:cNvPr id="96" name="Group 95">
            <a:extLst>
              <a:ext uri="{FF2B5EF4-FFF2-40B4-BE49-F238E27FC236}">
                <a16:creationId xmlns:a16="http://schemas.microsoft.com/office/drawing/2014/main" id="{78DCA853-E184-321E-8A96-C8D85FA63000}"/>
              </a:ext>
            </a:extLst>
          </p:cNvPr>
          <p:cNvGrpSpPr/>
          <p:nvPr/>
        </p:nvGrpSpPr>
        <p:grpSpPr>
          <a:xfrm>
            <a:off x="8706095" y="2395090"/>
            <a:ext cx="782640" cy="338040"/>
            <a:chOff x="8706095" y="2395090"/>
            <a:chExt cx="782640" cy="338040"/>
          </a:xfrm>
        </p:grpSpPr>
        <mc:AlternateContent xmlns:mc="http://schemas.openxmlformats.org/markup-compatibility/2006" xmlns:p14="http://schemas.microsoft.com/office/powerpoint/2010/main">
          <mc:Choice Requires="p14">
            <p:contentPart p14:bwMode="auto" r:id="rId94">
              <p14:nvContentPartPr>
                <p14:cNvPr id="89" name="Ink 88">
                  <a:extLst>
                    <a:ext uri="{FF2B5EF4-FFF2-40B4-BE49-F238E27FC236}">
                      <a16:creationId xmlns:a16="http://schemas.microsoft.com/office/drawing/2014/main" id="{4BFA0BB5-F3B8-E10F-4B52-BAB2990344A5}"/>
                    </a:ext>
                  </a:extLst>
                </p14:cNvPr>
                <p14:cNvContentPartPr/>
                <p14:nvPr/>
              </p14:nvContentPartPr>
              <p14:xfrm>
                <a:off x="8706095" y="2418130"/>
                <a:ext cx="81720" cy="287640"/>
              </p14:xfrm>
            </p:contentPart>
          </mc:Choice>
          <mc:Fallback xmlns="">
            <p:pic>
              <p:nvPicPr>
                <p:cNvPr id="89" name="Ink 88">
                  <a:extLst>
                    <a:ext uri="{FF2B5EF4-FFF2-40B4-BE49-F238E27FC236}">
                      <a16:creationId xmlns:a16="http://schemas.microsoft.com/office/drawing/2014/main" id="{4BFA0BB5-F3B8-E10F-4B52-BAB2990344A5}"/>
                    </a:ext>
                  </a:extLst>
                </p:cNvPr>
                <p:cNvPicPr/>
                <p:nvPr/>
              </p:nvPicPr>
              <p:blipFill>
                <a:blip r:embed="rId95"/>
                <a:stretch>
                  <a:fillRect/>
                </a:stretch>
              </p:blipFill>
              <p:spPr>
                <a:xfrm>
                  <a:off x="8699975" y="2412010"/>
                  <a:ext cx="93960" cy="29988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90" name="Ink 89">
                  <a:extLst>
                    <a:ext uri="{FF2B5EF4-FFF2-40B4-BE49-F238E27FC236}">
                      <a16:creationId xmlns:a16="http://schemas.microsoft.com/office/drawing/2014/main" id="{31BC6B01-81A6-86FE-A71B-3DE8BECD34FB}"/>
                    </a:ext>
                  </a:extLst>
                </p14:cNvPr>
                <p14:cNvContentPartPr/>
                <p14:nvPr/>
              </p14:nvContentPartPr>
              <p14:xfrm>
                <a:off x="8727335" y="2608210"/>
                <a:ext cx="111240" cy="8280"/>
              </p14:xfrm>
            </p:contentPart>
          </mc:Choice>
          <mc:Fallback xmlns="">
            <p:pic>
              <p:nvPicPr>
                <p:cNvPr id="90" name="Ink 89">
                  <a:extLst>
                    <a:ext uri="{FF2B5EF4-FFF2-40B4-BE49-F238E27FC236}">
                      <a16:creationId xmlns:a16="http://schemas.microsoft.com/office/drawing/2014/main" id="{31BC6B01-81A6-86FE-A71B-3DE8BECD34FB}"/>
                    </a:ext>
                  </a:extLst>
                </p:cNvPr>
                <p:cNvPicPr/>
                <p:nvPr/>
              </p:nvPicPr>
              <p:blipFill>
                <a:blip r:embed="rId97"/>
                <a:stretch>
                  <a:fillRect/>
                </a:stretch>
              </p:blipFill>
              <p:spPr>
                <a:xfrm>
                  <a:off x="8721215" y="2602090"/>
                  <a:ext cx="123480" cy="2052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91" name="Ink 90">
                  <a:extLst>
                    <a:ext uri="{FF2B5EF4-FFF2-40B4-BE49-F238E27FC236}">
                      <a16:creationId xmlns:a16="http://schemas.microsoft.com/office/drawing/2014/main" id="{A42C3141-878A-1469-4F43-8F4E2F16B7BA}"/>
                    </a:ext>
                  </a:extLst>
                </p14:cNvPr>
                <p14:cNvContentPartPr/>
                <p14:nvPr/>
              </p14:nvContentPartPr>
              <p14:xfrm>
                <a:off x="8906975" y="2643850"/>
                <a:ext cx="75240" cy="69480"/>
              </p14:xfrm>
            </p:contentPart>
          </mc:Choice>
          <mc:Fallback xmlns="">
            <p:pic>
              <p:nvPicPr>
                <p:cNvPr id="91" name="Ink 90">
                  <a:extLst>
                    <a:ext uri="{FF2B5EF4-FFF2-40B4-BE49-F238E27FC236}">
                      <a16:creationId xmlns:a16="http://schemas.microsoft.com/office/drawing/2014/main" id="{A42C3141-878A-1469-4F43-8F4E2F16B7BA}"/>
                    </a:ext>
                  </a:extLst>
                </p:cNvPr>
                <p:cNvPicPr/>
                <p:nvPr/>
              </p:nvPicPr>
              <p:blipFill>
                <a:blip r:embed="rId99"/>
                <a:stretch>
                  <a:fillRect/>
                </a:stretch>
              </p:blipFill>
              <p:spPr>
                <a:xfrm>
                  <a:off x="8900855" y="2637730"/>
                  <a:ext cx="8748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92" name="Ink 91">
                  <a:extLst>
                    <a:ext uri="{FF2B5EF4-FFF2-40B4-BE49-F238E27FC236}">
                      <a16:creationId xmlns:a16="http://schemas.microsoft.com/office/drawing/2014/main" id="{746EDD93-F718-43D4-989D-A329D7529B03}"/>
                    </a:ext>
                  </a:extLst>
                </p14:cNvPr>
                <p14:cNvContentPartPr/>
                <p14:nvPr/>
              </p14:nvContentPartPr>
              <p14:xfrm>
                <a:off x="9039455" y="2616130"/>
                <a:ext cx="75240" cy="2160"/>
              </p14:xfrm>
            </p:contentPart>
          </mc:Choice>
          <mc:Fallback xmlns="">
            <p:pic>
              <p:nvPicPr>
                <p:cNvPr id="92" name="Ink 91">
                  <a:extLst>
                    <a:ext uri="{FF2B5EF4-FFF2-40B4-BE49-F238E27FC236}">
                      <a16:creationId xmlns:a16="http://schemas.microsoft.com/office/drawing/2014/main" id="{746EDD93-F718-43D4-989D-A329D7529B03}"/>
                    </a:ext>
                  </a:extLst>
                </p:cNvPr>
                <p:cNvPicPr/>
                <p:nvPr/>
              </p:nvPicPr>
              <p:blipFill>
                <a:blip r:embed="rId101"/>
                <a:stretch>
                  <a:fillRect/>
                </a:stretch>
              </p:blipFill>
              <p:spPr>
                <a:xfrm>
                  <a:off x="9033335" y="2610010"/>
                  <a:ext cx="87480" cy="1440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93" name="Ink 92">
                  <a:extLst>
                    <a:ext uri="{FF2B5EF4-FFF2-40B4-BE49-F238E27FC236}">
                      <a16:creationId xmlns:a16="http://schemas.microsoft.com/office/drawing/2014/main" id="{E2278E9B-BFA3-F156-9DF3-6B1042B92C44}"/>
                    </a:ext>
                  </a:extLst>
                </p14:cNvPr>
                <p14:cNvContentPartPr/>
                <p14:nvPr/>
              </p14:nvContentPartPr>
              <p14:xfrm>
                <a:off x="9189215" y="2395090"/>
                <a:ext cx="47520" cy="280440"/>
              </p14:xfrm>
            </p:contentPart>
          </mc:Choice>
          <mc:Fallback xmlns="">
            <p:pic>
              <p:nvPicPr>
                <p:cNvPr id="93" name="Ink 92">
                  <a:extLst>
                    <a:ext uri="{FF2B5EF4-FFF2-40B4-BE49-F238E27FC236}">
                      <a16:creationId xmlns:a16="http://schemas.microsoft.com/office/drawing/2014/main" id="{E2278E9B-BFA3-F156-9DF3-6B1042B92C44}"/>
                    </a:ext>
                  </a:extLst>
                </p:cNvPr>
                <p:cNvPicPr/>
                <p:nvPr/>
              </p:nvPicPr>
              <p:blipFill>
                <a:blip r:embed="rId103"/>
                <a:stretch>
                  <a:fillRect/>
                </a:stretch>
              </p:blipFill>
              <p:spPr>
                <a:xfrm>
                  <a:off x="9183095" y="2388970"/>
                  <a:ext cx="59760" cy="29268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94" name="Ink 93">
                  <a:extLst>
                    <a:ext uri="{FF2B5EF4-FFF2-40B4-BE49-F238E27FC236}">
                      <a16:creationId xmlns:a16="http://schemas.microsoft.com/office/drawing/2014/main" id="{1754C44F-05D8-A1C0-EE59-570E81780A8A}"/>
                    </a:ext>
                  </a:extLst>
                </p14:cNvPr>
                <p14:cNvContentPartPr/>
                <p14:nvPr/>
              </p14:nvContentPartPr>
              <p14:xfrm>
                <a:off x="9148535" y="2575450"/>
                <a:ext cx="119880" cy="9360"/>
              </p14:xfrm>
            </p:contentPart>
          </mc:Choice>
          <mc:Fallback xmlns="">
            <p:pic>
              <p:nvPicPr>
                <p:cNvPr id="94" name="Ink 93">
                  <a:extLst>
                    <a:ext uri="{FF2B5EF4-FFF2-40B4-BE49-F238E27FC236}">
                      <a16:creationId xmlns:a16="http://schemas.microsoft.com/office/drawing/2014/main" id="{1754C44F-05D8-A1C0-EE59-570E81780A8A}"/>
                    </a:ext>
                  </a:extLst>
                </p:cNvPr>
                <p:cNvPicPr/>
                <p:nvPr/>
              </p:nvPicPr>
              <p:blipFill>
                <a:blip r:embed="rId105"/>
                <a:stretch>
                  <a:fillRect/>
                </a:stretch>
              </p:blipFill>
              <p:spPr>
                <a:xfrm>
                  <a:off x="9142415" y="2569330"/>
                  <a:ext cx="132120" cy="2160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95" name="Ink 94">
                  <a:extLst>
                    <a:ext uri="{FF2B5EF4-FFF2-40B4-BE49-F238E27FC236}">
                      <a16:creationId xmlns:a16="http://schemas.microsoft.com/office/drawing/2014/main" id="{2AB67A80-AB56-AAD0-C0E3-EC33AF4986B5}"/>
                    </a:ext>
                  </a:extLst>
                </p14:cNvPr>
                <p14:cNvContentPartPr/>
                <p14:nvPr/>
              </p14:nvContentPartPr>
              <p14:xfrm>
                <a:off x="9368135" y="2575810"/>
                <a:ext cx="120600" cy="157320"/>
              </p14:xfrm>
            </p:contentPart>
          </mc:Choice>
          <mc:Fallback xmlns="">
            <p:pic>
              <p:nvPicPr>
                <p:cNvPr id="95" name="Ink 94">
                  <a:extLst>
                    <a:ext uri="{FF2B5EF4-FFF2-40B4-BE49-F238E27FC236}">
                      <a16:creationId xmlns:a16="http://schemas.microsoft.com/office/drawing/2014/main" id="{2AB67A80-AB56-AAD0-C0E3-EC33AF4986B5}"/>
                    </a:ext>
                  </a:extLst>
                </p:cNvPr>
                <p:cNvPicPr/>
                <p:nvPr/>
              </p:nvPicPr>
              <p:blipFill>
                <a:blip r:embed="rId107"/>
                <a:stretch>
                  <a:fillRect/>
                </a:stretch>
              </p:blipFill>
              <p:spPr>
                <a:xfrm>
                  <a:off x="9362015" y="2569690"/>
                  <a:ext cx="132840" cy="1695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08">
            <p14:nvContentPartPr>
              <p14:cNvPr id="97" name="Ink 96">
                <a:extLst>
                  <a:ext uri="{FF2B5EF4-FFF2-40B4-BE49-F238E27FC236}">
                    <a16:creationId xmlns:a16="http://schemas.microsoft.com/office/drawing/2014/main" id="{FE8878EA-DF73-3A53-9D11-95D575751E75}"/>
                  </a:ext>
                </a:extLst>
              </p14:cNvPr>
              <p14:cNvContentPartPr/>
              <p14:nvPr/>
            </p14:nvContentPartPr>
            <p14:xfrm>
              <a:off x="8684495" y="2852290"/>
              <a:ext cx="936360" cy="82800"/>
            </p14:xfrm>
          </p:contentPart>
        </mc:Choice>
        <mc:Fallback xmlns="">
          <p:pic>
            <p:nvPicPr>
              <p:cNvPr id="97" name="Ink 96">
                <a:extLst>
                  <a:ext uri="{FF2B5EF4-FFF2-40B4-BE49-F238E27FC236}">
                    <a16:creationId xmlns:a16="http://schemas.microsoft.com/office/drawing/2014/main" id="{FE8878EA-DF73-3A53-9D11-95D575751E75}"/>
                  </a:ext>
                </a:extLst>
              </p:cNvPr>
              <p:cNvPicPr/>
              <p:nvPr/>
            </p:nvPicPr>
            <p:blipFill>
              <a:blip r:embed="rId109"/>
              <a:stretch>
                <a:fillRect/>
              </a:stretch>
            </p:blipFill>
            <p:spPr>
              <a:xfrm>
                <a:off x="8678375" y="2846170"/>
                <a:ext cx="948600" cy="95040"/>
              </a:xfrm>
              <a:prstGeom prst="rect">
                <a:avLst/>
              </a:prstGeom>
            </p:spPr>
          </p:pic>
        </mc:Fallback>
      </mc:AlternateContent>
      <p:grpSp>
        <p:nvGrpSpPr>
          <p:cNvPr id="101" name="Group 100">
            <a:extLst>
              <a:ext uri="{FF2B5EF4-FFF2-40B4-BE49-F238E27FC236}">
                <a16:creationId xmlns:a16="http://schemas.microsoft.com/office/drawing/2014/main" id="{E6D75A54-8283-4424-A26D-FBAB4D2D297D}"/>
              </a:ext>
            </a:extLst>
          </p:cNvPr>
          <p:cNvGrpSpPr/>
          <p:nvPr/>
        </p:nvGrpSpPr>
        <p:grpSpPr>
          <a:xfrm>
            <a:off x="8992295" y="3145330"/>
            <a:ext cx="272520" cy="174960"/>
            <a:chOff x="8992295" y="3145330"/>
            <a:chExt cx="272520" cy="174960"/>
          </a:xfrm>
        </p:grpSpPr>
        <mc:AlternateContent xmlns:mc="http://schemas.openxmlformats.org/markup-compatibility/2006" xmlns:p14="http://schemas.microsoft.com/office/powerpoint/2010/main">
          <mc:Choice Requires="p14">
            <p:contentPart p14:bwMode="auto" r:id="rId110">
              <p14:nvContentPartPr>
                <p14:cNvPr id="98" name="Ink 97">
                  <a:extLst>
                    <a:ext uri="{FF2B5EF4-FFF2-40B4-BE49-F238E27FC236}">
                      <a16:creationId xmlns:a16="http://schemas.microsoft.com/office/drawing/2014/main" id="{127382E8-F0C2-52CD-5FE5-720AE7B916C0}"/>
                    </a:ext>
                  </a:extLst>
                </p14:cNvPr>
                <p14:cNvContentPartPr/>
                <p14:nvPr/>
              </p14:nvContentPartPr>
              <p14:xfrm>
                <a:off x="8992295" y="3170170"/>
                <a:ext cx="162720" cy="93600"/>
              </p14:xfrm>
            </p:contentPart>
          </mc:Choice>
          <mc:Fallback xmlns="">
            <p:pic>
              <p:nvPicPr>
                <p:cNvPr id="98" name="Ink 97">
                  <a:extLst>
                    <a:ext uri="{FF2B5EF4-FFF2-40B4-BE49-F238E27FC236}">
                      <a16:creationId xmlns:a16="http://schemas.microsoft.com/office/drawing/2014/main" id="{127382E8-F0C2-52CD-5FE5-720AE7B916C0}"/>
                    </a:ext>
                  </a:extLst>
                </p:cNvPr>
                <p:cNvPicPr/>
                <p:nvPr/>
              </p:nvPicPr>
              <p:blipFill>
                <a:blip r:embed="rId111"/>
                <a:stretch>
                  <a:fillRect/>
                </a:stretch>
              </p:blipFill>
              <p:spPr>
                <a:xfrm>
                  <a:off x="8986175" y="3164050"/>
                  <a:ext cx="174960" cy="10584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99" name="Ink 98">
                  <a:extLst>
                    <a:ext uri="{FF2B5EF4-FFF2-40B4-BE49-F238E27FC236}">
                      <a16:creationId xmlns:a16="http://schemas.microsoft.com/office/drawing/2014/main" id="{278A78B9-1B8C-C37E-885C-261BB349923F}"/>
                    </a:ext>
                  </a:extLst>
                </p14:cNvPr>
                <p14:cNvContentPartPr/>
                <p14:nvPr/>
              </p14:nvContentPartPr>
              <p14:xfrm>
                <a:off x="9039455" y="3145330"/>
                <a:ext cx="90000" cy="174960"/>
              </p14:xfrm>
            </p:contentPart>
          </mc:Choice>
          <mc:Fallback xmlns="">
            <p:pic>
              <p:nvPicPr>
                <p:cNvPr id="99" name="Ink 98">
                  <a:extLst>
                    <a:ext uri="{FF2B5EF4-FFF2-40B4-BE49-F238E27FC236}">
                      <a16:creationId xmlns:a16="http://schemas.microsoft.com/office/drawing/2014/main" id="{278A78B9-1B8C-C37E-885C-261BB349923F}"/>
                    </a:ext>
                  </a:extLst>
                </p:cNvPr>
                <p:cNvPicPr/>
                <p:nvPr/>
              </p:nvPicPr>
              <p:blipFill>
                <a:blip r:embed="rId113"/>
                <a:stretch>
                  <a:fillRect/>
                </a:stretch>
              </p:blipFill>
              <p:spPr>
                <a:xfrm>
                  <a:off x="9033335" y="3139210"/>
                  <a:ext cx="102240" cy="18720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100" name="Ink 99">
                  <a:extLst>
                    <a:ext uri="{FF2B5EF4-FFF2-40B4-BE49-F238E27FC236}">
                      <a16:creationId xmlns:a16="http://schemas.microsoft.com/office/drawing/2014/main" id="{E794CD2C-1DDD-C2EF-7322-DCC41BAF92AB}"/>
                    </a:ext>
                  </a:extLst>
                </p14:cNvPr>
                <p14:cNvContentPartPr/>
                <p14:nvPr/>
              </p14:nvContentPartPr>
              <p14:xfrm>
                <a:off x="9194975" y="3233530"/>
                <a:ext cx="69840" cy="75240"/>
              </p14:xfrm>
            </p:contentPart>
          </mc:Choice>
          <mc:Fallback xmlns="">
            <p:pic>
              <p:nvPicPr>
                <p:cNvPr id="100" name="Ink 99">
                  <a:extLst>
                    <a:ext uri="{FF2B5EF4-FFF2-40B4-BE49-F238E27FC236}">
                      <a16:creationId xmlns:a16="http://schemas.microsoft.com/office/drawing/2014/main" id="{E794CD2C-1DDD-C2EF-7322-DCC41BAF92AB}"/>
                    </a:ext>
                  </a:extLst>
                </p:cNvPr>
                <p:cNvPicPr/>
                <p:nvPr/>
              </p:nvPicPr>
              <p:blipFill>
                <a:blip r:embed="rId115"/>
                <a:stretch>
                  <a:fillRect/>
                </a:stretch>
              </p:blipFill>
              <p:spPr>
                <a:xfrm>
                  <a:off x="9188855" y="3227410"/>
                  <a:ext cx="82080" cy="87480"/>
                </a:xfrm>
                <a:prstGeom prst="rect">
                  <a:avLst/>
                </a:prstGeom>
              </p:spPr>
            </p:pic>
          </mc:Fallback>
        </mc:AlternateContent>
      </p:grpSp>
      <p:grpSp>
        <p:nvGrpSpPr>
          <p:cNvPr id="109" name="Group 108">
            <a:extLst>
              <a:ext uri="{FF2B5EF4-FFF2-40B4-BE49-F238E27FC236}">
                <a16:creationId xmlns:a16="http://schemas.microsoft.com/office/drawing/2014/main" id="{B12EFB87-6843-3D87-65E2-D3499407B1AF}"/>
              </a:ext>
            </a:extLst>
          </p:cNvPr>
          <p:cNvGrpSpPr/>
          <p:nvPr/>
        </p:nvGrpSpPr>
        <p:grpSpPr>
          <a:xfrm>
            <a:off x="7188335" y="3534130"/>
            <a:ext cx="690840" cy="315000"/>
            <a:chOff x="7188335" y="3534130"/>
            <a:chExt cx="690840" cy="315000"/>
          </a:xfrm>
        </p:grpSpPr>
        <mc:AlternateContent xmlns:mc="http://schemas.openxmlformats.org/markup-compatibility/2006" xmlns:p14="http://schemas.microsoft.com/office/powerpoint/2010/main">
          <mc:Choice Requires="p14">
            <p:contentPart p14:bwMode="auto" r:id="rId116">
              <p14:nvContentPartPr>
                <p14:cNvPr id="102" name="Ink 101">
                  <a:extLst>
                    <a:ext uri="{FF2B5EF4-FFF2-40B4-BE49-F238E27FC236}">
                      <a16:creationId xmlns:a16="http://schemas.microsoft.com/office/drawing/2014/main" id="{96E45B4B-89A4-B7F5-2649-2B732FEBB58D}"/>
                    </a:ext>
                  </a:extLst>
                </p14:cNvPr>
                <p14:cNvContentPartPr/>
                <p14:nvPr/>
              </p14:nvContentPartPr>
              <p14:xfrm>
                <a:off x="7243775" y="3614050"/>
                <a:ext cx="38520" cy="187560"/>
              </p14:xfrm>
            </p:contentPart>
          </mc:Choice>
          <mc:Fallback xmlns="">
            <p:pic>
              <p:nvPicPr>
                <p:cNvPr id="102" name="Ink 101">
                  <a:extLst>
                    <a:ext uri="{FF2B5EF4-FFF2-40B4-BE49-F238E27FC236}">
                      <a16:creationId xmlns:a16="http://schemas.microsoft.com/office/drawing/2014/main" id="{96E45B4B-89A4-B7F5-2649-2B732FEBB58D}"/>
                    </a:ext>
                  </a:extLst>
                </p:cNvPr>
                <p:cNvPicPr/>
                <p:nvPr/>
              </p:nvPicPr>
              <p:blipFill>
                <a:blip r:embed="rId117"/>
                <a:stretch>
                  <a:fillRect/>
                </a:stretch>
              </p:blipFill>
              <p:spPr>
                <a:xfrm>
                  <a:off x="7237655" y="3607930"/>
                  <a:ext cx="50760" cy="19980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103" name="Ink 102">
                  <a:extLst>
                    <a:ext uri="{FF2B5EF4-FFF2-40B4-BE49-F238E27FC236}">
                      <a16:creationId xmlns:a16="http://schemas.microsoft.com/office/drawing/2014/main" id="{F72895E8-0EFF-972D-F238-B59908335314}"/>
                    </a:ext>
                  </a:extLst>
                </p14:cNvPr>
                <p14:cNvContentPartPr/>
                <p14:nvPr/>
              </p14:nvContentPartPr>
              <p14:xfrm>
                <a:off x="7188335" y="3727810"/>
                <a:ext cx="113760" cy="10080"/>
              </p14:xfrm>
            </p:contentPart>
          </mc:Choice>
          <mc:Fallback xmlns="">
            <p:pic>
              <p:nvPicPr>
                <p:cNvPr id="103" name="Ink 102">
                  <a:extLst>
                    <a:ext uri="{FF2B5EF4-FFF2-40B4-BE49-F238E27FC236}">
                      <a16:creationId xmlns:a16="http://schemas.microsoft.com/office/drawing/2014/main" id="{F72895E8-0EFF-972D-F238-B59908335314}"/>
                    </a:ext>
                  </a:extLst>
                </p:cNvPr>
                <p:cNvPicPr/>
                <p:nvPr/>
              </p:nvPicPr>
              <p:blipFill>
                <a:blip r:embed="rId119"/>
                <a:stretch>
                  <a:fillRect/>
                </a:stretch>
              </p:blipFill>
              <p:spPr>
                <a:xfrm>
                  <a:off x="7182215" y="3721690"/>
                  <a:ext cx="12600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104" name="Ink 103">
                  <a:extLst>
                    <a:ext uri="{FF2B5EF4-FFF2-40B4-BE49-F238E27FC236}">
                      <a16:creationId xmlns:a16="http://schemas.microsoft.com/office/drawing/2014/main" id="{73A556A4-2150-68AF-4461-6399019894F2}"/>
                    </a:ext>
                  </a:extLst>
                </p14:cNvPr>
                <p14:cNvContentPartPr/>
                <p14:nvPr/>
              </p14:nvContentPartPr>
              <p14:xfrm>
                <a:off x="7348535" y="3760930"/>
                <a:ext cx="66240" cy="88200"/>
              </p14:xfrm>
            </p:contentPart>
          </mc:Choice>
          <mc:Fallback xmlns="">
            <p:pic>
              <p:nvPicPr>
                <p:cNvPr id="104" name="Ink 103">
                  <a:extLst>
                    <a:ext uri="{FF2B5EF4-FFF2-40B4-BE49-F238E27FC236}">
                      <a16:creationId xmlns:a16="http://schemas.microsoft.com/office/drawing/2014/main" id="{73A556A4-2150-68AF-4461-6399019894F2}"/>
                    </a:ext>
                  </a:extLst>
                </p:cNvPr>
                <p:cNvPicPr/>
                <p:nvPr/>
              </p:nvPicPr>
              <p:blipFill>
                <a:blip r:embed="rId121"/>
                <a:stretch>
                  <a:fillRect/>
                </a:stretch>
              </p:blipFill>
              <p:spPr>
                <a:xfrm>
                  <a:off x="7342415" y="3754810"/>
                  <a:ext cx="78480" cy="10044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105" name="Ink 104">
                  <a:extLst>
                    <a:ext uri="{FF2B5EF4-FFF2-40B4-BE49-F238E27FC236}">
                      <a16:creationId xmlns:a16="http://schemas.microsoft.com/office/drawing/2014/main" id="{0430DC84-660F-D9E4-8418-1360691E32A7}"/>
                    </a:ext>
                  </a:extLst>
                </p14:cNvPr>
                <p14:cNvContentPartPr/>
                <p14:nvPr/>
              </p14:nvContentPartPr>
              <p14:xfrm>
                <a:off x="7464095" y="3707290"/>
                <a:ext cx="78840" cy="11880"/>
              </p14:xfrm>
            </p:contentPart>
          </mc:Choice>
          <mc:Fallback xmlns="">
            <p:pic>
              <p:nvPicPr>
                <p:cNvPr id="105" name="Ink 104">
                  <a:extLst>
                    <a:ext uri="{FF2B5EF4-FFF2-40B4-BE49-F238E27FC236}">
                      <a16:creationId xmlns:a16="http://schemas.microsoft.com/office/drawing/2014/main" id="{0430DC84-660F-D9E4-8418-1360691E32A7}"/>
                    </a:ext>
                  </a:extLst>
                </p:cNvPr>
                <p:cNvPicPr/>
                <p:nvPr/>
              </p:nvPicPr>
              <p:blipFill>
                <a:blip r:embed="rId123"/>
                <a:stretch>
                  <a:fillRect/>
                </a:stretch>
              </p:blipFill>
              <p:spPr>
                <a:xfrm>
                  <a:off x="7457975" y="3701170"/>
                  <a:ext cx="91080" cy="2412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106" name="Ink 105">
                  <a:extLst>
                    <a:ext uri="{FF2B5EF4-FFF2-40B4-BE49-F238E27FC236}">
                      <a16:creationId xmlns:a16="http://schemas.microsoft.com/office/drawing/2014/main" id="{03856D50-11C8-CDDD-5898-1AA2A527E099}"/>
                    </a:ext>
                  </a:extLst>
                </p14:cNvPr>
                <p14:cNvContentPartPr/>
                <p14:nvPr/>
              </p14:nvContentPartPr>
              <p14:xfrm>
                <a:off x="7632935" y="3534130"/>
                <a:ext cx="64800" cy="232560"/>
              </p14:xfrm>
            </p:contentPart>
          </mc:Choice>
          <mc:Fallback xmlns="">
            <p:pic>
              <p:nvPicPr>
                <p:cNvPr id="106" name="Ink 105">
                  <a:extLst>
                    <a:ext uri="{FF2B5EF4-FFF2-40B4-BE49-F238E27FC236}">
                      <a16:creationId xmlns:a16="http://schemas.microsoft.com/office/drawing/2014/main" id="{03856D50-11C8-CDDD-5898-1AA2A527E099}"/>
                    </a:ext>
                  </a:extLst>
                </p:cNvPr>
                <p:cNvPicPr/>
                <p:nvPr/>
              </p:nvPicPr>
              <p:blipFill>
                <a:blip r:embed="rId125"/>
                <a:stretch>
                  <a:fillRect/>
                </a:stretch>
              </p:blipFill>
              <p:spPr>
                <a:xfrm>
                  <a:off x="7626815" y="3528010"/>
                  <a:ext cx="77040" cy="24480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107" name="Ink 106">
                  <a:extLst>
                    <a:ext uri="{FF2B5EF4-FFF2-40B4-BE49-F238E27FC236}">
                      <a16:creationId xmlns:a16="http://schemas.microsoft.com/office/drawing/2014/main" id="{50AB6DD4-781A-92FE-264A-C11CD4D2788E}"/>
                    </a:ext>
                  </a:extLst>
                </p14:cNvPr>
                <p14:cNvContentPartPr/>
                <p14:nvPr/>
              </p14:nvContentPartPr>
              <p14:xfrm>
                <a:off x="7618175" y="3684250"/>
                <a:ext cx="102960" cy="3960"/>
              </p14:xfrm>
            </p:contentPart>
          </mc:Choice>
          <mc:Fallback xmlns="">
            <p:pic>
              <p:nvPicPr>
                <p:cNvPr id="107" name="Ink 106">
                  <a:extLst>
                    <a:ext uri="{FF2B5EF4-FFF2-40B4-BE49-F238E27FC236}">
                      <a16:creationId xmlns:a16="http://schemas.microsoft.com/office/drawing/2014/main" id="{50AB6DD4-781A-92FE-264A-C11CD4D2788E}"/>
                    </a:ext>
                  </a:extLst>
                </p:cNvPr>
                <p:cNvPicPr/>
                <p:nvPr/>
              </p:nvPicPr>
              <p:blipFill>
                <a:blip r:embed="rId127"/>
                <a:stretch>
                  <a:fillRect/>
                </a:stretch>
              </p:blipFill>
              <p:spPr>
                <a:xfrm>
                  <a:off x="7612055" y="3678130"/>
                  <a:ext cx="11520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108" name="Ink 107">
                  <a:extLst>
                    <a:ext uri="{FF2B5EF4-FFF2-40B4-BE49-F238E27FC236}">
                      <a16:creationId xmlns:a16="http://schemas.microsoft.com/office/drawing/2014/main" id="{5E918A17-DEA2-C6CC-D907-9A04990E09A1}"/>
                    </a:ext>
                  </a:extLst>
                </p14:cNvPr>
                <p14:cNvContentPartPr/>
                <p14:nvPr/>
              </p14:nvContentPartPr>
              <p14:xfrm>
                <a:off x="7752815" y="3681370"/>
                <a:ext cx="126360" cy="105840"/>
              </p14:xfrm>
            </p:contentPart>
          </mc:Choice>
          <mc:Fallback xmlns="">
            <p:pic>
              <p:nvPicPr>
                <p:cNvPr id="108" name="Ink 107">
                  <a:extLst>
                    <a:ext uri="{FF2B5EF4-FFF2-40B4-BE49-F238E27FC236}">
                      <a16:creationId xmlns:a16="http://schemas.microsoft.com/office/drawing/2014/main" id="{5E918A17-DEA2-C6CC-D907-9A04990E09A1}"/>
                    </a:ext>
                  </a:extLst>
                </p:cNvPr>
                <p:cNvPicPr/>
                <p:nvPr/>
              </p:nvPicPr>
              <p:blipFill>
                <a:blip r:embed="rId129"/>
                <a:stretch>
                  <a:fillRect/>
                </a:stretch>
              </p:blipFill>
              <p:spPr>
                <a:xfrm>
                  <a:off x="7746695" y="3675250"/>
                  <a:ext cx="138600" cy="1180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30">
            <p14:nvContentPartPr>
              <p14:cNvPr id="110" name="Ink 109">
                <a:extLst>
                  <a:ext uri="{FF2B5EF4-FFF2-40B4-BE49-F238E27FC236}">
                    <a16:creationId xmlns:a16="http://schemas.microsoft.com/office/drawing/2014/main" id="{1165BE59-C8A3-BA2F-FB29-43EAC4DD3002}"/>
                  </a:ext>
                </a:extLst>
              </p14:cNvPr>
              <p14:cNvContentPartPr/>
              <p14:nvPr/>
            </p14:nvContentPartPr>
            <p14:xfrm>
              <a:off x="7998335" y="2507770"/>
              <a:ext cx="130680" cy="54720"/>
            </p14:xfrm>
          </p:contentPart>
        </mc:Choice>
        <mc:Fallback xmlns="">
          <p:pic>
            <p:nvPicPr>
              <p:cNvPr id="110" name="Ink 109">
                <a:extLst>
                  <a:ext uri="{FF2B5EF4-FFF2-40B4-BE49-F238E27FC236}">
                    <a16:creationId xmlns:a16="http://schemas.microsoft.com/office/drawing/2014/main" id="{1165BE59-C8A3-BA2F-FB29-43EAC4DD3002}"/>
                  </a:ext>
                </a:extLst>
              </p:cNvPr>
              <p:cNvPicPr/>
              <p:nvPr/>
            </p:nvPicPr>
            <p:blipFill>
              <a:blip r:embed="rId131"/>
              <a:stretch>
                <a:fillRect/>
              </a:stretch>
            </p:blipFill>
            <p:spPr>
              <a:xfrm>
                <a:off x="7992215" y="2501650"/>
                <a:ext cx="142920" cy="66960"/>
              </a:xfrm>
              <a:prstGeom prst="rect">
                <a:avLst/>
              </a:prstGeom>
            </p:spPr>
          </p:pic>
        </mc:Fallback>
      </mc:AlternateContent>
      <p:grpSp>
        <p:nvGrpSpPr>
          <p:cNvPr id="114" name="Group 113">
            <a:extLst>
              <a:ext uri="{FF2B5EF4-FFF2-40B4-BE49-F238E27FC236}">
                <a16:creationId xmlns:a16="http://schemas.microsoft.com/office/drawing/2014/main" id="{C19B67F8-FFA0-3FD9-D761-64A9CA091DF2}"/>
              </a:ext>
            </a:extLst>
          </p:cNvPr>
          <p:cNvGrpSpPr/>
          <p:nvPr/>
        </p:nvGrpSpPr>
        <p:grpSpPr>
          <a:xfrm>
            <a:off x="8017415" y="3577690"/>
            <a:ext cx="147960" cy="164880"/>
            <a:chOff x="8017415" y="3577690"/>
            <a:chExt cx="147960" cy="164880"/>
          </a:xfrm>
        </p:grpSpPr>
        <mc:AlternateContent xmlns:mc="http://schemas.openxmlformats.org/markup-compatibility/2006" xmlns:p14="http://schemas.microsoft.com/office/powerpoint/2010/main">
          <mc:Choice Requires="p14">
            <p:contentPart p14:bwMode="auto" r:id="rId132">
              <p14:nvContentPartPr>
                <p14:cNvPr id="111" name="Ink 110">
                  <a:extLst>
                    <a:ext uri="{FF2B5EF4-FFF2-40B4-BE49-F238E27FC236}">
                      <a16:creationId xmlns:a16="http://schemas.microsoft.com/office/drawing/2014/main" id="{A32F974B-4E5B-8D1D-0782-7A3CC8BCB043}"/>
                    </a:ext>
                  </a:extLst>
                </p14:cNvPr>
                <p14:cNvContentPartPr/>
                <p14:nvPr/>
              </p14:nvContentPartPr>
              <p14:xfrm>
                <a:off x="8017415" y="3577690"/>
                <a:ext cx="130680" cy="80280"/>
              </p14:xfrm>
            </p:contentPart>
          </mc:Choice>
          <mc:Fallback xmlns="">
            <p:pic>
              <p:nvPicPr>
                <p:cNvPr id="111" name="Ink 110">
                  <a:extLst>
                    <a:ext uri="{FF2B5EF4-FFF2-40B4-BE49-F238E27FC236}">
                      <a16:creationId xmlns:a16="http://schemas.microsoft.com/office/drawing/2014/main" id="{A32F974B-4E5B-8D1D-0782-7A3CC8BCB043}"/>
                    </a:ext>
                  </a:extLst>
                </p:cNvPr>
                <p:cNvPicPr/>
                <p:nvPr/>
              </p:nvPicPr>
              <p:blipFill>
                <a:blip r:embed="rId133"/>
                <a:stretch>
                  <a:fillRect/>
                </a:stretch>
              </p:blipFill>
              <p:spPr>
                <a:xfrm>
                  <a:off x="8011295" y="3571570"/>
                  <a:ext cx="14292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112" name="Ink 111">
                  <a:extLst>
                    <a:ext uri="{FF2B5EF4-FFF2-40B4-BE49-F238E27FC236}">
                      <a16:creationId xmlns:a16="http://schemas.microsoft.com/office/drawing/2014/main" id="{48AAEE0A-D912-7135-6D45-6C026E40DD30}"/>
                    </a:ext>
                  </a:extLst>
                </p14:cNvPr>
                <p14:cNvContentPartPr/>
                <p14:nvPr/>
              </p14:nvContentPartPr>
              <p14:xfrm>
                <a:off x="8045495" y="3671650"/>
                <a:ext cx="98640" cy="22680"/>
              </p14:xfrm>
            </p:contentPart>
          </mc:Choice>
          <mc:Fallback xmlns="">
            <p:pic>
              <p:nvPicPr>
                <p:cNvPr id="112" name="Ink 111">
                  <a:extLst>
                    <a:ext uri="{FF2B5EF4-FFF2-40B4-BE49-F238E27FC236}">
                      <a16:creationId xmlns:a16="http://schemas.microsoft.com/office/drawing/2014/main" id="{48AAEE0A-D912-7135-6D45-6C026E40DD30}"/>
                    </a:ext>
                  </a:extLst>
                </p:cNvPr>
                <p:cNvPicPr/>
                <p:nvPr/>
              </p:nvPicPr>
              <p:blipFill>
                <a:blip r:embed="rId135"/>
                <a:stretch>
                  <a:fillRect/>
                </a:stretch>
              </p:blipFill>
              <p:spPr>
                <a:xfrm>
                  <a:off x="8039375" y="3665530"/>
                  <a:ext cx="110880" cy="3492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113" name="Ink 112">
                  <a:extLst>
                    <a:ext uri="{FF2B5EF4-FFF2-40B4-BE49-F238E27FC236}">
                      <a16:creationId xmlns:a16="http://schemas.microsoft.com/office/drawing/2014/main" id="{A022B094-FDBF-9595-F375-DFA2DEBB1871}"/>
                    </a:ext>
                  </a:extLst>
                </p14:cNvPr>
                <p14:cNvContentPartPr/>
                <p14:nvPr/>
              </p14:nvContentPartPr>
              <p14:xfrm>
                <a:off x="8068895" y="3727810"/>
                <a:ext cx="96480" cy="14760"/>
              </p14:xfrm>
            </p:contentPart>
          </mc:Choice>
          <mc:Fallback xmlns="">
            <p:pic>
              <p:nvPicPr>
                <p:cNvPr id="113" name="Ink 112">
                  <a:extLst>
                    <a:ext uri="{FF2B5EF4-FFF2-40B4-BE49-F238E27FC236}">
                      <a16:creationId xmlns:a16="http://schemas.microsoft.com/office/drawing/2014/main" id="{A022B094-FDBF-9595-F375-DFA2DEBB1871}"/>
                    </a:ext>
                  </a:extLst>
                </p:cNvPr>
                <p:cNvPicPr/>
                <p:nvPr/>
              </p:nvPicPr>
              <p:blipFill>
                <a:blip r:embed="rId137"/>
                <a:stretch>
                  <a:fillRect/>
                </a:stretch>
              </p:blipFill>
              <p:spPr>
                <a:xfrm>
                  <a:off x="8062775" y="3721690"/>
                  <a:ext cx="108720" cy="27000"/>
                </a:xfrm>
                <a:prstGeom prst="rect">
                  <a:avLst/>
                </a:prstGeom>
              </p:spPr>
            </p:pic>
          </mc:Fallback>
        </mc:AlternateContent>
      </p:grpSp>
      <p:grpSp>
        <p:nvGrpSpPr>
          <p:cNvPr id="123" name="Group 122">
            <a:extLst>
              <a:ext uri="{FF2B5EF4-FFF2-40B4-BE49-F238E27FC236}">
                <a16:creationId xmlns:a16="http://schemas.microsoft.com/office/drawing/2014/main" id="{28EBA1E7-1801-2F74-6D1D-B94011312EB2}"/>
              </a:ext>
            </a:extLst>
          </p:cNvPr>
          <p:cNvGrpSpPr/>
          <p:nvPr/>
        </p:nvGrpSpPr>
        <p:grpSpPr>
          <a:xfrm>
            <a:off x="8417375" y="3512890"/>
            <a:ext cx="1105560" cy="219600"/>
            <a:chOff x="8417375" y="3512890"/>
            <a:chExt cx="1105560" cy="219600"/>
          </a:xfrm>
        </p:grpSpPr>
        <mc:AlternateContent xmlns:mc="http://schemas.openxmlformats.org/markup-compatibility/2006" xmlns:p14="http://schemas.microsoft.com/office/powerpoint/2010/main">
          <mc:Choice Requires="p14">
            <p:contentPart p14:bwMode="auto" r:id="rId138">
              <p14:nvContentPartPr>
                <p14:cNvPr id="115" name="Ink 114">
                  <a:extLst>
                    <a:ext uri="{FF2B5EF4-FFF2-40B4-BE49-F238E27FC236}">
                      <a16:creationId xmlns:a16="http://schemas.microsoft.com/office/drawing/2014/main" id="{5BB6ACE1-A8B9-ADE4-8933-F2362A66C231}"/>
                    </a:ext>
                  </a:extLst>
                </p14:cNvPr>
                <p14:cNvContentPartPr/>
                <p14:nvPr/>
              </p14:nvContentPartPr>
              <p14:xfrm>
                <a:off x="8417375" y="3609730"/>
                <a:ext cx="136440" cy="107640"/>
              </p14:xfrm>
            </p:contentPart>
          </mc:Choice>
          <mc:Fallback xmlns="">
            <p:pic>
              <p:nvPicPr>
                <p:cNvPr id="115" name="Ink 114">
                  <a:extLst>
                    <a:ext uri="{FF2B5EF4-FFF2-40B4-BE49-F238E27FC236}">
                      <a16:creationId xmlns:a16="http://schemas.microsoft.com/office/drawing/2014/main" id="{5BB6ACE1-A8B9-ADE4-8933-F2362A66C231}"/>
                    </a:ext>
                  </a:extLst>
                </p:cNvPr>
                <p:cNvPicPr/>
                <p:nvPr/>
              </p:nvPicPr>
              <p:blipFill>
                <a:blip r:embed="rId139"/>
                <a:stretch>
                  <a:fillRect/>
                </a:stretch>
              </p:blipFill>
              <p:spPr>
                <a:xfrm>
                  <a:off x="8411255" y="3603610"/>
                  <a:ext cx="148680" cy="11988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116" name="Ink 115">
                  <a:extLst>
                    <a:ext uri="{FF2B5EF4-FFF2-40B4-BE49-F238E27FC236}">
                      <a16:creationId xmlns:a16="http://schemas.microsoft.com/office/drawing/2014/main" id="{7806AC87-AF6C-B513-35F8-6746ABFBEFFE}"/>
                    </a:ext>
                  </a:extLst>
                </p14:cNvPr>
                <p14:cNvContentPartPr/>
                <p14:nvPr/>
              </p14:nvContentPartPr>
              <p14:xfrm>
                <a:off x="8430335" y="3570490"/>
                <a:ext cx="118080" cy="159480"/>
              </p14:xfrm>
            </p:contentPart>
          </mc:Choice>
          <mc:Fallback xmlns="">
            <p:pic>
              <p:nvPicPr>
                <p:cNvPr id="116" name="Ink 115">
                  <a:extLst>
                    <a:ext uri="{FF2B5EF4-FFF2-40B4-BE49-F238E27FC236}">
                      <a16:creationId xmlns:a16="http://schemas.microsoft.com/office/drawing/2014/main" id="{7806AC87-AF6C-B513-35F8-6746ABFBEFFE}"/>
                    </a:ext>
                  </a:extLst>
                </p:cNvPr>
                <p:cNvPicPr/>
                <p:nvPr/>
              </p:nvPicPr>
              <p:blipFill>
                <a:blip r:embed="rId141"/>
                <a:stretch>
                  <a:fillRect/>
                </a:stretch>
              </p:blipFill>
              <p:spPr>
                <a:xfrm>
                  <a:off x="8424215" y="3564370"/>
                  <a:ext cx="130320" cy="17172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117" name="Ink 116">
                  <a:extLst>
                    <a:ext uri="{FF2B5EF4-FFF2-40B4-BE49-F238E27FC236}">
                      <a16:creationId xmlns:a16="http://schemas.microsoft.com/office/drawing/2014/main" id="{6CF1D8AA-5D99-8706-E81D-DA87D4E2BD77}"/>
                    </a:ext>
                  </a:extLst>
                </p14:cNvPr>
                <p14:cNvContentPartPr/>
                <p14:nvPr/>
              </p14:nvContentPartPr>
              <p14:xfrm>
                <a:off x="8599895" y="3652210"/>
                <a:ext cx="54360" cy="80280"/>
              </p14:xfrm>
            </p:contentPart>
          </mc:Choice>
          <mc:Fallback xmlns="">
            <p:pic>
              <p:nvPicPr>
                <p:cNvPr id="117" name="Ink 116">
                  <a:extLst>
                    <a:ext uri="{FF2B5EF4-FFF2-40B4-BE49-F238E27FC236}">
                      <a16:creationId xmlns:a16="http://schemas.microsoft.com/office/drawing/2014/main" id="{6CF1D8AA-5D99-8706-E81D-DA87D4E2BD77}"/>
                    </a:ext>
                  </a:extLst>
                </p:cNvPr>
                <p:cNvPicPr/>
                <p:nvPr/>
              </p:nvPicPr>
              <p:blipFill>
                <a:blip r:embed="rId143"/>
                <a:stretch>
                  <a:fillRect/>
                </a:stretch>
              </p:blipFill>
              <p:spPr>
                <a:xfrm>
                  <a:off x="8593775" y="3646090"/>
                  <a:ext cx="6660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118" name="Ink 117">
                  <a:extLst>
                    <a:ext uri="{FF2B5EF4-FFF2-40B4-BE49-F238E27FC236}">
                      <a16:creationId xmlns:a16="http://schemas.microsoft.com/office/drawing/2014/main" id="{8F29BB6A-9D37-DE36-D7E0-E041CB4194CF}"/>
                    </a:ext>
                  </a:extLst>
                </p14:cNvPr>
                <p14:cNvContentPartPr/>
                <p14:nvPr/>
              </p14:nvContentPartPr>
              <p14:xfrm>
                <a:off x="8811935" y="3583810"/>
                <a:ext cx="86760" cy="129240"/>
              </p14:xfrm>
            </p:contentPart>
          </mc:Choice>
          <mc:Fallback xmlns="">
            <p:pic>
              <p:nvPicPr>
                <p:cNvPr id="118" name="Ink 117">
                  <a:extLst>
                    <a:ext uri="{FF2B5EF4-FFF2-40B4-BE49-F238E27FC236}">
                      <a16:creationId xmlns:a16="http://schemas.microsoft.com/office/drawing/2014/main" id="{8F29BB6A-9D37-DE36-D7E0-E041CB4194CF}"/>
                    </a:ext>
                  </a:extLst>
                </p:cNvPr>
                <p:cNvPicPr/>
                <p:nvPr/>
              </p:nvPicPr>
              <p:blipFill>
                <a:blip r:embed="rId145"/>
                <a:stretch>
                  <a:fillRect/>
                </a:stretch>
              </p:blipFill>
              <p:spPr>
                <a:xfrm>
                  <a:off x="8805815" y="3577690"/>
                  <a:ext cx="99000" cy="14148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119" name="Ink 118">
                  <a:extLst>
                    <a:ext uri="{FF2B5EF4-FFF2-40B4-BE49-F238E27FC236}">
                      <a16:creationId xmlns:a16="http://schemas.microsoft.com/office/drawing/2014/main" id="{60BA231E-ADA5-7D7B-676D-204009A0D83A}"/>
                    </a:ext>
                  </a:extLst>
                </p14:cNvPr>
                <p14:cNvContentPartPr/>
                <p14:nvPr/>
              </p14:nvContentPartPr>
              <p14:xfrm>
                <a:off x="8947655" y="3611530"/>
                <a:ext cx="28080" cy="75240"/>
              </p14:xfrm>
            </p:contentPart>
          </mc:Choice>
          <mc:Fallback xmlns="">
            <p:pic>
              <p:nvPicPr>
                <p:cNvPr id="119" name="Ink 118">
                  <a:extLst>
                    <a:ext uri="{FF2B5EF4-FFF2-40B4-BE49-F238E27FC236}">
                      <a16:creationId xmlns:a16="http://schemas.microsoft.com/office/drawing/2014/main" id="{60BA231E-ADA5-7D7B-676D-204009A0D83A}"/>
                    </a:ext>
                  </a:extLst>
                </p:cNvPr>
                <p:cNvPicPr/>
                <p:nvPr/>
              </p:nvPicPr>
              <p:blipFill>
                <a:blip r:embed="rId147"/>
                <a:stretch>
                  <a:fillRect/>
                </a:stretch>
              </p:blipFill>
              <p:spPr>
                <a:xfrm>
                  <a:off x="8941535" y="3605410"/>
                  <a:ext cx="40320" cy="8748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120" name="Ink 119">
                  <a:extLst>
                    <a:ext uri="{FF2B5EF4-FFF2-40B4-BE49-F238E27FC236}">
                      <a16:creationId xmlns:a16="http://schemas.microsoft.com/office/drawing/2014/main" id="{482FA733-0AE1-76FA-3D87-F66C679043F2}"/>
                    </a:ext>
                  </a:extLst>
                </p14:cNvPr>
                <p14:cNvContentPartPr/>
                <p14:nvPr/>
              </p14:nvContentPartPr>
              <p14:xfrm>
                <a:off x="8939015" y="3512890"/>
                <a:ext cx="30240" cy="17640"/>
              </p14:xfrm>
            </p:contentPart>
          </mc:Choice>
          <mc:Fallback xmlns="">
            <p:pic>
              <p:nvPicPr>
                <p:cNvPr id="120" name="Ink 119">
                  <a:extLst>
                    <a:ext uri="{FF2B5EF4-FFF2-40B4-BE49-F238E27FC236}">
                      <a16:creationId xmlns:a16="http://schemas.microsoft.com/office/drawing/2014/main" id="{482FA733-0AE1-76FA-3D87-F66C679043F2}"/>
                    </a:ext>
                  </a:extLst>
                </p:cNvPr>
                <p:cNvPicPr/>
                <p:nvPr/>
              </p:nvPicPr>
              <p:blipFill>
                <a:blip r:embed="rId149"/>
                <a:stretch>
                  <a:fillRect/>
                </a:stretch>
              </p:blipFill>
              <p:spPr>
                <a:xfrm>
                  <a:off x="8932895" y="3506770"/>
                  <a:ext cx="42480" cy="2988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121" name="Ink 120">
                  <a:extLst>
                    <a:ext uri="{FF2B5EF4-FFF2-40B4-BE49-F238E27FC236}">
                      <a16:creationId xmlns:a16="http://schemas.microsoft.com/office/drawing/2014/main" id="{691D5C8F-A883-0ADC-1A82-7DD46730F609}"/>
                    </a:ext>
                  </a:extLst>
                </p14:cNvPr>
                <p14:cNvContentPartPr/>
                <p14:nvPr/>
              </p14:nvContentPartPr>
              <p14:xfrm>
                <a:off x="9067175" y="3567970"/>
                <a:ext cx="107280" cy="94680"/>
              </p14:xfrm>
            </p:contentPart>
          </mc:Choice>
          <mc:Fallback xmlns="">
            <p:pic>
              <p:nvPicPr>
                <p:cNvPr id="121" name="Ink 120">
                  <a:extLst>
                    <a:ext uri="{FF2B5EF4-FFF2-40B4-BE49-F238E27FC236}">
                      <a16:creationId xmlns:a16="http://schemas.microsoft.com/office/drawing/2014/main" id="{691D5C8F-A883-0ADC-1A82-7DD46730F609}"/>
                    </a:ext>
                  </a:extLst>
                </p:cNvPr>
                <p:cNvPicPr/>
                <p:nvPr/>
              </p:nvPicPr>
              <p:blipFill>
                <a:blip r:embed="rId151"/>
                <a:stretch>
                  <a:fillRect/>
                </a:stretch>
              </p:blipFill>
              <p:spPr>
                <a:xfrm>
                  <a:off x="9061055" y="3561850"/>
                  <a:ext cx="119520" cy="10692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122" name="Ink 121">
                  <a:extLst>
                    <a:ext uri="{FF2B5EF4-FFF2-40B4-BE49-F238E27FC236}">
                      <a16:creationId xmlns:a16="http://schemas.microsoft.com/office/drawing/2014/main" id="{67D64321-5D3D-2C14-68FB-F9AA98ADC127}"/>
                    </a:ext>
                  </a:extLst>
                </p14:cNvPr>
                <p14:cNvContentPartPr/>
                <p14:nvPr/>
              </p14:nvContentPartPr>
              <p14:xfrm>
                <a:off x="9283175" y="3512890"/>
                <a:ext cx="239760" cy="139680"/>
              </p14:xfrm>
            </p:contentPart>
          </mc:Choice>
          <mc:Fallback xmlns="">
            <p:pic>
              <p:nvPicPr>
                <p:cNvPr id="122" name="Ink 121">
                  <a:extLst>
                    <a:ext uri="{FF2B5EF4-FFF2-40B4-BE49-F238E27FC236}">
                      <a16:creationId xmlns:a16="http://schemas.microsoft.com/office/drawing/2014/main" id="{67D64321-5D3D-2C14-68FB-F9AA98ADC127}"/>
                    </a:ext>
                  </a:extLst>
                </p:cNvPr>
                <p:cNvPicPr/>
                <p:nvPr/>
              </p:nvPicPr>
              <p:blipFill>
                <a:blip r:embed="rId153"/>
                <a:stretch>
                  <a:fillRect/>
                </a:stretch>
              </p:blipFill>
              <p:spPr>
                <a:xfrm>
                  <a:off x="9277055" y="3506770"/>
                  <a:ext cx="252000" cy="151920"/>
                </a:xfrm>
                <a:prstGeom prst="rect">
                  <a:avLst/>
                </a:prstGeom>
              </p:spPr>
            </p:pic>
          </mc:Fallback>
        </mc:AlternateContent>
      </p:grpSp>
      <p:grpSp>
        <p:nvGrpSpPr>
          <p:cNvPr id="130" name="Group 129">
            <a:extLst>
              <a:ext uri="{FF2B5EF4-FFF2-40B4-BE49-F238E27FC236}">
                <a16:creationId xmlns:a16="http://schemas.microsoft.com/office/drawing/2014/main" id="{1E5D1C4E-A88C-0485-8BD8-3CDF7D042707}"/>
              </a:ext>
            </a:extLst>
          </p:cNvPr>
          <p:cNvGrpSpPr/>
          <p:nvPr/>
        </p:nvGrpSpPr>
        <p:grpSpPr>
          <a:xfrm>
            <a:off x="3986495" y="5582890"/>
            <a:ext cx="1132920" cy="393480"/>
            <a:chOff x="3986495" y="5582890"/>
            <a:chExt cx="1132920" cy="393480"/>
          </a:xfrm>
        </p:grpSpPr>
        <mc:AlternateContent xmlns:mc="http://schemas.openxmlformats.org/markup-compatibility/2006" xmlns:p14="http://schemas.microsoft.com/office/powerpoint/2010/main">
          <mc:Choice Requires="p14">
            <p:contentPart p14:bwMode="auto" r:id="rId154">
              <p14:nvContentPartPr>
                <p14:cNvPr id="124" name="Ink 123">
                  <a:extLst>
                    <a:ext uri="{FF2B5EF4-FFF2-40B4-BE49-F238E27FC236}">
                      <a16:creationId xmlns:a16="http://schemas.microsoft.com/office/drawing/2014/main" id="{202DE6B0-D2BD-96B7-0D51-E3CC4FCFEFD4}"/>
                    </a:ext>
                  </a:extLst>
                </p14:cNvPr>
                <p14:cNvContentPartPr/>
                <p14:nvPr/>
              </p14:nvContentPartPr>
              <p14:xfrm>
                <a:off x="3986495" y="5839210"/>
                <a:ext cx="126720" cy="137160"/>
              </p14:xfrm>
            </p:contentPart>
          </mc:Choice>
          <mc:Fallback xmlns="">
            <p:pic>
              <p:nvPicPr>
                <p:cNvPr id="124" name="Ink 123">
                  <a:extLst>
                    <a:ext uri="{FF2B5EF4-FFF2-40B4-BE49-F238E27FC236}">
                      <a16:creationId xmlns:a16="http://schemas.microsoft.com/office/drawing/2014/main" id="{202DE6B0-D2BD-96B7-0D51-E3CC4FCFEFD4}"/>
                    </a:ext>
                  </a:extLst>
                </p:cNvPr>
                <p:cNvPicPr/>
                <p:nvPr/>
              </p:nvPicPr>
              <p:blipFill>
                <a:blip r:embed="rId155"/>
                <a:stretch>
                  <a:fillRect/>
                </a:stretch>
              </p:blipFill>
              <p:spPr>
                <a:xfrm>
                  <a:off x="3980375" y="5833090"/>
                  <a:ext cx="138960" cy="14940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125" name="Ink 124">
                  <a:extLst>
                    <a:ext uri="{FF2B5EF4-FFF2-40B4-BE49-F238E27FC236}">
                      <a16:creationId xmlns:a16="http://schemas.microsoft.com/office/drawing/2014/main" id="{2AF17BA1-21EE-0FE2-3571-4E3C274770A4}"/>
                    </a:ext>
                  </a:extLst>
                </p14:cNvPr>
                <p14:cNvContentPartPr/>
                <p14:nvPr/>
              </p14:nvContentPartPr>
              <p14:xfrm>
                <a:off x="4184135" y="5610970"/>
                <a:ext cx="179280" cy="265680"/>
              </p14:xfrm>
            </p:contentPart>
          </mc:Choice>
          <mc:Fallback xmlns="">
            <p:pic>
              <p:nvPicPr>
                <p:cNvPr id="125" name="Ink 124">
                  <a:extLst>
                    <a:ext uri="{FF2B5EF4-FFF2-40B4-BE49-F238E27FC236}">
                      <a16:creationId xmlns:a16="http://schemas.microsoft.com/office/drawing/2014/main" id="{2AF17BA1-21EE-0FE2-3571-4E3C274770A4}"/>
                    </a:ext>
                  </a:extLst>
                </p:cNvPr>
                <p:cNvPicPr/>
                <p:nvPr/>
              </p:nvPicPr>
              <p:blipFill>
                <a:blip r:embed="rId157"/>
                <a:stretch>
                  <a:fillRect/>
                </a:stretch>
              </p:blipFill>
              <p:spPr>
                <a:xfrm>
                  <a:off x="4178015" y="5604850"/>
                  <a:ext cx="191520" cy="27792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126" name="Ink 125">
                  <a:extLst>
                    <a:ext uri="{FF2B5EF4-FFF2-40B4-BE49-F238E27FC236}">
                      <a16:creationId xmlns:a16="http://schemas.microsoft.com/office/drawing/2014/main" id="{72030E4C-0D56-43A7-D661-1FEAEB247924}"/>
                    </a:ext>
                  </a:extLst>
                </p14:cNvPr>
                <p14:cNvContentPartPr/>
                <p14:nvPr/>
              </p14:nvContentPartPr>
              <p14:xfrm>
                <a:off x="4435415" y="5767930"/>
                <a:ext cx="145800" cy="106560"/>
              </p14:xfrm>
            </p:contentPart>
          </mc:Choice>
          <mc:Fallback xmlns="">
            <p:pic>
              <p:nvPicPr>
                <p:cNvPr id="126" name="Ink 125">
                  <a:extLst>
                    <a:ext uri="{FF2B5EF4-FFF2-40B4-BE49-F238E27FC236}">
                      <a16:creationId xmlns:a16="http://schemas.microsoft.com/office/drawing/2014/main" id="{72030E4C-0D56-43A7-D661-1FEAEB247924}"/>
                    </a:ext>
                  </a:extLst>
                </p:cNvPr>
                <p:cNvPicPr/>
                <p:nvPr/>
              </p:nvPicPr>
              <p:blipFill>
                <a:blip r:embed="rId159"/>
                <a:stretch>
                  <a:fillRect/>
                </a:stretch>
              </p:blipFill>
              <p:spPr>
                <a:xfrm>
                  <a:off x="4429295" y="5761810"/>
                  <a:ext cx="15804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127" name="Ink 126">
                  <a:extLst>
                    <a:ext uri="{FF2B5EF4-FFF2-40B4-BE49-F238E27FC236}">
                      <a16:creationId xmlns:a16="http://schemas.microsoft.com/office/drawing/2014/main" id="{04C94C38-2C8D-BA74-B752-6669D63C7C44}"/>
                    </a:ext>
                  </a:extLst>
                </p14:cNvPr>
                <p14:cNvContentPartPr/>
                <p14:nvPr/>
              </p14:nvContentPartPr>
              <p14:xfrm>
                <a:off x="4638455" y="5582890"/>
                <a:ext cx="145800" cy="256680"/>
              </p14:xfrm>
            </p:contentPart>
          </mc:Choice>
          <mc:Fallback xmlns="">
            <p:pic>
              <p:nvPicPr>
                <p:cNvPr id="127" name="Ink 126">
                  <a:extLst>
                    <a:ext uri="{FF2B5EF4-FFF2-40B4-BE49-F238E27FC236}">
                      <a16:creationId xmlns:a16="http://schemas.microsoft.com/office/drawing/2014/main" id="{04C94C38-2C8D-BA74-B752-6669D63C7C44}"/>
                    </a:ext>
                  </a:extLst>
                </p:cNvPr>
                <p:cNvPicPr/>
                <p:nvPr/>
              </p:nvPicPr>
              <p:blipFill>
                <a:blip r:embed="rId161"/>
                <a:stretch>
                  <a:fillRect/>
                </a:stretch>
              </p:blipFill>
              <p:spPr>
                <a:xfrm>
                  <a:off x="4632335" y="5576770"/>
                  <a:ext cx="158040" cy="26892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128" name="Ink 127">
                  <a:extLst>
                    <a:ext uri="{FF2B5EF4-FFF2-40B4-BE49-F238E27FC236}">
                      <a16:creationId xmlns:a16="http://schemas.microsoft.com/office/drawing/2014/main" id="{4A9B479C-522D-FB3C-DFF5-D86B4880F517}"/>
                    </a:ext>
                  </a:extLst>
                </p14:cNvPr>
                <p14:cNvContentPartPr/>
                <p14:nvPr/>
              </p14:nvContentPartPr>
              <p14:xfrm>
                <a:off x="4841495" y="5740570"/>
                <a:ext cx="147960" cy="107280"/>
              </p14:xfrm>
            </p:contentPart>
          </mc:Choice>
          <mc:Fallback xmlns="">
            <p:pic>
              <p:nvPicPr>
                <p:cNvPr id="128" name="Ink 127">
                  <a:extLst>
                    <a:ext uri="{FF2B5EF4-FFF2-40B4-BE49-F238E27FC236}">
                      <a16:creationId xmlns:a16="http://schemas.microsoft.com/office/drawing/2014/main" id="{4A9B479C-522D-FB3C-DFF5-D86B4880F517}"/>
                    </a:ext>
                  </a:extLst>
                </p:cNvPr>
                <p:cNvPicPr/>
                <p:nvPr/>
              </p:nvPicPr>
              <p:blipFill>
                <a:blip r:embed="rId163"/>
                <a:stretch>
                  <a:fillRect/>
                </a:stretch>
              </p:blipFill>
              <p:spPr>
                <a:xfrm>
                  <a:off x="4835375" y="5734450"/>
                  <a:ext cx="160200" cy="11952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129" name="Ink 128">
                  <a:extLst>
                    <a:ext uri="{FF2B5EF4-FFF2-40B4-BE49-F238E27FC236}">
                      <a16:creationId xmlns:a16="http://schemas.microsoft.com/office/drawing/2014/main" id="{5E7053B2-847E-4A59-6712-67ED2BD97038}"/>
                    </a:ext>
                  </a:extLst>
                </p14:cNvPr>
                <p14:cNvContentPartPr/>
                <p14:nvPr/>
              </p14:nvContentPartPr>
              <p14:xfrm>
                <a:off x="5010335" y="5666770"/>
                <a:ext cx="109080" cy="140760"/>
              </p14:xfrm>
            </p:contentPart>
          </mc:Choice>
          <mc:Fallback xmlns="">
            <p:pic>
              <p:nvPicPr>
                <p:cNvPr id="129" name="Ink 128">
                  <a:extLst>
                    <a:ext uri="{FF2B5EF4-FFF2-40B4-BE49-F238E27FC236}">
                      <a16:creationId xmlns:a16="http://schemas.microsoft.com/office/drawing/2014/main" id="{5E7053B2-847E-4A59-6712-67ED2BD97038}"/>
                    </a:ext>
                  </a:extLst>
                </p:cNvPr>
                <p:cNvPicPr/>
                <p:nvPr/>
              </p:nvPicPr>
              <p:blipFill>
                <a:blip r:embed="rId165"/>
                <a:stretch>
                  <a:fillRect/>
                </a:stretch>
              </p:blipFill>
              <p:spPr>
                <a:xfrm>
                  <a:off x="5004215" y="5660650"/>
                  <a:ext cx="121320" cy="153000"/>
                </a:xfrm>
                <a:prstGeom prst="rect">
                  <a:avLst/>
                </a:prstGeom>
              </p:spPr>
            </p:pic>
          </mc:Fallback>
        </mc:AlternateContent>
      </p:grpSp>
      <p:grpSp>
        <p:nvGrpSpPr>
          <p:cNvPr id="137" name="Group 136">
            <a:extLst>
              <a:ext uri="{FF2B5EF4-FFF2-40B4-BE49-F238E27FC236}">
                <a16:creationId xmlns:a16="http://schemas.microsoft.com/office/drawing/2014/main" id="{7A3DBD86-4A76-5D14-23CF-CF2E5FBC2B2E}"/>
              </a:ext>
            </a:extLst>
          </p:cNvPr>
          <p:cNvGrpSpPr/>
          <p:nvPr/>
        </p:nvGrpSpPr>
        <p:grpSpPr>
          <a:xfrm>
            <a:off x="4341455" y="5991850"/>
            <a:ext cx="714600" cy="285480"/>
            <a:chOff x="4341455" y="5991850"/>
            <a:chExt cx="714600" cy="285480"/>
          </a:xfrm>
        </p:grpSpPr>
        <mc:AlternateContent xmlns:mc="http://schemas.openxmlformats.org/markup-compatibility/2006" xmlns:p14="http://schemas.microsoft.com/office/powerpoint/2010/main">
          <mc:Choice Requires="p14">
            <p:contentPart p14:bwMode="auto" r:id="rId166">
              <p14:nvContentPartPr>
                <p14:cNvPr id="131" name="Ink 130">
                  <a:extLst>
                    <a:ext uri="{FF2B5EF4-FFF2-40B4-BE49-F238E27FC236}">
                      <a16:creationId xmlns:a16="http://schemas.microsoft.com/office/drawing/2014/main" id="{62527CE8-4125-E72B-02B9-3D0AD2D5C21F}"/>
                    </a:ext>
                  </a:extLst>
                </p14:cNvPr>
                <p14:cNvContentPartPr/>
                <p14:nvPr/>
              </p14:nvContentPartPr>
              <p14:xfrm>
                <a:off x="4341455" y="6095530"/>
                <a:ext cx="79920" cy="171000"/>
              </p14:xfrm>
            </p:contentPart>
          </mc:Choice>
          <mc:Fallback xmlns="">
            <p:pic>
              <p:nvPicPr>
                <p:cNvPr id="131" name="Ink 130">
                  <a:extLst>
                    <a:ext uri="{FF2B5EF4-FFF2-40B4-BE49-F238E27FC236}">
                      <a16:creationId xmlns:a16="http://schemas.microsoft.com/office/drawing/2014/main" id="{62527CE8-4125-E72B-02B9-3D0AD2D5C21F}"/>
                    </a:ext>
                  </a:extLst>
                </p:cNvPr>
                <p:cNvPicPr/>
                <p:nvPr/>
              </p:nvPicPr>
              <p:blipFill>
                <a:blip r:embed="rId167"/>
                <a:stretch>
                  <a:fillRect/>
                </a:stretch>
              </p:blipFill>
              <p:spPr>
                <a:xfrm>
                  <a:off x="4335335" y="6089410"/>
                  <a:ext cx="92160" cy="18324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132" name="Ink 131">
                  <a:extLst>
                    <a:ext uri="{FF2B5EF4-FFF2-40B4-BE49-F238E27FC236}">
                      <a16:creationId xmlns:a16="http://schemas.microsoft.com/office/drawing/2014/main" id="{BB7554D0-3F87-1151-F255-E620984B3249}"/>
                    </a:ext>
                  </a:extLst>
                </p14:cNvPr>
                <p14:cNvContentPartPr/>
                <p14:nvPr/>
              </p14:nvContentPartPr>
              <p14:xfrm>
                <a:off x="4390415" y="6120370"/>
                <a:ext cx="137160" cy="34200"/>
              </p14:xfrm>
            </p:contentPart>
          </mc:Choice>
          <mc:Fallback xmlns="">
            <p:pic>
              <p:nvPicPr>
                <p:cNvPr id="132" name="Ink 131">
                  <a:extLst>
                    <a:ext uri="{FF2B5EF4-FFF2-40B4-BE49-F238E27FC236}">
                      <a16:creationId xmlns:a16="http://schemas.microsoft.com/office/drawing/2014/main" id="{BB7554D0-3F87-1151-F255-E620984B3249}"/>
                    </a:ext>
                  </a:extLst>
                </p:cNvPr>
                <p:cNvPicPr/>
                <p:nvPr/>
              </p:nvPicPr>
              <p:blipFill>
                <a:blip r:embed="rId169"/>
                <a:stretch>
                  <a:fillRect/>
                </a:stretch>
              </p:blipFill>
              <p:spPr>
                <a:xfrm>
                  <a:off x="4384295" y="6114250"/>
                  <a:ext cx="149400" cy="4644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133" name="Ink 132">
                  <a:extLst>
                    <a:ext uri="{FF2B5EF4-FFF2-40B4-BE49-F238E27FC236}">
                      <a16:creationId xmlns:a16="http://schemas.microsoft.com/office/drawing/2014/main" id="{B8347DA8-43F6-D4B0-E6F0-69C0596F3ED3}"/>
                    </a:ext>
                  </a:extLst>
                </p14:cNvPr>
                <p14:cNvContentPartPr/>
                <p14:nvPr/>
              </p14:nvContentPartPr>
              <p14:xfrm>
                <a:off x="4437575" y="5991850"/>
                <a:ext cx="145800" cy="285480"/>
              </p14:xfrm>
            </p:contentPart>
          </mc:Choice>
          <mc:Fallback xmlns="">
            <p:pic>
              <p:nvPicPr>
                <p:cNvPr id="133" name="Ink 132">
                  <a:extLst>
                    <a:ext uri="{FF2B5EF4-FFF2-40B4-BE49-F238E27FC236}">
                      <a16:creationId xmlns:a16="http://schemas.microsoft.com/office/drawing/2014/main" id="{B8347DA8-43F6-D4B0-E6F0-69C0596F3ED3}"/>
                    </a:ext>
                  </a:extLst>
                </p:cNvPr>
                <p:cNvPicPr/>
                <p:nvPr/>
              </p:nvPicPr>
              <p:blipFill>
                <a:blip r:embed="rId171"/>
                <a:stretch>
                  <a:fillRect/>
                </a:stretch>
              </p:blipFill>
              <p:spPr>
                <a:xfrm>
                  <a:off x="4431455" y="5985730"/>
                  <a:ext cx="158040" cy="29772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134" name="Ink 133">
                  <a:extLst>
                    <a:ext uri="{FF2B5EF4-FFF2-40B4-BE49-F238E27FC236}">
                      <a16:creationId xmlns:a16="http://schemas.microsoft.com/office/drawing/2014/main" id="{05EDEAFB-9CB3-7A9E-56E6-8D5FE4D58A80}"/>
                    </a:ext>
                  </a:extLst>
                </p14:cNvPr>
                <p14:cNvContentPartPr/>
                <p14:nvPr/>
              </p14:nvContentPartPr>
              <p14:xfrm>
                <a:off x="4627655" y="6120370"/>
                <a:ext cx="160920" cy="123480"/>
              </p14:xfrm>
            </p:contentPart>
          </mc:Choice>
          <mc:Fallback xmlns="">
            <p:pic>
              <p:nvPicPr>
                <p:cNvPr id="134" name="Ink 133">
                  <a:extLst>
                    <a:ext uri="{FF2B5EF4-FFF2-40B4-BE49-F238E27FC236}">
                      <a16:creationId xmlns:a16="http://schemas.microsoft.com/office/drawing/2014/main" id="{05EDEAFB-9CB3-7A9E-56E6-8D5FE4D58A80}"/>
                    </a:ext>
                  </a:extLst>
                </p:cNvPr>
                <p:cNvPicPr/>
                <p:nvPr/>
              </p:nvPicPr>
              <p:blipFill>
                <a:blip r:embed="rId173"/>
                <a:stretch>
                  <a:fillRect/>
                </a:stretch>
              </p:blipFill>
              <p:spPr>
                <a:xfrm>
                  <a:off x="4621535" y="6114250"/>
                  <a:ext cx="17316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135" name="Ink 134">
                  <a:extLst>
                    <a:ext uri="{FF2B5EF4-FFF2-40B4-BE49-F238E27FC236}">
                      <a16:creationId xmlns:a16="http://schemas.microsoft.com/office/drawing/2014/main" id="{4FC39DF6-3E8C-D144-63AB-8AC80CF9B9C4}"/>
                    </a:ext>
                  </a:extLst>
                </p14:cNvPr>
                <p14:cNvContentPartPr/>
                <p14:nvPr/>
              </p14:nvContentPartPr>
              <p14:xfrm>
                <a:off x="4811615" y="6091930"/>
                <a:ext cx="94320" cy="110880"/>
              </p14:xfrm>
            </p:contentPart>
          </mc:Choice>
          <mc:Fallback xmlns="">
            <p:pic>
              <p:nvPicPr>
                <p:cNvPr id="135" name="Ink 134">
                  <a:extLst>
                    <a:ext uri="{FF2B5EF4-FFF2-40B4-BE49-F238E27FC236}">
                      <a16:creationId xmlns:a16="http://schemas.microsoft.com/office/drawing/2014/main" id="{4FC39DF6-3E8C-D144-63AB-8AC80CF9B9C4}"/>
                    </a:ext>
                  </a:extLst>
                </p:cNvPr>
                <p:cNvPicPr/>
                <p:nvPr/>
              </p:nvPicPr>
              <p:blipFill>
                <a:blip r:embed="rId175"/>
                <a:stretch>
                  <a:fillRect/>
                </a:stretch>
              </p:blipFill>
              <p:spPr>
                <a:xfrm>
                  <a:off x="4805495" y="6085810"/>
                  <a:ext cx="106560" cy="12312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136" name="Ink 135">
                  <a:extLst>
                    <a:ext uri="{FF2B5EF4-FFF2-40B4-BE49-F238E27FC236}">
                      <a16:creationId xmlns:a16="http://schemas.microsoft.com/office/drawing/2014/main" id="{3C9D1CF6-E476-F0E5-9896-7A0238F2345D}"/>
                    </a:ext>
                  </a:extLst>
                </p14:cNvPr>
                <p14:cNvContentPartPr/>
                <p14:nvPr/>
              </p14:nvContentPartPr>
              <p14:xfrm>
                <a:off x="4907015" y="6056650"/>
                <a:ext cx="149040" cy="147960"/>
              </p14:xfrm>
            </p:contentPart>
          </mc:Choice>
          <mc:Fallback xmlns="">
            <p:pic>
              <p:nvPicPr>
                <p:cNvPr id="136" name="Ink 135">
                  <a:extLst>
                    <a:ext uri="{FF2B5EF4-FFF2-40B4-BE49-F238E27FC236}">
                      <a16:creationId xmlns:a16="http://schemas.microsoft.com/office/drawing/2014/main" id="{3C9D1CF6-E476-F0E5-9896-7A0238F2345D}"/>
                    </a:ext>
                  </a:extLst>
                </p:cNvPr>
                <p:cNvPicPr/>
                <p:nvPr/>
              </p:nvPicPr>
              <p:blipFill>
                <a:blip r:embed="rId177"/>
                <a:stretch>
                  <a:fillRect/>
                </a:stretch>
              </p:blipFill>
              <p:spPr>
                <a:xfrm>
                  <a:off x="4900895" y="6050530"/>
                  <a:ext cx="161280" cy="1602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78">
            <p14:nvContentPartPr>
              <p14:cNvPr id="139" name="Ink 138">
                <a:extLst>
                  <a:ext uri="{FF2B5EF4-FFF2-40B4-BE49-F238E27FC236}">
                    <a16:creationId xmlns:a16="http://schemas.microsoft.com/office/drawing/2014/main" id="{AAD5C27D-90A3-D1EA-FFE9-4C8B0BDBD6E6}"/>
                  </a:ext>
                </a:extLst>
              </p14:cNvPr>
              <p14:cNvContentPartPr/>
              <p14:nvPr/>
            </p14:nvContentPartPr>
            <p14:xfrm>
              <a:off x="3197735" y="3423250"/>
              <a:ext cx="1242000" cy="623520"/>
            </p14:xfrm>
          </p:contentPart>
        </mc:Choice>
        <mc:Fallback xmlns="">
          <p:pic>
            <p:nvPicPr>
              <p:cNvPr id="139" name="Ink 138">
                <a:extLst>
                  <a:ext uri="{FF2B5EF4-FFF2-40B4-BE49-F238E27FC236}">
                    <a16:creationId xmlns:a16="http://schemas.microsoft.com/office/drawing/2014/main" id="{AAD5C27D-90A3-D1EA-FFE9-4C8B0BDBD6E6}"/>
                  </a:ext>
                </a:extLst>
              </p:cNvPr>
              <p:cNvPicPr/>
              <p:nvPr/>
            </p:nvPicPr>
            <p:blipFill>
              <a:blip r:embed="rId179"/>
              <a:stretch>
                <a:fillRect/>
              </a:stretch>
            </p:blipFill>
            <p:spPr>
              <a:xfrm>
                <a:off x="3191615" y="3417130"/>
                <a:ext cx="1254240" cy="635760"/>
              </a:xfrm>
              <a:prstGeom prst="rect">
                <a:avLst/>
              </a:prstGeom>
            </p:spPr>
          </p:pic>
        </mc:Fallback>
      </mc:AlternateContent>
      <p:grpSp>
        <p:nvGrpSpPr>
          <p:cNvPr id="144" name="Group 143">
            <a:extLst>
              <a:ext uri="{FF2B5EF4-FFF2-40B4-BE49-F238E27FC236}">
                <a16:creationId xmlns:a16="http://schemas.microsoft.com/office/drawing/2014/main" id="{EE27A5B8-55E4-0FE9-AB80-7636AF36060B}"/>
              </a:ext>
            </a:extLst>
          </p:cNvPr>
          <p:cNvGrpSpPr/>
          <p:nvPr/>
        </p:nvGrpSpPr>
        <p:grpSpPr>
          <a:xfrm>
            <a:off x="4031135" y="2190970"/>
            <a:ext cx="1913400" cy="615600"/>
            <a:chOff x="4031135" y="2190970"/>
            <a:chExt cx="1913400" cy="615600"/>
          </a:xfrm>
        </p:grpSpPr>
        <mc:AlternateContent xmlns:mc="http://schemas.openxmlformats.org/markup-compatibility/2006" xmlns:p14="http://schemas.microsoft.com/office/powerpoint/2010/main">
          <mc:Choice Requires="p14">
            <p:contentPart p14:bwMode="auto" r:id="rId180">
              <p14:nvContentPartPr>
                <p14:cNvPr id="32" name="Ink 31">
                  <a:extLst>
                    <a:ext uri="{FF2B5EF4-FFF2-40B4-BE49-F238E27FC236}">
                      <a16:creationId xmlns:a16="http://schemas.microsoft.com/office/drawing/2014/main" id="{1D11F869-5616-28EF-7DF3-1B7C971F3358}"/>
                    </a:ext>
                  </a:extLst>
                </p14:cNvPr>
                <p14:cNvContentPartPr/>
                <p14:nvPr/>
              </p14:nvContentPartPr>
              <p14:xfrm>
                <a:off x="4031135" y="2459890"/>
                <a:ext cx="214560" cy="285480"/>
              </p14:xfrm>
            </p:contentPart>
          </mc:Choice>
          <mc:Fallback xmlns="">
            <p:pic>
              <p:nvPicPr>
                <p:cNvPr id="32" name="Ink 31">
                  <a:extLst>
                    <a:ext uri="{FF2B5EF4-FFF2-40B4-BE49-F238E27FC236}">
                      <a16:creationId xmlns:a16="http://schemas.microsoft.com/office/drawing/2014/main" id="{1D11F869-5616-28EF-7DF3-1B7C971F3358}"/>
                    </a:ext>
                  </a:extLst>
                </p:cNvPr>
                <p:cNvPicPr/>
                <p:nvPr/>
              </p:nvPicPr>
              <p:blipFill>
                <a:blip r:embed="rId181"/>
                <a:stretch>
                  <a:fillRect/>
                </a:stretch>
              </p:blipFill>
              <p:spPr>
                <a:xfrm>
                  <a:off x="4025015" y="2453770"/>
                  <a:ext cx="226800" cy="29772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33" name="Ink 32">
                  <a:extLst>
                    <a:ext uri="{FF2B5EF4-FFF2-40B4-BE49-F238E27FC236}">
                      <a16:creationId xmlns:a16="http://schemas.microsoft.com/office/drawing/2014/main" id="{9D9AF3E6-B78A-46EA-31B1-A41B3373251B}"/>
                    </a:ext>
                  </a:extLst>
                </p14:cNvPr>
                <p14:cNvContentPartPr/>
                <p14:nvPr/>
              </p14:nvContentPartPr>
              <p14:xfrm>
                <a:off x="4319495" y="2316250"/>
                <a:ext cx="97200" cy="198360"/>
              </p14:xfrm>
            </p:contentPart>
          </mc:Choice>
          <mc:Fallback xmlns="">
            <p:pic>
              <p:nvPicPr>
                <p:cNvPr id="33" name="Ink 32">
                  <a:extLst>
                    <a:ext uri="{FF2B5EF4-FFF2-40B4-BE49-F238E27FC236}">
                      <a16:creationId xmlns:a16="http://schemas.microsoft.com/office/drawing/2014/main" id="{9D9AF3E6-B78A-46EA-31B1-A41B3373251B}"/>
                    </a:ext>
                  </a:extLst>
                </p:cNvPr>
                <p:cNvPicPr/>
                <p:nvPr/>
              </p:nvPicPr>
              <p:blipFill>
                <a:blip r:embed="rId183"/>
                <a:stretch>
                  <a:fillRect/>
                </a:stretch>
              </p:blipFill>
              <p:spPr>
                <a:xfrm>
                  <a:off x="4313375" y="2310130"/>
                  <a:ext cx="109440" cy="210600"/>
                </a:xfrm>
                <a:prstGeom prst="rect">
                  <a:avLst/>
                </a:prstGeom>
              </p:spPr>
            </p:pic>
          </mc:Fallback>
        </mc:AlternateContent>
        <mc:AlternateContent xmlns:mc="http://schemas.openxmlformats.org/markup-compatibility/2006" xmlns:p14="http://schemas.microsoft.com/office/powerpoint/2010/main">
          <mc:Choice Requires="p14">
            <p:contentPart p14:bwMode="auto" r:id="rId184">
              <p14:nvContentPartPr>
                <p14:cNvPr id="34" name="Ink 33">
                  <a:extLst>
                    <a:ext uri="{FF2B5EF4-FFF2-40B4-BE49-F238E27FC236}">
                      <a16:creationId xmlns:a16="http://schemas.microsoft.com/office/drawing/2014/main" id="{B505713A-25F1-FC2C-6B74-7A2334063F1E}"/>
                    </a:ext>
                  </a:extLst>
                </p14:cNvPr>
                <p14:cNvContentPartPr/>
                <p14:nvPr/>
              </p14:nvContentPartPr>
              <p14:xfrm>
                <a:off x="4465295" y="2190970"/>
                <a:ext cx="43200" cy="245160"/>
              </p14:xfrm>
            </p:contentPart>
          </mc:Choice>
          <mc:Fallback xmlns="">
            <p:pic>
              <p:nvPicPr>
                <p:cNvPr id="34" name="Ink 33">
                  <a:extLst>
                    <a:ext uri="{FF2B5EF4-FFF2-40B4-BE49-F238E27FC236}">
                      <a16:creationId xmlns:a16="http://schemas.microsoft.com/office/drawing/2014/main" id="{B505713A-25F1-FC2C-6B74-7A2334063F1E}"/>
                    </a:ext>
                  </a:extLst>
                </p:cNvPr>
                <p:cNvPicPr/>
                <p:nvPr/>
              </p:nvPicPr>
              <p:blipFill>
                <a:blip r:embed="rId185"/>
                <a:stretch>
                  <a:fillRect/>
                </a:stretch>
              </p:blipFill>
              <p:spPr>
                <a:xfrm>
                  <a:off x="4459175" y="2184850"/>
                  <a:ext cx="55440" cy="257400"/>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35" name="Ink 34">
                  <a:extLst>
                    <a:ext uri="{FF2B5EF4-FFF2-40B4-BE49-F238E27FC236}">
                      <a16:creationId xmlns:a16="http://schemas.microsoft.com/office/drawing/2014/main" id="{F0D69A7F-0D5C-6A0F-9A24-D9483C9CAB79}"/>
                    </a:ext>
                  </a:extLst>
                </p14:cNvPr>
                <p14:cNvContentPartPr/>
                <p14:nvPr/>
              </p14:nvContentPartPr>
              <p14:xfrm>
                <a:off x="4563575" y="2347210"/>
                <a:ext cx="120240" cy="100800"/>
              </p14:xfrm>
            </p:contentPart>
          </mc:Choice>
          <mc:Fallback xmlns="">
            <p:pic>
              <p:nvPicPr>
                <p:cNvPr id="35" name="Ink 34">
                  <a:extLst>
                    <a:ext uri="{FF2B5EF4-FFF2-40B4-BE49-F238E27FC236}">
                      <a16:creationId xmlns:a16="http://schemas.microsoft.com/office/drawing/2014/main" id="{F0D69A7F-0D5C-6A0F-9A24-D9483C9CAB79}"/>
                    </a:ext>
                  </a:extLst>
                </p:cNvPr>
                <p:cNvPicPr/>
                <p:nvPr/>
              </p:nvPicPr>
              <p:blipFill>
                <a:blip r:embed="rId187"/>
                <a:stretch>
                  <a:fillRect/>
                </a:stretch>
              </p:blipFill>
              <p:spPr>
                <a:xfrm>
                  <a:off x="4557455" y="2341090"/>
                  <a:ext cx="132480" cy="113040"/>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36" name="Ink 35">
                  <a:extLst>
                    <a:ext uri="{FF2B5EF4-FFF2-40B4-BE49-F238E27FC236}">
                      <a16:creationId xmlns:a16="http://schemas.microsoft.com/office/drawing/2014/main" id="{A2B76583-168F-03B4-2D6F-6D279FDC0C91}"/>
                    </a:ext>
                  </a:extLst>
                </p14:cNvPr>
                <p14:cNvContentPartPr/>
                <p14:nvPr/>
              </p14:nvContentPartPr>
              <p14:xfrm>
                <a:off x="4725935" y="2342890"/>
                <a:ext cx="102960" cy="108360"/>
              </p14:xfrm>
            </p:contentPart>
          </mc:Choice>
          <mc:Fallback xmlns="">
            <p:pic>
              <p:nvPicPr>
                <p:cNvPr id="36" name="Ink 35">
                  <a:extLst>
                    <a:ext uri="{FF2B5EF4-FFF2-40B4-BE49-F238E27FC236}">
                      <a16:creationId xmlns:a16="http://schemas.microsoft.com/office/drawing/2014/main" id="{A2B76583-168F-03B4-2D6F-6D279FDC0C91}"/>
                    </a:ext>
                  </a:extLst>
                </p:cNvPr>
                <p:cNvPicPr/>
                <p:nvPr/>
              </p:nvPicPr>
              <p:blipFill>
                <a:blip r:embed="rId189"/>
                <a:stretch>
                  <a:fillRect/>
                </a:stretch>
              </p:blipFill>
              <p:spPr>
                <a:xfrm>
                  <a:off x="4719815" y="2336770"/>
                  <a:ext cx="115200" cy="12060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37" name="Ink 36">
                  <a:extLst>
                    <a:ext uri="{FF2B5EF4-FFF2-40B4-BE49-F238E27FC236}">
                      <a16:creationId xmlns:a16="http://schemas.microsoft.com/office/drawing/2014/main" id="{CB301492-05EA-8631-273D-9066401B82F2}"/>
                    </a:ext>
                  </a:extLst>
                </p14:cNvPr>
                <p14:cNvContentPartPr/>
                <p14:nvPr/>
              </p14:nvContentPartPr>
              <p14:xfrm>
                <a:off x="4845815" y="2328850"/>
                <a:ext cx="92160" cy="103680"/>
              </p14:xfrm>
            </p:contentPart>
          </mc:Choice>
          <mc:Fallback xmlns="">
            <p:pic>
              <p:nvPicPr>
                <p:cNvPr id="37" name="Ink 36">
                  <a:extLst>
                    <a:ext uri="{FF2B5EF4-FFF2-40B4-BE49-F238E27FC236}">
                      <a16:creationId xmlns:a16="http://schemas.microsoft.com/office/drawing/2014/main" id="{CB301492-05EA-8631-273D-9066401B82F2}"/>
                    </a:ext>
                  </a:extLst>
                </p:cNvPr>
                <p:cNvPicPr/>
                <p:nvPr/>
              </p:nvPicPr>
              <p:blipFill>
                <a:blip r:embed="rId191"/>
                <a:stretch>
                  <a:fillRect/>
                </a:stretch>
              </p:blipFill>
              <p:spPr>
                <a:xfrm>
                  <a:off x="4839695" y="2322730"/>
                  <a:ext cx="10440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39" name="Ink 38">
                  <a:extLst>
                    <a:ext uri="{FF2B5EF4-FFF2-40B4-BE49-F238E27FC236}">
                      <a16:creationId xmlns:a16="http://schemas.microsoft.com/office/drawing/2014/main" id="{51F16F73-D126-B48C-DEEA-B060688BAB03}"/>
                    </a:ext>
                  </a:extLst>
                </p14:cNvPr>
                <p14:cNvContentPartPr/>
                <p14:nvPr/>
              </p14:nvContentPartPr>
              <p14:xfrm>
                <a:off x="5035895" y="2331370"/>
                <a:ext cx="137520" cy="120600"/>
              </p14:xfrm>
            </p:contentPart>
          </mc:Choice>
          <mc:Fallback xmlns="">
            <p:pic>
              <p:nvPicPr>
                <p:cNvPr id="39" name="Ink 38">
                  <a:extLst>
                    <a:ext uri="{FF2B5EF4-FFF2-40B4-BE49-F238E27FC236}">
                      <a16:creationId xmlns:a16="http://schemas.microsoft.com/office/drawing/2014/main" id="{51F16F73-D126-B48C-DEEA-B060688BAB03}"/>
                    </a:ext>
                  </a:extLst>
                </p:cNvPr>
                <p:cNvPicPr/>
                <p:nvPr/>
              </p:nvPicPr>
              <p:blipFill>
                <a:blip r:embed="rId193"/>
                <a:stretch>
                  <a:fillRect/>
                </a:stretch>
              </p:blipFill>
              <p:spPr>
                <a:xfrm>
                  <a:off x="5029775" y="2325250"/>
                  <a:ext cx="149760" cy="13284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40" name="Ink 39">
                  <a:extLst>
                    <a:ext uri="{FF2B5EF4-FFF2-40B4-BE49-F238E27FC236}">
                      <a16:creationId xmlns:a16="http://schemas.microsoft.com/office/drawing/2014/main" id="{84C55B68-A45E-6F47-C7EC-5D9155E56508}"/>
                    </a:ext>
                  </a:extLst>
                </p14:cNvPr>
                <p14:cNvContentPartPr/>
                <p14:nvPr/>
              </p14:nvContentPartPr>
              <p14:xfrm>
                <a:off x="5243255" y="2347210"/>
                <a:ext cx="119880" cy="76320"/>
              </p14:xfrm>
            </p:contentPart>
          </mc:Choice>
          <mc:Fallback xmlns="">
            <p:pic>
              <p:nvPicPr>
                <p:cNvPr id="40" name="Ink 39">
                  <a:extLst>
                    <a:ext uri="{FF2B5EF4-FFF2-40B4-BE49-F238E27FC236}">
                      <a16:creationId xmlns:a16="http://schemas.microsoft.com/office/drawing/2014/main" id="{84C55B68-A45E-6F47-C7EC-5D9155E56508}"/>
                    </a:ext>
                  </a:extLst>
                </p:cNvPr>
                <p:cNvPicPr/>
                <p:nvPr/>
              </p:nvPicPr>
              <p:blipFill>
                <a:blip r:embed="rId195"/>
                <a:stretch>
                  <a:fillRect/>
                </a:stretch>
              </p:blipFill>
              <p:spPr>
                <a:xfrm>
                  <a:off x="5237135" y="2341090"/>
                  <a:ext cx="132120" cy="8856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41" name="Ink 40">
                  <a:extLst>
                    <a:ext uri="{FF2B5EF4-FFF2-40B4-BE49-F238E27FC236}">
                      <a16:creationId xmlns:a16="http://schemas.microsoft.com/office/drawing/2014/main" id="{10F4AC0E-6DFD-B965-033A-48B8C179A498}"/>
                    </a:ext>
                  </a:extLst>
                </p14:cNvPr>
                <p14:cNvContentPartPr/>
                <p14:nvPr/>
              </p14:nvContentPartPr>
              <p14:xfrm>
                <a:off x="5363135" y="2298970"/>
                <a:ext cx="73080" cy="98640"/>
              </p14:xfrm>
            </p:contentPart>
          </mc:Choice>
          <mc:Fallback xmlns="">
            <p:pic>
              <p:nvPicPr>
                <p:cNvPr id="41" name="Ink 40">
                  <a:extLst>
                    <a:ext uri="{FF2B5EF4-FFF2-40B4-BE49-F238E27FC236}">
                      <a16:creationId xmlns:a16="http://schemas.microsoft.com/office/drawing/2014/main" id="{10F4AC0E-6DFD-B965-033A-48B8C179A498}"/>
                    </a:ext>
                  </a:extLst>
                </p:cNvPr>
                <p:cNvPicPr/>
                <p:nvPr/>
              </p:nvPicPr>
              <p:blipFill>
                <a:blip r:embed="rId197"/>
                <a:stretch>
                  <a:fillRect/>
                </a:stretch>
              </p:blipFill>
              <p:spPr>
                <a:xfrm>
                  <a:off x="5357015" y="2292850"/>
                  <a:ext cx="85320" cy="11088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42" name="Ink 41">
                  <a:extLst>
                    <a:ext uri="{FF2B5EF4-FFF2-40B4-BE49-F238E27FC236}">
                      <a16:creationId xmlns:a16="http://schemas.microsoft.com/office/drawing/2014/main" id="{B1233A01-A51E-73DE-7C0C-5FA980073DF5}"/>
                    </a:ext>
                  </a:extLst>
                </p14:cNvPr>
                <p14:cNvContentPartPr/>
                <p14:nvPr/>
              </p14:nvContentPartPr>
              <p14:xfrm>
                <a:off x="5478335" y="2287090"/>
                <a:ext cx="100800" cy="99000"/>
              </p14:xfrm>
            </p:contentPart>
          </mc:Choice>
          <mc:Fallback xmlns="">
            <p:pic>
              <p:nvPicPr>
                <p:cNvPr id="42" name="Ink 41">
                  <a:extLst>
                    <a:ext uri="{FF2B5EF4-FFF2-40B4-BE49-F238E27FC236}">
                      <a16:creationId xmlns:a16="http://schemas.microsoft.com/office/drawing/2014/main" id="{B1233A01-A51E-73DE-7C0C-5FA980073DF5}"/>
                    </a:ext>
                  </a:extLst>
                </p:cNvPr>
                <p:cNvPicPr/>
                <p:nvPr/>
              </p:nvPicPr>
              <p:blipFill>
                <a:blip r:embed="rId199"/>
                <a:stretch>
                  <a:fillRect/>
                </a:stretch>
              </p:blipFill>
              <p:spPr>
                <a:xfrm>
                  <a:off x="5472215" y="2280970"/>
                  <a:ext cx="11304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43" name="Ink 42">
                  <a:extLst>
                    <a:ext uri="{FF2B5EF4-FFF2-40B4-BE49-F238E27FC236}">
                      <a16:creationId xmlns:a16="http://schemas.microsoft.com/office/drawing/2014/main" id="{8A79085B-F743-982A-0D85-D9A51EC71BFA}"/>
                    </a:ext>
                  </a:extLst>
                </p14:cNvPr>
                <p14:cNvContentPartPr/>
                <p14:nvPr/>
              </p14:nvContentPartPr>
              <p14:xfrm>
                <a:off x="4900535" y="2529010"/>
                <a:ext cx="84240" cy="223200"/>
              </p14:xfrm>
            </p:contentPart>
          </mc:Choice>
          <mc:Fallback xmlns="">
            <p:pic>
              <p:nvPicPr>
                <p:cNvPr id="43" name="Ink 42">
                  <a:extLst>
                    <a:ext uri="{FF2B5EF4-FFF2-40B4-BE49-F238E27FC236}">
                      <a16:creationId xmlns:a16="http://schemas.microsoft.com/office/drawing/2014/main" id="{8A79085B-F743-982A-0D85-D9A51EC71BFA}"/>
                    </a:ext>
                  </a:extLst>
                </p:cNvPr>
                <p:cNvPicPr/>
                <p:nvPr/>
              </p:nvPicPr>
              <p:blipFill>
                <a:blip r:embed="rId201"/>
                <a:stretch>
                  <a:fillRect/>
                </a:stretch>
              </p:blipFill>
              <p:spPr>
                <a:xfrm>
                  <a:off x="4894415" y="2522890"/>
                  <a:ext cx="96480" cy="23544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44" name="Ink 43">
                  <a:extLst>
                    <a:ext uri="{FF2B5EF4-FFF2-40B4-BE49-F238E27FC236}">
                      <a16:creationId xmlns:a16="http://schemas.microsoft.com/office/drawing/2014/main" id="{9A806DFC-2CD1-8D4A-A290-ED426745A2B0}"/>
                    </a:ext>
                  </a:extLst>
                </p14:cNvPr>
                <p14:cNvContentPartPr/>
                <p14:nvPr/>
              </p14:nvContentPartPr>
              <p14:xfrm>
                <a:off x="4875695" y="2661850"/>
                <a:ext cx="128520" cy="37440"/>
              </p14:xfrm>
            </p:contentPart>
          </mc:Choice>
          <mc:Fallback xmlns="">
            <p:pic>
              <p:nvPicPr>
                <p:cNvPr id="44" name="Ink 43">
                  <a:extLst>
                    <a:ext uri="{FF2B5EF4-FFF2-40B4-BE49-F238E27FC236}">
                      <a16:creationId xmlns:a16="http://schemas.microsoft.com/office/drawing/2014/main" id="{9A806DFC-2CD1-8D4A-A290-ED426745A2B0}"/>
                    </a:ext>
                  </a:extLst>
                </p:cNvPr>
                <p:cNvPicPr/>
                <p:nvPr/>
              </p:nvPicPr>
              <p:blipFill>
                <a:blip r:embed="rId203"/>
                <a:stretch>
                  <a:fillRect/>
                </a:stretch>
              </p:blipFill>
              <p:spPr>
                <a:xfrm>
                  <a:off x="4869575" y="2655730"/>
                  <a:ext cx="140760" cy="4968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45" name="Ink 44">
                  <a:extLst>
                    <a:ext uri="{FF2B5EF4-FFF2-40B4-BE49-F238E27FC236}">
                      <a16:creationId xmlns:a16="http://schemas.microsoft.com/office/drawing/2014/main" id="{8901F828-698E-53B9-55FF-0C9A487E7679}"/>
                    </a:ext>
                  </a:extLst>
                </p14:cNvPr>
                <p14:cNvContentPartPr/>
                <p14:nvPr/>
              </p14:nvContentPartPr>
              <p14:xfrm>
                <a:off x="5070095" y="2604610"/>
                <a:ext cx="79560" cy="128880"/>
              </p14:xfrm>
            </p:contentPart>
          </mc:Choice>
          <mc:Fallback xmlns="">
            <p:pic>
              <p:nvPicPr>
                <p:cNvPr id="45" name="Ink 44">
                  <a:extLst>
                    <a:ext uri="{FF2B5EF4-FFF2-40B4-BE49-F238E27FC236}">
                      <a16:creationId xmlns:a16="http://schemas.microsoft.com/office/drawing/2014/main" id="{8901F828-698E-53B9-55FF-0C9A487E7679}"/>
                    </a:ext>
                  </a:extLst>
                </p:cNvPr>
                <p:cNvPicPr/>
                <p:nvPr/>
              </p:nvPicPr>
              <p:blipFill>
                <a:blip r:embed="rId205"/>
                <a:stretch>
                  <a:fillRect/>
                </a:stretch>
              </p:blipFill>
              <p:spPr>
                <a:xfrm>
                  <a:off x="5063975" y="2598490"/>
                  <a:ext cx="91800" cy="141120"/>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46" name="Ink 45">
                  <a:extLst>
                    <a:ext uri="{FF2B5EF4-FFF2-40B4-BE49-F238E27FC236}">
                      <a16:creationId xmlns:a16="http://schemas.microsoft.com/office/drawing/2014/main" id="{9232E13E-D6C5-BEAF-D1FD-0DC71CEC7708}"/>
                    </a:ext>
                  </a:extLst>
                </p14:cNvPr>
                <p14:cNvContentPartPr/>
                <p14:nvPr/>
              </p14:nvContentPartPr>
              <p14:xfrm>
                <a:off x="5172335" y="2636650"/>
                <a:ext cx="83160" cy="73800"/>
              </p14:xfrm>
            </p:contentPart>
          </mc:Choice>
          <mc:Fallback xmlns="">
            <p:pic>
              <p:nvPicPr>
                <p:cNvPr id="46" name="Ink 45">
                  <a:extLst>
                    <a:ext uri="{FF2B5EF4-FFF2-40B4-BE49-F238E27FC236}">
                      <a16:creationId xmlns:a16="http://schemas.microsoft.com/office/drawing/2014/main" id="{9232E13E-D6C5-BEAF-D1FD-0DC71CEC7708}"/>
                    </a:ext>
                  </a:extLst>
                </p:cNvPr>
                <p:cNvPicPr/>
                <p:nvPr/>
              </p:nvPicPr>
              <p:blipFill>
                <a:blip r:embed="rId207"/>
                <a:stretch>
                  <a:fillRect/>
                </a:stretch>
              </p:blipFill>
              <p:spPr>
                <a:xfrm>
                  <a:off x="5166215" y="2630530"/>
                  <a:ext cx="9540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47" name="Ink 46">
                  <a:extLst>
                    <a:ext uri="{FF2B5EF4-FFF2-40B4-BE49-F238E27FC236}">
                      <a16:creationId xmlns:a16="http://schemas.microsoft.com/office/drawing/2014/main" id="{622BE504-7914-9534-C932-F9F57A25E5ED}"/>
                    </a:ext>
                  </a:extLst>
                </p14:cNvPr>
                <p14:cNvContentPartPr/>
                <p14:nvPr/>
              </p14:nvContentPartPr>
              <p14:xfrm>
                <a:off x="5324615" y="2612890"/>
                <a:ext cx="107280" cy="87120"/>
              </p14:xfrm>
            </p:contentPart>
          </mc:Choice>
          <mc:Fallback xmlns="">
            <p:pic>
              <p:nvPicPr>
                <p:cNvPr id="47" name="Ink 46">
                  <a:extLst>
                    <a:ext uri="{FF2B5EF4-FFF2-40B4-BE49-F238E27FC236}">
                      <a16:creationId xmlns:a16="http://schemas.microsoft.com/office/drawing/2014/main" id="{622BE504-7914-9534-C932-F9F57A25E5ED}"/>
                    </a:ext>
                  </a:extLst>
                </p:cNvPr>
                <p:cNvPicPr/>
                <p:nvPr/>
              </p:nvPicPr>
              <p:blipFill>
                <a:blip r:embed="rId209"/>
                <a:stretch>
                  <a:fillRect/>
                </a:stretch>
              </p:blipFill>
              <p:spPr>
                <a:xfrm>
                  <a:off x="5318495" y="2606770"/>
                  <a:ext cx="119520" cy="9936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48" name="Ink 47">
                  <a:extLst>
                    <a:ext uri="{FF2B5EF4-FFF2-40B4-BE49-F238E27FC236}">
                      <a16:creationId xmlns:a16="http://schemas.microsoft.com/office/drawing/2014/main" id="{2860CB91-9B7E-93A7-E6A1-728A0A11F454}"/>
                    </a:ext>
                  </a:extLst>
                </p14:cNvPr>
                <p14:cNvContentPartPr/>
                <p14:nvPr/>
              </p14:nvContentPartPr>
              <p14:xfrm>
                <a:off x="5465735" y="2463490"/>
                <a:ext cx="47520" cy="246960"/>
              </p14:xfrm>
            </p:contentPart>
          </mc:Choice>
          <mc:Fallback xmlns="">
            <p:pic>
              <p:nvPicPr>
                <p:cNvPr id="48" name="Ink 47">
                  <a:extLst>
                    <a:ext uri="{FF2B5EF4-FFF2-40B4-BE49-F238E27FC236}">
                      <a16:creationId xmlns:a16="http://schemas.microsoft.com/office/drawing/2014/main" id="{2860CB91-9B7E-93A7-E6A1-728A0A11F454}"/>
                    </a:ext>
                  </a:extLst>
                </p:cNvPr>
                <p:cNvPicPr/>
                <p:nvPr/>
              </p:nvPicPr>
              <p:blipFill>
                <a:blip r:embed="rId211"/>
                <a:stretch>
                  <a:fillRect/>
                </a:stretch>
              </p:blipFill>
              <p:spPr>
                <a:xfrm>
                  <a:off x="5459615" y="2457370"/>
                  <a:ext cx="59760" cy="25920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49" name="Ink 48">
                  <a:extLst>
                    <a:ext uri="{FF2B5EF4-FFF2-40B4-BE49-F238E27FC236}">
                      <a16:creationId xmlns:a16="http://schemas.microsoft.com/office/drawing/2014/main" id="{9C997097-E6A8-43CF-A3E6-9710F7CCB6BD}"/>
                    </a:ext>
                  </a:extLst>
                </p14:cNvPr>
                <p14:cNvContentPartPr/>
                <p14:nvPr/>
              </p14:nvContentPartPr>
              <p14:xfrm>
                <a:off x="5444135" y="2586970"/>
                <a:ext cx="107280" cy="12960"/>
              </p14:xfrm>
            </p:contentPart>
          </mc:Choice>
          <mc:Fallback xmlns="">
            <p:pic>
              <p:nvPicPr>
                <p:cNvPr id="49" name="Ink 48">
                  <a:extLst>
                    <a:ext uri="{FF2B5EF4-FFF2-40B4-BE49-F238E27FC236}">
                      <a16:creationId xmlns:a16="http://schemas.microsoft.com/office/drawing/2014/main" id="{9C997097-E6A8-43CF-A3E6-9710F7CCB6BD}"/>
                    </a:ext>
                  </a:extLst>
                </p:cNvPr>
                <p:cNvPicPr/>
                <p:nvPr/>
              </p:nvPicPr>
              <p:blipFill>
                <a:blip r:embed="rId213"/>
                <a:stretch>
                  <a:fillRect/>
                </a:stretch>
              </p:blipFill>
              <p:spPr>
                <a:xfrm>
                  <a:off x="5438015" y="2580850"/>
                  <a:ext cx="11952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140" name="Ink 139">
                  <a:extLst>
                    <a:ext uri="{FF2B5EF4-FFF2-40B4-BE49-F238E27FC236}">
                      <a16:creationId xmlns:a16="http://schemas.microsoft.com/office/drawing/2014/main" id="{753EC4D3-9531-6289-7331-DF78DD721DA2}"/>
                    </a:ext>
                  </a:extLst>
                </p14:cNvPr>
                <p14:cNvContentPartPr/>
                <p14:nvPr/>
              </p14:nvContentPartPr>
              <p14:xfrm>
                <a:off x="5565815" y="2714770"/>
                <a:ext cx="34920" cy="91800"/>
              </p14:xfrm>
            </p:contentPart>
          </mc:Choice>
          <mc:Fallback xmlns="">
            <p:pic>
              <p:nvPicPr>
                <p:cNvPr id="140" name="Ink 139">
                  <a:extLst>
                    <a:ext uri="{FF2B5EF4-FFF2-40B4-BE49-F238E27FC236}">
                      <a16:creationId xmlns:a16="http://schemas.microsoft.com/office/drawing/2014/main" id="{753EC4D3-9531-6289-7331-DF78DD721DA2}"/>
                    </a:ext>
                  </a:extLst>
                </p:cNvPr>
                <p:cNvPicPr/>
                <p:nvPr/>
              </p:nvPicPr>
              <p:blipFill>
                <a:blip r:embed="rId215"/>
                <a:stretch>
                  <a:fillRect/>
                </a:stretch>
              </p:blipFill>
              <p:spPr>
                <a:xfrm>
                  <a:off x="5559695" y="2708650"/>
                  <a:ext cx="47160" cy="104040"/>
                </a:xfrm>
                <a:prstGeom prst="rect">
                  <a:avLst/>
                </a:prstGeom>
              </p:spPr>
            </p:pic>
          </mc:Fallback>
        </mc:AlternateContent>
        <mc:AlternateContent xmlns:mc="http://schemas.openxmlformats.org/markup-compatibility/2006" xmlns:p14="http://schemas.microsoft.com/office/powerpoint/2010/main">
          <mc:Choice Requires="p14">
            <p:contentPart p14:bwMode="auto" r:id="rId216">
              <p14:nvContentPartPr>
                <p14:cNvPr id="141" name="Ink 140">
                  <a:extLst>
                    <a:ext uri="{FF2B5EF4-FFF2-40B4-BE49-F238E27FC236}">
                      <a16:creationId xmlns:a16="http://schemas.microsoft.com/office/drawing/2014/main" id="{24AB0746-B08A-6076-A456-8198EB20C356}"/>
                    </a:ext>
                  </a:extLst>
                </p14:cNvPr>
                <p14:cNvContentPartPr/>
                <p14:nvPr/>
              </p14:nvContentPartPr>
              <p14:xfrm>
                <a:off x="5662295" y="2487610"/>
                <a:ext cx="92160" cy="202680"/>
              </p14:xfrm>
            </p:contentPart>
          </mc:Choice>
          <mc:Fallback xmlns="">
            <p:pic>
              <p:nvPicPr>
                <p:cNvPr id="141" name="Ink 140">
                  <a:extLst>
                    <a:ext uri="{FF2B5EF4-FFF2-40B4-BE49-F238E27FC236}">
                      <a16:creationId xmlns:a16="http://schemas.microsoft.com/office/drawing/2014/main" id="{24AB0746-B08A-6076-A456-8198EB20C356}"/>
                    </a:ext>
                  </a:extLst>
                </p:cNvPr>
                <p:cNvPicPr/>
                <p:nvPr/>
              </p:nvPicPr>
              <p:blipFill>
                <a:blip r:embed="rId217"/>
                <a:stretch>
                  <a:fillRect/>
                </a:stretch>
              </p:blipFill>
              <p:spPr>
                <a:xfrm>
                  <a:off x="5656175" y="2481490"/>
                  <a:ext cx="104400" cy="21492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142" name="Ink 141">
                  <a:extLst>
                    <a:ext uri="{FF2B5EF4-FFF2-40B4-BE49-F238E27FC236}">
                      <a16:creationId xmlns:a16="http://schemas.microsoft.com/office/drawing/2014/main" id="{CE7888D1-AE00-AB59-DED7-4D9007CA08D8}"/>
                    </a:ext>
                  </a:extLst>
                </p14:cNvPr>
                <p14:cNvContentPartPr/>
                <p14:nvPr/>
              </p14:nvContentPartPr>
              <p14:xfrm>
                <a:off x="5662295" y="2599210"/>
                <a:ext cx="130680" cy="31320"/>
              </p14:xfrm>
            </p:contentPart>
          </mc:Choice>
          <mc:Fallback xmlns="">
            <p:pic>
              <p:nvPicPr>
                <p:cNvPr id="142" name="Ink 141">
                  <a:extLst>
                    <a:ext uri="{FF2B5EF4-FFF2-40B4-BE49-F238E27FC236}">
                      <a16:creationId xmlns:a16="http://schemas.microsoft.com/office/drawing/2014/main" id="{CE7888D1-AE00-AB59-DED7-4D9007CA08D8}"/>
                    </a:ext>
                  </a:extLst>
                </p:cNvPr>
                <p:cNvPicPr/>
                <p:nvPr/>
              </p:nvPicPr>
              <p:blipFill>
                <a:blip r:embed="rId219"/>
                <a:stretch>
                  <a:fillRect/>
                </a:stretch>
              </p:blipFill>
              <p:spPr>
                <a:xfrm>
                  <a:off x="5656175" y="2593090"/>
                  <a:ext cx="142920"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143" name="Ink 142">
                  <a:extLst>
                    <a:ext uri="{FF2B5EF4-FFF2-40B4-BE49-F238E27FC236}">
                      <a16:creationId xmlns:a16="http://schemas.microsoft.com/office/drawing/2014/main" id="{90C2ABE8-BBB1-E50F-A604-0E48B3F5E21C}"/>
                    </a:ext>
                  </a:extLst>
                </p14:cNvPr>
                <p14:cNvContentPartPr/>
                <p14:nvPr/>
              </p14:nvContentPartPr>
              <p14:xfrm>
                <a:off x="5848055" y="2637370"/>
                <a:ext cx="96480" cy="91080"/>
              </p14:xfrm>
            </p:contentPart>
          </mc:Choice>
          <mc:Fallback xmlns="">
            <p:pic>
              <p:nvPicPr>
                <p:cNvPr id="143" name="Ink 142">
                  <a:extLst>
                    <a:ext uri="{FF2B5EF4-FFF2-40B4-BE49-F238E27FC236}">
                      <a16:creationId xmlns:a16="http://schemas.microsoft.com/office/drawing/2014/main" id="{90C2ABE8-BBB1-E50F-A604-0E48B3F5E21C}"/>
                    </a:ext>
                  </a:extLst>
                </p:cNvPr>
                <p:cNvPicPr/>
                <p:nvPr/>
              </p:nvPicPr>
              <p:blipFill>
                <a:blip r:embed="rId221"/>
                <a:stretch>
                  <a:fillRect/>
                </a:stretch>
              </p:blipFill>
              <p:spPr>
                <a:xfrm>
                  <a:off x="5841935" y="2631250"/>
                  <a:ext cx="108720" cy="103320"/>
                </a:xfrm>
                <a:prstGeom prst="rect">
                  <a:avLst/>
                </a:prstGeom>
              </p:spPr>
            </p:pic>
          </mc:Fallback>
        </mc:AlternateContent>
      </p:grpSp>
      <p:grpSp>
        <p:nvGrpSpPr>
          <p:cNvPr id="151" name="Group 150">
            <a:extLst>
              <a:ext uri="{FF2B5EF4-FFF2-40B4-BE49-F238E27FC236}">
                <a16:creationId xmlns:a16="http://schemas.microsoft.com/office/drawing/2014/main" id="{199015CB-6FD4-C4E3-5D97-952CFA0C2453}"/>
              </a:ext>
            </a:extLst>
          </p:cNvPr>
          <p:cNvGrpSpPr/>
          <p:nvPr/>
        </p:nvGrpSpPr>
        <p:grpSpPr>
          <a:xfrm>
            <a:off x="4375655" y="3292930"/>
            <a:ext cx="556200" cy="326520"/>
            <a:chOff x="4375655" y="3292930"/>
            <a:chExt cx="556200" cy="326520"/>
          </a:xfrm>
        </p:grpSpPr>
        <mc:AlternateContent xmlns:mc="http://schemas.openxmlformats.org/markup-compatibility/2006" xmlns:p14="http://schemas.microsoft.com/office/powerpoint/2010/main">
          <mc:Choice Requires="p14">
            <p:contentPart p14:bwMode="auto" r:id="rId222">
              <p14:nvContentPartPr>
                <p14:cNvPr id="145" name="Ink 144">
                  <a:extLst>
                    <a:ext uri="{FF2B5EF4-FFF2-40B4-BE49-F238E27FC236}">
                      <a16:creationId xmlns:a16="http://schemas.microsoft.com/office/drawing/2014/main" id="{6B43C203-741C-581F-5460-B295EAC5E61C}"/>
                    </a:ext>
                  </a:extLst>
                </p14:cNvPr>
                <p14:cNvContentPartPr/>
                <p14:nvPr/>
              </p14:nvContentPartPr>
              <p14:xfrm>
                <a:off x="4612535" y="3292930"/>
                <a:ext cx="41400" cy="204480"/>
              </p14:xfrm>
            </p:contentPart>
          </mc:Choice>
          <mc:Fallback xmlns="">
            <p:pic>
              <p:nvPicPr>
                <p:cNvPr id="145" name="Ink 144">
                  <a:extLst>
                    <a:ext uri="{FF2B5EF4-FFF2-40B4-BE49-F238E27FC236}">
                      <a16:creationId xmlns:a16="http://schemas.microsoft.com/office/drawing/2014/main" id="{6B43C203-741C-581F-5460-B295EAC5E61C}"/>
                    </a:ext>
                  </a:extLst>
                </p:cNvPr>
                <p:cNvPicPr/>
                <p:nvPr/>
              </p:nvPicPr>
              <p:blipFill>
                <a:blip r:embed="rId223"/>
                <a:stretch>
                  <a:fillRect/>
                </a:stretch>
              </p:blipFill>
              <p:spPr>
                <a:xfrm>
                  <a:off x="4606415" y="3286810"/>
                  <a:ext cx="53640" cy="216720"/>
                </a:xfrm>
                <a:prstGeom prst="rect">
                  <a:avLst/>
                </a:prstGeom>
              </p:spPr>
            </p:pic>
          </mc:Fallback>
        </mc:AlternateContent>
        <mc:AlternateContent xmlns:mc="http://schemas.openxmlformats.org/markup-compatibility/2006" xmlns:p14="http://schemas.microsoft.com/office/powerpoint/2010/main">
          <mc:Choice Requires="p14">
            <p:contentPart p14:bwMode="auto" r:id="rId224">
              <p14:nvContentPartPr>
                <p14:cNvPr id="146" name="Ink 145">
                  <a:extLst>
                    <a:ext uri="{FF2B5EF4-FFF2-40B4-BE49-F238E27FC236}">
                      <a16:creationId xmlns:a16="http://schemas.microsoft.com/office/drawing/2014/main" id="{E288991B-1633-D099-7BFA-4BEE10976A44}"/>
                    </a:ext>
                  </a:extLst>
                </p14:cNvPr>
                <p14:cNvContentPartPr/>
                <p14:nvPr/>
              </p14:nvContentPartPr>
              <p14:xfrm>
                <a:off x="4567895" y="3389050"/>
                <a:ext cx="135000" cy="29160"/>
              </p14:xfrm>
            </p:contentPart>
          </mc:Choice>
          <mc:Fallback xmlns="">
            <p:pic>
              <p:nvPicPr>
                <p:cNvPr id="146" name="Ink 145">
                  <a:extLst>
                    <a:ext uri="{FF2B5EF4-FFF2-40B4-BE49-F238E27FC236}">
                      <a16:creationId xmlns:a16="http://schemas.microsoft.com/office/drawing/2014/main" id="{E288991B-1633-D099-7BFA-4BEE10976A44}"/>
                    </a:ext>
                  </a:extLst>
                </p:cNvPr>
                <p:cNvPicPr/>
                <p:nvPr/>
              </p:nvPicPr>
              <p:blipFill>
                <a:blip r:embed="rId225"/>
                <a:stretch>
                  <a:fillRect/>
                </a:stretch>
              </p:blipFill>
              <p:spPr>
                <a:xfrm>
                  <a:off x="4561775" y="3382930"/>
                  <a:ext cx="147240" cy="4140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148" name="Ink 147">
                  <a:extLst>
                    <a:ext uri="{FF2B5EF4-FFF2-40B4-BE49-F238E27FC236}">
                      <a16:creationId xmlns:a16="http://schemas.microsoft.com/office/drawing/2014/main" id="{AD7BD236-8AE3-95D1-1198-6626A5EF86FC}"/>
                    </a:ext>
                  </a:extLst>
                </p14:cNvPr>
                <p14:cNvContentPartPr/>
                <p14:nvPr/>
              </p14:nvContentPartPr>
              <p14:xfrm>
                <a:off x="4775255" y="3343330"/>
                <a:ext cx="156600" cy="213480"/>
              </p14:xfrm>
            </p:contentPart>
          </mc:Choice>
          <mc:Fallback xmlns="">
            <p:pic>
              <p:nvPicPr>
                <p:cNvPr id="148" name="Ink 147">
                  <a:extLst>
                    <a:ext uri="{FF2B5EF4-FFF2-40B4-BE49-F238E27FC236}">
                      <a16:creationId xmlns:a16="http://schemas.microsoft.com/office/drawing/2014/main" id="{AD7BD236-8AE3-95D1-1198-6626A5EF86FC}"/>
                    </a:ext>
                  </a:extLst>
                </p:cNvPr>
                <p:cNvPicPr/>
                <p:nvPr/>
              </p:nvPicPr>
              <p:blipFill>
                <a:blip r:embed="rId227"/>
                <a:stretch>
                  <a:fillRect/>
                </a:stretch>
              </p:blipFill>
              <p:spPr>
                <a:xfrm>
                  <a:off x="4769135" y="3337210"/>
                  <a:ext cx="168840" cy="22572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150" name="Ink 149">
                  <a:extLst>
                    <a:ext uri="{FF2B5EF4-FFF2-40B4-BE49-F238E27FC236}">
                      <a16:creationId xmlns:a16="http://schemas.microsoft.com/office/drawing/2014/main" id="{648FD51D-D9E8-EFFF-F496-E8660A9E1C74}"/>
                    </a:ext>
                  </a:extLst>
                </p14:cNvPr>
                <p14:cNvContentPartPr/>
                <p14:nvPr/>
              </p14:nvContentPartPr>
              <p14:xfrm>
                <a:off x="4375655" y="3489850"/>
                <a:ext cx="342360" cy="129600"/>
              </p14:xfrm>
            </p:contentPart>
          </mc:Choice>
          <mc:Fallback xmlns="">
            <p:pic>
              <p:nvPicPr>
                <p:cNvPr id="150" name="Ink 149">
                  <a:extLst>
                    <a:ext uri="{FF2B5EF4-FFF2-40B4-BE49-F238E27FC236}">
                      <a16:creationId xmlns:a16="http://schemas.microsoft.com/office/drawing/2014/main" id="{648FD51D-D9E8-EFFF-F496-E8660A9E1C74}"/>
                    </a:ext>
                  </a:extLst>
                </p:cNvPr>
                <p:cNvPicPr/>
                <p:nvPr/>
              </p:nvPicPr>
              <p:blipFill>
                <a:blip r:embed="rId229"/>
                <a:stretch>
                  <a:fillRect/>
                </a:stretch>
              </p:blipFill>
              <p:spPr>
                <a:xfrm>
                  <a:off x="4369535" y="3483730"/>
                  <a:ext cx="354600" cy="141840"/>
                </a:xfrm>
                <a:prstGeom prst="rect">
                  <a:avLst/>
                </a:prstGeom>
              </p:spPr>
            </p:pic>
          </mc:Fallback>
        </mc:AlternateContent>
      </p:grpSp>
      <p:grpSp>
        <p:nvGrpSpPr>
          <p:cNvPr id="17" name="Group 16">
            <a:extLst>
              <a:ext uri="{FF2B5EF4-FFF2-40B4-BE49-F238E27FC236}">
                <a16:creationId xmlns:a16="http://schemas.microsoft.com/office/drawing/2014/main" id="{923A176C-12D8-E532-AB39-E655565AC8D4}"/>
              </a:ext>
            </a:extLst>
          </p:cNvPr>
          <p:cNvGrpSpPr/>
          <p:nvPr/>
        </p:nvGrpSpPr>
        <p:grpSpPr>
          <a:xfrm>
            <a:off x="3174335" y="3277810"/>
            <a:ext cx="217080" cy="368640"/>
            <a:chOff x="3174335" y="3277810"/>
            <a:chExt cx="217080" cy="368640"/>
          </a:xfrm>
        </p:grpSpPr>
        <mc:AlternateContent xmlns:mc="http://schemas.openxmlformats.org/markup-compatibility/2006" xmlns:p14="http://schemas.microsoft.com/office/powerpoint/2010/main">
          <mc:Choice Requires="p14">
            <p:contentPart p14:bwMode="auto" r:id="rId230">
              <p14:nvContentPartPr>
                <p14:cNvPr id="3" name="Ink 2">
                  <a:extLst>
                    <a:ext uri="{FF2B5EF4-FFF2-40B4-BE49-F238E27FC236}">
                      <a16:creationId xmlns:a16="http://schemas.microsoft.com/office/drawing/2014/main" id="{C432B1D3-12D3-2677-D052-16578D88057C}"/>
                    </a:ext>
                  </a:extLst>
                </p14:cNvPr>
                <p14:cNvContentPartPr/>
                <p14:nvPr/>
              </p14:nvContentPartPr>
              <p14:xfrm>
                <a:off x="3174335" y="3323530"/>
                <a:ext cx="89280" cy="118800"/>
              </p14:xfrm>
            </p:contentPart>
          </mc:Choice>
          <mc:Fallback xmlns="">
            <p:pic>
              <p:nvPicPr>
                <p:cNvPr id="3" name="Ink 2">
                  <a:extLst>
                    <a:ext uri="{FF2B5EF4-FFF2-40B4-BE49-F238E27FC236}">
                      <a16:creationId xmlns:a16="http://schemas.microsoft.com/office/drawing/2014/main" id="{C432B1D3-12D3-2677-D052-16578D88057C}"/>
                    </a:ext>
                  </a:extLst>
                </p:cNvPr>
                <p:cNvPicPr/>
                <p:nvPr/>
              </p:nvPicPr>
              <p:blipFill>
                <a:blip r:embed="rId231"/>
                <a:stretch>
                  <a:fillRect/>
                </a:stretch>
              </p:blipFill>
              <p:spPr>
                <a:xfrm>
                  <a:off x="3168215" y="3317410"/>
                  <a:ext cx="101520" cy="131040"/>
                </a:xfrm>
                <a:prstGeom prst="rect">
                  <a:avLst/>
                </a:prstGeom>
              </p:spPr>
            </p:pic>
          </mc:Fallback>
        </mc:AlternateContent>
        <mc:AlternateContent xmlns:mc="http://schemas.openxmlformats.org/markup-compatibility/2006" xmlns:p14="http://schemas.microsoft.com/office/powerpoint/2010/main">
          <mc:Choice Requires="p14">
            <p:contentPart p14:bwMode="auto" r:id="rId232">
              <p14:nvContentPartPr>
                <p14:cNvPr id="4" name="Ink 3">
                  <a:extLst>
                    <a:ext uri="{FF2B5EF4-FFF2-40B4-BE49-F238E27FC236}">
                      <a16:creationId xmlns:a16="http://schemas.microsoft.com/office/drawing/2014/main" id="{407A780E-6DE2-1EBB-70D3-7A821FE2CE59}"/>
                    </a:ext>
                  </a:extLst>
                </p14:cNvPr>
                <p14:cNvContentPartPr/>
                <p14:nvPr/>
              </p14:nvContentPartPr>
              <p14:xfrm>
                <a:off x="3185135" y="3468610"/>
                <a:ext cx="85680" cy="29520"/>
              </p14:xfrm>
            </p:contentPart>
          </mc:Choice>
          <mc:Fallback xmlns="">
            <p:pic>
              <p:nvPicPr>
                <p:cNvPr id="4" name="Ink 3">
                  <a:extLst>
                    <a:ext uri="{FF2B5EF4-FFF2-40B4-BE49-F238E27FC236}">
                      <a16:creationId xmlns:a16="http://schemas.microsoft.com/office/drawing/2014/main" id="{407A780E-6DE2-1EBB-70D3-7A821FE2CE59}"/>
                    </a:ext>
                  </a:extLst>
                </p:cNvPr>
                <p:cNvPicPr/>
                <p:nvPr/>
              </p:nvPicPr>
              <p:blipFill>
                <a:blip r:embed="rId233"/>
                <a:stretch>
                  <a:fillRect/>
                </a:stretch>
              </p:blipFill>
              <p:spPr>
                <a:xfrm>
                  <a:off x="3179015" y="3462490"/>
                  <a:ext cx="9792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234">
              <p14:nvContentPartPr>
                <p14:cNvPr id="5" name="Ink 4">
                  <a:extLst>
                    <a:ext uri="{FF2B5EF4-FFF2-40B4-BE49-F238E27FC236}">
                      <a16:creationId xmlns:a16="http://schemas.microsoft.com/office/drawing/2014/main" id="{7733CC00-6826-DF24-6056-C6DD7C1FB9BB}"/>
                    </a:ext>
                  </a:extLst>
                </p14:cNvPr>
                <p14:cNvContentPartPr/>
                <p14:nvPr/>
              </p14:nvContentPartPr>
              <p14:xfrm>
                <a:off x="3222575" y="3543130"/>
                <a:ext cx="78120" cy="103320"/>
              </p14:xfrm>
            </p:contentPart>
          </mc:Choice>
          <mc:Fallback xmlns="">
            <p:pic>
              <p:nvPicPr>
                <p:cNvPr id="5" name="Ink 4">
                  <a:extLst>
                    <a:ext uri="{FF2B5EF4-FFF2-40B4-BE49-F238E27FC236}">
                      <a16:creationId xmlns:a16="http://schemas.microsoft.com/office/drawing/2014/main" id="{7733CC00-6826-DF24-6056-C6DD7C1FB9BB}"/>
                    </a:ext>
                  </a:extLst>
                </p:cNvPr>
                <p:cNvPicPr/>
                <p:nvPr/>
              </p:nvPicPr>
              <p:blipFill>
                <a:blip r:embed="rId235"/>
                <a:stretch>
                  <a:fillRect/>
                </a:stretch>
              </p:blipFill>
              <p:spPr>
                <a:xfrm>
                  <a:off x="3216455" y="3537010"/>
                  <a:ext cx="90360" cy="115560"/>
                </a:xfrm>
                <a:prstGeom prst="rect">
                  <a:avLst/>
                </a:prstGeom>
              </p:spPr>
            </p:pic>
          </mc:Fallback>
        </mc:AlternateContent>
        <mc:AlternateContent xmlns:mc="http://schemas.openxmlformats.org/markup-compatibility/2006" xmlns:p14="http://schemas.microsoft.com/office/powerpoint/2010/main">
          <mc:Choice Requires="p14">
            <p:contentPart p14:bwMode="auto" r:id="rId236">
              <p14:nvContentPartPr>
                <p14:cNvPr id="10" name="Ink 9">
                  <a:extLst>
                    <a:ext uri="{FF2B5EF4-FFF2-40B4-BE49-F238E27FC236}">
                      <a16:creationId xmlns:a16="http://schemas.microsoft.com/office/drawing/2014/main" id="{4C894FB3-BFD1-442F-FEE9-D8ECCA268282}"/>
                    </a:ext>
                  </a:extLst>
                </p14:cNvPr>
                <p14:cNvContentPartPr/>
                <p14:nvPr/>
              </p14:nvContentPartPr>
              <p14:xfrm>
                <a:off x="3262895" y="3277810"/>
                <a:ext cx="128520" cy="359640"/>
              </p14:xfrm>
            </p:contentPart>
          </mc:Choice>
          <mc:Fallback xmlns="">
            <p:pic>
              <p:nvPicPr>
                <p:cNvPr id="10" name="Ink 9">
                  <a:extLst>
                    <a:ext uri="{FF2B5EF4-FFF2-40B4-BE49-F238E27FC236}">
                      <a16:creationId xmlns:a16="http://schemas.microsoft.com/office/drawing/2014/main" id="{4C894FB3-BFD1-442F-FEE9-D8ECCA268282}"/>
                    </a:ext>
                  </a:extLst>
                </p:cNvPr>
                <p:cNvPicPr/>
                <p:nvPr/>
              </p:nvPicPr>
              <p:blipFill>
                <a:blip r:embed="rId237"/>
                <a:stretch>
                  <a:fillRect/>
                </a:stretch>
              </p:blipFill>
              <p:spPr>
                <a:xfrm>
                  <a:off x="3256775" y="3271690"/>
                  <a:ext cx="140760" cy="3718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38">
            <p14:nvContentPartPr>
              <p14:cNvPr id="12" name="Ink 11">
                <a:extLst>
                  <a:ext uri="{FF2B5EF4-FFF2-40B4-BE49-F238E27FC236}">
                    <a16:creationId xmlns:a16="http://schemas.microsoft.com/office/drawing/2014/main" id="{A87B945B-FA14-0C7C-5CC7-81FABF715452}"/>
                  </a:ext>
                </a:extLst>
              </p14:cNvPr>
              <p14:cNvContentPartPr/>
              <p14:nvPr/>
            </p14:nvContentPartPr>
            <p14:xfrm>
              <a:off x="3824135" y="3227050"/>
              <a:ext cx="177840" cy="327960"/>
            </p14:xfrm>
          </p:contentPart>
        </mc:Choice>
        <mc:Fallback xmlns="">
          <p:pic>
            <p:nvPicPr>
              <p:cNvPr id="12" name="Ink 11">
                <a:extLst>
                  <a:ext uri="{FF2B5EF4-FFF2-40B4-BE49-F238E27FC236}">
                    <a16:creationId xmlns:a16="http://schemas.microsoft.com/office/drawing/2014/main" id="{A87B945B-FA14-0C7C-5CC7-81FABF715452}"/>
                  </a:ext>
                </a:extLst>
              </p:cNvPr>
              <p:cNvPicPr/>
              <p:nvPr/>
            </p:nvPicPr>
            <p:blipFill>
              <a:blip r:embed="rId239"/>
              <a:stretch>
                <a:fillRect/>
              </a:stretch>
            </p:blipFill>
            <p:spPr>
              <a:xfrm>
                <a:off x="3818015" y="3220930"/>
                <a:ext cx="190080" cy="340200"/>
              </a:xfrm>
              <a:prstGeom prst="rect">
                <a:avLst/>
              </a:prstGeom>
            </p:spPr>
          </p:pic>
        </mc:Fallback>
      </mc:AlternateContent>
      <p:grpSp>
        <p:nvGrpSpPr>
          <p:cNvPr id="51" name="Group 50">
            <a:extLst>
              <a:ext uri="{FF2B5EF4-FFF2-40B4-BE49-F238E27FC236}">
                <a16:creationId xmlns:a16="http://schemas.microsoft.com/office/drawing/2014/main" id="{22A8C1B3-8B05-7356-548B-3B7D1E9590E1}"/>
              </a:ext>
            </a:extLst>
          </p:cNvPr>
          <p:cNvGrpSpPr/>
          <p:nvPr/>
        </p:nvGrpSpPr>
        <p:grpSpPr>
          <a:xfrm>
            <a:off x="8361935" y="2329210"/>
            <a:ext cx="352080" cy="484920"/>
            <a:chOff x="8361935" y="2329210"/>
            <a:chExt cx="352080" cy="484920"/>
          </a:xfrm>
        </p:grpSpPr>
        <mc:AlternateContent xmlns:mc="http://schemas.openxmlformats.org/markup-compatibility/2006" xmlns:p14="http://schemas.microsoft.com/office/powerpoint/2010/main">
          <mc:Choice Requires="p14">
            <p:contentPart p14:bwMode="auto" r:id="rId240">
              <p14:nvContentPartPr>
                <p14:cNvPr id="18" name="Ink 17">
                  <a:extLst>
                    <a:ext uri="{FF2B5EF4-FFF2-40B4-BE49-F238E27FC236}">
                      <a16:creationId xmlns:a16="http://schemas.microsoft.com/office/drawing/2014/main" id="{22290110-E8E5-E398-E406-89746696222D}"/>
                    </a:ext>
                  </a:extLst>
                </p14:cNvPr>
                <p14:cNvContentPartPr/>
                <p14:nvPr/>
              </p14:nvContentPartPr>
              <p14:xfrm>
                <a:off x="8361935" y="2401210"/>
                <a:ext cx="117720" cy="128160"/>
              </p14:xfrm>
            </p:contentPart>
          </mc:Choice>
          <mc:Fallback xmlns="">
            <p:pic>
              <p:nvPicPr>
                <p:cNvPr id="18" name="Ink 17">
                  <a:extLst>
                    <a:ext uri="{FF2B5EF4-FFF2-40B4-BE49-F238E27FC236}">
                      <a16:creationId xmlns:a16="http://schemas.microsoft.com/office/drawing/2014/main" id="{22290110-E8E5-E398-E406-89746696222D}"/>
                    </a:ext>
                  </a:extLst>
                </p:cNvPr>
                <p:cNvPicPr/>
                <p:nvPr/>
              </p:nvPicPr>
              <p:blipFill>
                <a:blip r:embed="rId241"/>
                <a:stretch>
                  <a:fillRect/>
                </a:stretch>
              </p:blipFill>
              <p:spPr>
                <a:xfrm>
                  <a:off x="8355815" y="2395090"/>
                  <a:ext cx="12996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242">
              <p14:nvContentPartPr>
                <p14:cNvPr id="20" name="Ink 19">
                  <a:extLst>
                    <a:ext uri="{FF2B5EF4-FFF2-40B4-BE49-F238E27FC236}">
                      <a16:creationId xmlns:a16="http://schemas.microsoft.com/office/drawing/2014/main" id="{8A4FB255-56D5-6033-F704-3D38B2810288}"/>
                    </a:ext>
                  </a:extLst>
                </p14:cNvPr>
                <p14:cNvContentPartPr/>
                <p14:nvPr/>
              </p14:nvContentPartPr>
              <p14:xfrm>
                <a:off x="8372375" y="2593090"/>
                <a:ext cx="117720" cy="26280"/>
              </p14:xfrm>
            </p:contentPart>
          </mc:Choice>
          <mc:Fallback xmlns="">
            <p:pic>
              <p:nvPicPr>
                <p:cNvPr id="20" name="Ink 19">
                  <a:extLst>
                    <a:ext uri="{FF2B5EF4-FFF2-40B4-BE49-F238E27FC236}">
                      <a16:creationId xmlns:a16="http://schemas.microsoft.com/office/drawing/2014/main" id="{8A4FB255-56D5-6033-F704-3D38B2810288}"/>
                    </a:ext>
                  </a:extLst>
                </p:cNvPr>
                <p:cNvPicPr/>
                <p:nvPr/>
              </p:nvPicPr>
              <p:blipFill>
                <a:blip r:embed="rId243"/>
                <a:stretch>
                  <a:fillRect/>
                </a:stretch>
              </p:blipFill>
              <p:spPr>
                <a:xfrm>
                  <a:off x="8366255" y="2586970"/>
                  <a:ext cx="129960" cy="38520"/>
                </a:xfrm>
                <a:prstGeom prst="rect">
                  <a:avLst/>
                </a:prstGeom>
              </p:spPr>
            </p:pic>
          </mc:Fallback>
        </mc:AlternateContent>
        <mc:AlternateContent xmlns:mc="http://schemas.openxmlformats.org/markup-compatibility/2006" xmlns:p14="http://schemas.microsoft.com/office/powerpoint/2010/main">
          <mc:Choice Requires="p14">
            <p:contentPart p14:bwMode="auto" r:id="rId244">
              <p14:nvContentPartPr>
                <p14:cNvPr id="26" name="Ink 25">
                  <a:extLst>
                    <a:ext uri="{FF2B5EF4-FFF2-40B4-BE49-F238E27FC236}">
                      <a16:creationId xmlns:a16="http://schemas.microsoft.com/office/drawing/2014/main" id="{2964DA05-153C-0022-1A8B-EABE9C4391D4}"/>
                    </a:ext>
                  </a:extLst>
                </p14:cNvPr>
                <p14:cNvContentPartPr/>
                <p14:nvPr/>
              </p14:nvContentPartPr>
              <p14:xfrm>
                <a:off x="8427095" y="2700370"/>
                <a:ext cx="86760" cy="83160"/>
              </p14:xfrm>
            </p:contentPart>
          </mc:Choice>
          <mc:Fallback xmlns="">
            <p:pic>
              <p:nvPicPr>
                <p:cNvPr id="26" name="Ink 25">
                  <a:extLst>
                    <a:ext uri="{FF2B5EF4-FFF2-40B4-BE49-F238E27FC236}">
                      <a16:creationId xmlns:a16="http://schemas.microsoft.com/office/drawing/2014/main" id="{2964DA05-153C-0022-1A8B-EABE9C4391D4}"/>
                    </a:ext>
                  </a:extLst>
                </p:cNvPr>
                <p:cNvPicPr/>
                <p:nvPr/>
              </p:nvPicPr>
              <p:blipFill>
                <a:blip r:embed="rId245"/>
                <a:stretch>
                  <a:fillRect/>
                </a:stretch>
              </p:blipFill>
              <p:spPr>
                <a:xfrm>
                  <a:off x="8420975" y="2694250"/>
                  <a:ext cx="99000" cy="95400"/>
                </a:xfrm>
                <a:prstGeom prst="rect">
                  <a:avLst/>
                </a:prstGeom>
              </p:spPr>
            </p:pic>
          </mc:Fallback>
        </mc:AlternateContent>
        <mc:AlternateContent xmlns:mc="http://schemas.openxmlformats.org/markup-compatibility/2006" xmlns:p14="http://schemas.microsoft.com/office/powerpoint/2010/main">
          <mc:Choice Requires="p14">
            <p:contentPart p14:bwMode="auto" r:id="rId246">
              <p14:nvContentPartPr>
                <p14:cNvPr id="38" name="Ink 37">
                  <a:extLst>
                    <a:ext uri="{FF2B5EF4-FFF2-40B4-BE49-F238E27FC236}">
                      <a16:creationId xmlns:a16="http://schemas.microsoft.com/office/drawing/2014/main" id="{FEDD7EF5-1101-0413-B1B4-EE3E28FBD4AC}"/>
                    </a:ext>
                  </a:extLst>
                </p14:cNvPr>
                <p14:cNvContentPartPr/>
                <p14:nvPr/>
              </p14:nvContentPartPr>
              <p14:xfrm>
                <a:off x="8566055" y="2329210"/>
                <a:ext cx="147960" cy="484920"/>
              </p14:xfrm>
            </p:contentPart>
          </mc:Choice>
          <mc:Fallback xmlns="">
            <p:pic>
              <p:nvPicPr>
                <p:cNvPr id="38" name="Ink 37">
                  <a:extLst>
                    <a:ext uri="{FF2B5EF4-FFF2-40B4-BE49-F238E27FC236}">
                      <a16:creationId xmlns:a16="http://schemas.microsoft.com/office/drawing/2014/main" id="{FEDD7EF5-1101-0413-B1B4-EE3E28FBD4AC}"/>
                    </a:ext>
                  </a:extLst>
                </p:cNvPr>
                <p:cNvPicPr/>
                <p:nvPr/>
              </p:nvPicPr>
              <p:blipFill>
                <a:blip r:embed="rId247"/>
                <a:stretch>
                  <a:fillRect/>
                </a:stretch>
              </p:blipFill>
              <p:spPr>
                <a:xfrm>
                  <a:off x="8559935" y="2323090"/>
                  <a:ext cx="160200" cy="4971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48">
            <p14:nvContentPartPr>
              <p14:cNvPr id="50" name="Ink 49">
                <a:extLst>
                  <a:ext uri="{FF2B5EF4-FFF2-40B4-BE49-F238E27FC236}">
                    <a16:creationId xmlns:a16="http://schemas.microsoft.com/office/drawing/2014/main" id="{7AC33A09-2DEA-BCFD-7E30-85C40577A9E8}"/>
                  </a:ext>
                </a:extLst>
              </p14:cNvPr>
              <p14:cNvContentPartPr/>
              <p14:nvPr/>
            </p14:nvContentPartPr>
            <p14:xfrm>
              <a:off x="9281015" y="2235610"/>
              <a:ext cx="273960" cy="533520"/>
            </p14:xfrm>
          </p:contentPart>
        </mc:Choice>
        <mc:Fallback xmlns="">
          <p:pic>
            <p:nvPicPr>
              <p:cNvPr id="50" name="Ink 49">
                <a:extLst>
                  <a:ext uri="{FF2B5EF4-FFF2-40B4-BE49-F238E27FC236}">
                    <a16:creationId xmlns:a16="http://schemas.microsoft.com/office/drawing/2014/main" id="{7AC33A09-2DEA-BCFD-7E30-85C40577A9E8}"/>
                  </a:ext>
                </a:extLst>
              </p:cNvPr>
              <p:cNvPicPr/>
              <p:nvPr/>
            </p:nvPicPr>
            <p:blipFill>
              <a:blip r:embed="rId249"/>
              <a:stretch>
                <a:fillRect/>
              </a:stretch>
            </p:blipFill>
            <p:spPr>
              <a:xfrm>
                <a:off x="9274895" y="2229490"/>
                <a:ext cx="286200" cy="545760"/>
              </a:xfrm>
              <a:prstGeom prst="rect">
                <a:avLst/>
              </a:prstGeom>
            </p:spPr>
          </p:pic>
        </mc:Fallback>
      </mc:AlternateContent>
    </p:spTree>
    <p:extLst>
      <p:ext uri="{BB962C8B-B14F-4D97-AF65-F5344CB8AC3E}">
        <p14:creationId xmlns:p14="http://schemas.microsoft.com/office/powerpoint/2010/main" val="37061174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8CBDBD-B74F-0249-2F9B-759C0A71A0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3EC66B-0FFD-955B-9D80-292372154B06}"/>
              </a:ext>
            </a:extLst>
          </p:cNvPr>
          <p:cNvSpPr>
            <a:spLocks noGrp="1"/>
          </p:cNvSpPr>
          <p:nvPr>
            <p:ph type="title"/>
          </p:nvPr>
        </p:nvSpPr>
        <p:spPr>
          <a:xfrm>
            <a:off x="838200" y="365125"/>
            <a:ext cx="10515600" cy="258143"/>
          </a:xfrm>
        </p:spPr>
        <p:txBody>
          <a:bodyPr>
            <a:normAutofit fontScale="90000"/>
          </a:bodyPr>
          <a:lstStyle/>
          <a:p>
            <a:r>
              <a:rPr lang="en-US" dirty="0"/>
              <a:t>Deramp on Receive</a:t>
            </a:r>
          </a:p>
        </p:txBody>
      </p:sp>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08984F32-1EE7-F746-7969-D03C4B6E838A}"/>
                  </a:ext>
                </a:extLst>
              </p14:cNvPr>
              <p14:cNvContentPartPr/>
              <p14:nvPr/>
            </p14:nvContentPartPr>
            <p14:xfrm>
              <a:off x="1577375" y="1086850"/>
              <a:ext cx="720" cy="3150000"/>
            </p14:xfrm>
          </p:contentPart>
        </mc:Choice>
        <mc:Fallback xmlns="">
          <p:pic>
            <p:nvPicPr>
              <p:cNvPr id="7" name="Ink 6">
                <a:extLst>
                  <a:ext uri="{FF2B5EF4-FFF2-40B4-BE49-F238E27FC236}">
                    <a16:creationId xmlns:a16="http://schemas.microsoft.com/office/drawing/2014/main" id="{08984F32-1EE7-F746-7969-D03C4B6E838A}"/>
                  </a:ext>
                </a:extLst>
              </p:cNvPr>
              <p:cNvPicPr/>
              <p:nvPr/>
            </p:nvPicPr>
            <p:blipFill>
              <a:blip r:embed="rId3"/>
              <a:stretch>
                <a:fillRect/>
              </a:stretch>
            </p:blipFill>
            <p:spPr>
              <a:xfrm>
                <a:off x="1565135" y="1080730"/>
                <a:ext cx="25200" cy="3162240"/>
              </a:xfrm>
              <a:prstGeom prst="rect">
                <a:avLst/>
              </a:prstGeom>
            </p:spPr>
          </p:pic>
        </mc:Fallback>
      </mc:AlternateContent>
      <p:grpSp>
        <p:nvGrpSpPr>
          <p:cNvPr id="11" name="Group 10">
            <a:extLst>
              <a:ext uri="{FF2B5EF4-FFF2-40B4-BE49-F238E27FC236}">
                <a16:creationId xmlns:a16="http://schemas.microsoft.com/office/drawing/2014/main" id="{ED35252C-6BD2-C80A-262E-92AD180A6EC2}"/>
              </a:ext>
            </a:extLst>
          </p:cNvPr>
          <p:cNvGrpSpPr/>
          <p:nvPr/>
        </p:nvGrpSpPr>
        <p:grpSpPr>
          <a:xfrm>
            <a:off x="1147895" y="882370"/>
            <a:ext cx="560520" cy="312120"/>
            <a:chOff x="1147895" y="882370"/>
            <a:chExt cx="560520" cy="312120"/>
          </a:xfrm>
        </p:grpSpPr>
        <mc:AlternateContent xmlns:mc="http://schemas.openxmlformats.org/markup-compatibility/2006" xmlns:p14="http://schemas.microsoft.com/office/powerpoint/2010/main">
          <mc:Choice Requires="p14">
            <p:contentPart p14:bwMode="auto" r:id="rId4">
              <p14:nvContentPartPr>
                <p14:cNvPr id="8" name="Ink 7">
                  <a:extLst>
                    <a:ext uri="{FF2B5EF4-FFF2-40B4-BE49-F238E27FC236}">
                      <a16:creationId xmlns:a16="http://schemas.microsoft.com/office/drawing/2014/main" id="{1F27F711-3523-98F7-382D-D6F1F06E92AD}"/>
                    </a:ext>
                  </a:extLst>
                </p14:cNvPr>
                <p14:cNvContentPartPr/>
                <p14:nvPr/>
              </p14:nvContentPartPr>
              <p14:xfrm>
                <a:off x="1504655" y="1083970"/>
                <a:ext cx="203760" cy="89640"/>
              </p14:xfrm>
            </p:contentPart>
          </mc:Choice>
          <mc:Fallback xmlns="">
            <p:pic>
              <p:nvPicPr>
                <p:cNvPr id="8" name="Ink 7">
                  <a:extLst>
                    <a:ext uri="{FF2B5EF4-FFF2-40B4-BE49-F238E27FC236}">
                      <a16:creationId xmlns:a16="http://schemas.microsoft.com/office/drawing/2014/main" id="{1F27F711-3523-98F7-382D-D6F1F06E92AD}"/>
                    </a:ext>
                  </a:extLst>
                </p:cNvPr>
                <p:cNvPicPr/>
                <p:nvPr/>
              </p:nvPicPr>
              <p:blipFill>
                <a:blip r:embed="rId5"/>
                <a:stretch>
                  <a:fillRect/>
                </a:stretch>
              </p:blipFill>
              <p:spPr>
                <a:xfrm>
                  <a:off x="1498535" y="1077850"/>
                  <a:ext cx="216000" cy="1018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9" name="Ink 8">
                  <a:extLst>
                    <a:ext uri="{FF2B5EF4-FFF2-40B4-BE49-F238E27FC236}">
                      <a16:creationId xmlns:a16="http://schemas.microsoft.com/office/drawing/2014/main" id="{3C547660-1164-DBE9-42B1-C49B1D5B2DA7}"/>
                    </a:ext>
                  </a:extLst>
                </p14:cNvPr>
                <p14:cNvContentPartPr/>
                <p14:nvPr/>
              </p14:nvContentPartPr>
              <p14:xfrm>
                <a:off x="1147895" y="882370"/>
                <a:ext cx="216720" cy="312120"/>
              </p14:xfrm>
            </p:contentPart>
          </mc:Choice>
          <mc:Fallback xmlns="">
            <p:pic>
              <p:nvPicPr>
                <p:cNvPr id="9" name="Ink 8">
                  <a:extLst>
                    <a:ext uri="{FF2B5EF4-FFF2-40B4-BE49-F238E27FC236}">
                      <a16:creationId xmlns:a16="http://schemas.microsoft.com/office/drawing/2014/main" id="{3C547660-1164-DBE9-42B1-C49B1D5B2DA7}"/>
                    </a:ext>
                  </a:extLst>
                </p:cNvPr>
                <p:cNvPicPr/>
                <p:nvPr/>
              </p:nvPicPr>
              <p:blipFill>
                <a:blip r:embed="rId7"/>
                <a:stretch>
                  <a:fillRect/>
                </a:stretch>
              </p:blipFill>
              <p:spPr>
                <a:xfrm>
                  <a:off x="1141775" y="876250"/>
                  <a:ext cx="228960" cy="3243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
            <p14:nvContentPartPr>
              <p14:cNvPr id="13" name="Ink 12">
                <a:extLst>
                  <a:ext uri="{FF2B5EF4-FFF2-40B4-BE49-F238E27FC236}">
                    <a16:creationId xmlns:a16="http://schemas.microsoft.com/office/drawing/2014/main" id="{76C0C13A-6F1D-3A21-7972-EE3649220FDE}"/>
                  </a:ext>
                </a:extLst>
              </p14:cNvPr>
              <p14:cNvContentPartPr/>
              <p14:nvPr/>
            </p14:nvContentPartPr>
            <p14:xfrm>
              <a:off x="1166975" y="4019050"/>
              <a:ext cx="4042440" cy="36000"/>
            </p14:xfrm>
          </p:contentPart>
        </mc:Choice>
        <mc:Fallback xmlns="">
          <p:pic>
            <p:nvPicPr>
              <p:cNvPr id="13" name="Ink 12">
                <a:extLst>
                  <a:ext uri="{FF2B5EF4-FFF2-40B4-BE49-F238E27FC236}">
                    <a16:creationId xmlns:a16="http://schemas.microsoft.com/office/drawing/2014/main" id="{76C0C13A-6F1D-3A21-7972-EE3649220FDE}"/>
                  </a:ext>
                </a:extLst>
              </p:cNvPr>
              <p:cNvPicPr/>
              <p:nvPr/>
            </p:nvPicPr>
            <p:blipFill>
              <a:blip r:embed="rId9"/>
              <a:stretch>
                <a:fillRect/>
              </a:stretch>
            </p:blipFill>
            <p:spPr>
              <a:xfrm>
                <a:off x="1160855" y="4012930"/>
                <a:ext cx="4054680" cy="48240"/>
              </a:xfrm>
              <a:prstGeom prst="rect">
                <a:avLst/>
              </a:prstGeom>
            </p:spPr>
          </p:pic>
        </mc:Fallback>
      </mc:AlternateContent>
      <p:grpSp>
        <p:nvGrpSpPr>
          <p:cNvPr id="19" name="Group 18">
            <a:extLst>
              <a:ext uri="{FF2B5EF4-FFF2-40B4-BE49-F238E27FC236}">
                <a16:creationId xmlns:a16="http://schemas.microsoft.com/office/drawing/2014/main" id="{DD648F3D-E31E-4972-0D6A-33799734175B}"/>
              </a:ext>
            </a:extLst>
          </p:cNvPr>
          <p:cNvGrpSpPr/>
          <p:nvPr/>
        </p:nvGrpSpPr>
        <p:grpSpPr>
          <a:xfrm>
            <a:off x="5146415" y="3915010"/>
            <a:ext cx="270360" cy="229320"/>
            <a:chOff x="5146415" y="3915010"/>
            <a:chExt cx="270360" cy="229320"/>
          </a:xfrm>
        </p:grpSpPr>
        <mc:AlternateContent xmlns:mc="http://schemas.openxmlformats.org/markup-compatibility/2006" xmlns:p14="http://schemas.microsoft.com/office/powerpoint/2010/main">
          <mc:Choice Requires="p14">
            <p:contentPart p14:bwMode="auto" r:id="rId10">
              <p14:nvContentPartPr>
                <p14:cNvPr id="14" name="Ink 13">
                  <a:extLst>
                    <a:ext uri="{FF2B5EF4-FFF2-40B4-BE49-F238E27FC236}">
                      <a16:creationId xmlns:a16="http://schemas.microsoft.com/office/drawing/2014/main" id="{4E731BD2-966A-92AB-2A25-E57B4273065E}"/>
                    </a:ext>
                  </a:extLst>
                </p14:cNvPr>
                <p14:cNvContentPartPr/>
                <p14:nvPr/>
              </p14:nvContentPartPr>
              <p14:xfrm>
                <a:off x="5146415" y="3977650"/>
                <a:ext cx="71640" cy="162360"/>
              </p14:xfrm>
            </p:contentPart>
          </mc:Choice>
          <mc:Fallback xmlns="">
            <p:pic>
              <p:nvPicPr>
                <p:cNvPr id="14" name="Ink 13">
                  <a:extLst>
                    <a:ext uri="{FF2B5EF4-FFF2-40B4-BE49-F238E27FC236}">
                      <a16:creationId xmlns:a16="http://schemas.microsoft.com/office/drawing/2014/main" id="{4E731BD2-966A-92AB-2A25-E57B4273065E}"/>
                    </a:ext>
                  </a:extLst>
                </p:cNvPr>
                <p:cNvPicPr/>
                <p:nvPr/>
              </p:nvPicPr>
              <p:blipFill>
                <a:blip r:embed="rId11"/>
                <a:stretch>
                  <a:fillRect/>
                </a:stretch>
              </p:blipFill>
              <p:spPr>
                <a:xfrm>
                  <a:off x="5140295" y="3971530"/>
                  <a:ext cx="83880" cy="174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5" name="Ink 14">
                  <a:extLst>
                    <a:ext uri="{FF2B5EF4-FFF2-40B4-BE49-F238E27FC236}">
                      <a16:creationId xmlns:a16="http://schemas.microsoft.com/office/drawing/2014/main" id="{8A77B07C-987C-A2D5-8ADF-E5CD2CF1A297}"/>
                    </a:ext>
                  </a:extLst>
                </p14:cNvPr>
                <p14:cNvContentPartPr/>
                <p14:nvPr/>
              </p14:nvContentPartPr>
              <p14:xfrm>
                <a:off x="5292575" y="3958570"/>
                <a:ext cx="115920" cy="169920"/>
              </p14:xfrm>
            </p:contentPart>
          </mc:Choice>
          <mc:Fallback xmlns="">
            <p:pic>
              <p:nvPicPr>
                <p:cNvPr id="15" name="Ink 14">
                  <a:extLst>
                    <a:ext uri="{FF2B5EF4-FFF2-40B4-BE49-F238E27FC236}">
                      <a16:creationId xmlns:a16="http://schemas.microsoft.com/office/drawing/2014/main" id="{8A77B07C-987C-A2D5-8ADF-E5CD2CF1A297}"/>
                    </a:ext>
                  </a:extLst>
                </p:cNvPr>
                <p:cNvPicPr/>
                <p:nvPr/>
              </p:nvPicPr>
              <p:blipFill>
                <a:blip r:embed="rId13"/>
                <a:stretch>
                  <a:fillRect/>
                </a:stretch>
              </p:blipFill>
              <p:spPr>
                <a:xfrm>
                  <a:off x="5286455" y="3952450"/>
                  <a:ext cx="128160" cy="1821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6" name="Ink 15">
                  <a:extLst>
                    <a:ext uri="{FF2B5EF4-FFF2-40B4-BE49-F238E27FC236}">
                      <a16:creationId xmlns:a16="http://schemas.microsoft.com/office/drawing/2014/main" id="{137131E7-E698-6201-D30E-A6476787F3B1}"/>
                    </a:ext>
                  </a:extLst>
                </p14:cNvPr>
                <p14:cNvContentPartPr/>
                <p14:nvPr/>
              </p14:nvContentPartPr>
              <p14:xfrm>
                <a:off x="5305175" y="3915010"/>
                <a:ext cx="111600" cy="229320"/>
              </p14:xfrm>
            </p:contentPart>
          </mc:Choice>
          <mc:Fallback xmlns="">
            <p:pic>
              <p:nvPicPr>
                <p:cNvPr id="16" name="Ink 15">
                  <a:extLst>
                    <a:ext uri="{FF2B5EF4-FFF2-40B4-BE49-F238E27FC236}">
                      <a16:creationId xmlns:a16="http://schemas.microsoft.com/office/drawing/2014/main" id="{137131E7-E698-6201-D30E-A6476787F3B1}"/>
                    </a:ext>
                  </a:extLst>
                </p:cNvPr>
                <p:cNvPicPr/>
                <p:nvPr/>
              </p:nvPicPr>
              <p:blipFill>
                <a:blip r:embed="rId15"/>
                <a:stretch>
                  <a:fillRect/>
                </a:stretch>
              </p:blipFill>
              <p:spPr>
                <a:xfrm>
                  <a:off x="5299055" y="3908890"/>
                  <a:ext cx="123840" cy="2415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6">
            <p14:nvContentPartPr>
              <p14:cNvPr id="21" name="Ink 20">
                <a:extLst>
                  <a:ext uri="{FF2B5EF4-FFF2-40B4-BE49-F238E27FC236}">
                    <a16:creationId xmlns:a16="http://schemas.microsoft.com/office/drawing/2014/main" id="{1F7177C9-4D58-D380-DF64-C0CE2A5D875D}"/>
                  </a:ext>
                </a:extLst>
              </p14:cNvPr>
              <p14:cNvContentPartPr/>
              <p14:nvPr/>
            </p14:nvContentPartPr>
            <p14:xfrm>
              <a:off x="778175" y="2781370"/>
              <a:ext cx="3281400" cy="1653480"/>
            </p14:xfrm>
          </p:contentPart>
        </mc:Choice>
        <mc:Fallback xmlns="">
          <p:pic>
            <p:nvPicPr>
              <p:cNvPr id="21" name="Ink 20">
                <a:extLst>
                  <a:ext uri="{FF2B5EF4-FFF2-40B4-BE49-F238E27FC236}">
                    <a16:creationId xmlns:a16="http://schemas.microsoft.com/office/drawing/2014/main" id="{1F7177C9-4D58-D380-DF64-C0CE2A5D875D}"/>
                  </a:ext>
                </a:extLst>
              </p:cNvPr>
              <p:cNvPicPr/>
              <p:nvPr/>
            </p:nvPicPr>
            <p:blipFill>
              <a:blip r:embed="rId17"/>
              <a:stretch>
                <a:fillRect/>
              </a:stretch>
            </p:blipFill>
            <p:spPr>
              <a:xfrm>
                <a:off x="772055" y="2775250"/>
                <a:ext cx="3293640" cy="16657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3" name="Ink 22">
                <a:extLst>
                  <a:ext uri="{FF2B5EF4-FFF2-40B4-BE49-F238E27FC236}">
                    <a16:creationId xmlns:a16="http://schemas.microsoft.com/office/drawing/2014/main" id="{AB7DBE36-919A-44E5-B80A-E8C0B4A613B9}"/>
                  </a:ext>
                </a:extLst>
              </p14:cNvPr>
              <p14:cNvContentPartPr/>
              <p14:nvPr/>
            </p14:nvContentPartPr>
            <p14:xfrm>
              <a:off x="3103775" y="4169890"/>
              <a:ext cx="2520" cy="7560"/>
            </p14:xfrm>
          </p:contentPart>
        </mc:Choice>
        <mc:Fallback xmlns="">
          <p:pic>
            <p:nvPicPr>
              <p:cNvPr id="23" name="Ink 22">
                <a:extLst>
                  <a:ext uri="{FF2B5EF4-FFF2-40B4-BE49-F238E27FC236}">
                    <a16:creationId xmlns:a16="http://schemas.microsoft.com/office/drawing/2014/main" id="{AB7DBE36-919A-44E5-B80A-E8C0B4A613B9}"/>
                  </a:ext>
                </a:extLst>
              </p:cNvPr>
              <p:cNvPicPr/>
              <p:nvPr/>
            </p:nvPicPr>
            <p:blipFill>
              <a:blip r:embed="rId19"/>
              <a:stretch>
                <a:fillRect/>
              </a:stretch>
            </p:blipFill>
            <p:spPr>
              <a:xfrm>
                <a:off x="3097655" y="4163770"/>
                <a:ext cx="14760" cy="19800"/>
              </a:xfrm>
              <a:prstGeom prst="rect">
                <a:avLst/>
              </a:prstGeom>
            </p:spPr>
          </p:pic>
        </mc:Fallback>
      </mc:AlternateContent>
      <p:grpSp>
        <p:nvGrpSpPr>
          <p:cNvPr id="31" name="Group 30">
            <a:extLst>
              <a:ext uri="{FF2B5EF4-FFF2-40B4-BE49-F238E27FC236}">
                <a16:creationId xmlns:a16="http://schemas.microsoft.com/office/drawing/2014/main" id="{DCC96A1D-B61E-4339-85EF-4EBD82016A67}"/>
              </a:ext>
            </a:extLst>
          </p:cNvPr>
          <p:cNvGrpSpPr/>
          <p:nvPr/>
        </p:nvGrpSpPr>
        <p:grpSpPr>
          <a:xfrm>
            <a:off x="1911095" y="3837610"/>
            <a:ext cx="279720" cy="199440"/>
            <a:chOff x="1911095" y="3837610"/>
            <a:chExt cx="279720" cy="199440"/>
          </a:xfrm>
        </p:grpSpPr>
        <mc:AlternateContent xmlns:mc="http://schemas.openxmlformats.org/markup-compatibility/2006" xmlns:p14="http://schemas.microsoft.com/office/powerpoint/2010/main">
          <mc:Choice Requires="p14">
            <p:contentPart p14:bwMode="auto" r:id="rId20">
              <p14:nvContentPartPr>
                <p14:cNvPr id="29" name="Ink 28">
                  <a:extLst>
                    <a:ext uri="{FF2B5EF4-FFF2-40B4-BE49-F238E27FC236}">
                      <a16:creationId xmlns:a16="http://schemas.microsoft.com/office/drawing/2014/main" id="{48595853-285B-8B91-0BDD-54BEFFCD74B6}"/>
                    </a:ext>
                  </a:extLst>
                </p14:cNvPr>
                <p14:cNvContentPartPr/>
                <p14:nvPr/>
              </p14:nvContentPartPr>
              <p14:xfrm>
                <a:off x="1911095" y="3859930"/>
                <a:ext cx="93240" cy="177120"/>
              </p14:xfrm>
            </p:contentPart>
          </mc:Choice>
          <mc:Fallback xmlns="">
            <p:pic>
              <p:nvPicPr>
                <p:cNvPr id="29" name="Ink 28">
                  <a:extLst>
                    <a:ext uri="{FF2B5EF4-FFF2-40B4-BE49-F238E27FC236}">
                      <a16:creationId xmlns:a16="http://schemas.microsoft.com/office/drawing/2014/main" id="{48595853-285B-8B91-0BDD-54BEFFCD74B6}"/>
                    </a:ext>
                  </a:extLst>
                </p:cNvPr>
                <p:cNvPicPr/>
                <p:nvPr/>
              </p:nvPicPr>
              <p:blipFill>
                <a:blip r:embed="rId21"/>
                <a:stretch>
                  <a:fillRect/>
                </a:stretch>
              </p:blipFill>
              <p:spPr>
                <a:xfrm>
                  <a:off x="1904975" y="3853810"/>
                  <a:ext cx="105480" cy="1893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30" name="Ink 29">
                  <a:extLst>
                    <a:ext uri="{FF2B5EF4-FFF2-40B4-BE49-F238E27FC236}">
                      <a16:creationId xmlns:a16="http://schemas.microsoft.com/office/drawing/2014/main" id="{A0B39549-3818-BF98-8FBB-516F05A6C2B8}"/>
                    </a:ext>
                  </a:extLst>
                </p14:cNvPr>
                <p14:cNvContentPartPr/>
                <p14:nvPr/>
              </p14:nvContentPartPr>
              <p14:xfrm>
                <a:off x="2039255" y="3837610"/>
                <a:ext cx="151560" cy="76680"/>
              </p14:xfrm>
            </p:contentPart>
          </mc:Choice>
          <mc:Fallback xmlns="">
            <p:pic>
              <p:nvPicPr>
                <p:cNvPr id="30" name="Ink 29">
                  <a:extLst>
                    <a:ext uri="{FF2B5EF4-FFF2-40B4-BE49-F238E27FC236}">
                      <a16:creationId xmlns:a16="http://schemas.microsoft.com/office/drawing/2014/main" id="{A0B39549-3818-BF98-8FBB-516F05A6C2B8}"/>
                    </a:ext>
                  </a:extLst>
                </p:cNvPr>
                <p:cNvPicPr/>
                <p:nvPr/>
              </p:nvPicPr>
              <p:blipFill>
                <a:blip r:embed="rId23"/>
                <a:stretch>
                  <a:fillRect/>
                </a:stretch>
              </p:blipFill>
              <p:spPr>
                <a:xfrm>
                  <a:off x="2033135" y="3831490"/>
                  <a:ext cx="163800" cy="88920"/>
                </a:xfrm>
                <a:prstGeom prst="rect">
                  <a:avLst/>
                </a:prstGeom>
              </p:spPr>
            </p:pic>
          </mc:Fallback>
        </mc:AlternateContent>
      </p:grpSp>
      <p:grpSp>
        <p:nvGrpSpPr>
          <p:cNvPr id="50" name="Group 49">
            <a:extLst>
              <a:ext uri="{FF2B5EF4-FFF2-40B4-BE49-F238E27FC236}">
                <a16:creationId xmlns:a16="http://schemas.microsoft.com/office/drawing/2014/main" id="{85A82CC2-8CC0-C4A9-DF71-08B44FA0F1C7}"/>
              </a:ext>
            </a:extLst>
          </p:cNvPr>
          <p:cNvGrpSpPr/>
          <p:nvPr/>
        </p:nvGrpSpPr>
        <p:grpSpPr>
          <a:xfrm>
            <a:off x="4031135" y="2190970"/>
            <a:ext cx="1548000" cy="561240"/>
            <a:chOff x="4031135" y="2190970"/>
            <a:chExt cx="1548000" cy="561240"/>
          </a:xfrm>
        </p:grpSpPr>
        <mc:AlternateContent xmlns:mc="http://schemas.openxmlformats.org/markup-compatibility/2006" xmlns:p14="http://schemas.microsoft.com/office/powerpoint/2010/main">
          <mc:Choice Requires="p14">
            <p:contentPart p14:bwMode="auto" r:id="rId24">
              <p14:nvContentPartPr>
                <p14:cNvPr id="32" name="Ink 31">
                  <a:extLst>
                    <a:ext uri="{FF2B5EF4-FFF2-40B4-BE49-F238E27FC236}">
                      <a16:creationId xmlns:a16="http://schemas.microsoft.com/office/drawing/2014/main" id="{67DA86D5-0EE4-C54B-786E-461BDB2B32BA}"/>
                    </a:ext>
                  </a:extLst>
                </p14:cNvPr>
                <p14:cNvContentPartPr/>
                <p14:nvPr/>
              </p14:nvContentPartPr>
              <p14:xfrm>
                <a:off x="4031135" y="2459890"/>
                <a:ext cx="214560" cy="285480"/>
              </p14:xfrm>
            </p:contentPart>
          </mc:Choice>
          <mc:Fallback xmlns="">
            <p:pic>
              <p:nvPicPr>
                <p:cNvPr id="32" name="Ink 31">
                  <a:extLst>
                    <a:ext uri="{FF2B5EF4-FFF2-40B4-BE49-F238E27FC236}">
                      <a16:creationId xmlns:a16="http://schemas.microsoft.com/office/drawing/2014/main" id="{67DA86D5-0EE4-C54B-786E-461BDB2B32BA}"/>
                    </a:ext>
                  </a:extLst>
                </p:cNvPr>
                <p:cNvPicPr/>
                <p:nvPr/>
              </p:nvPicPr>
              <p:blipFill>
                <a:blip r:embed="rId25"/>
                <a:stretch>
                  <a:fillRect/>
                </a:stretch>
              </p:blipFill>
              <p:spPr>
                <a:xfrm>
                  <a:off x="4025015" y="2453770"/>
                  <a:ext cx="226800" cy="2977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33" name="Ink 32">
                  <a:extLst>
                    <a:ext uri="{FF2B5EF4-FFF2-40B4-BE49-F238E27FC236}">
                      <a16:creationId xmlns:a16="http://schemas.microsoft.com/office/drawing/2014/main" id="{859123EA-D05B-8092-27D7-6155DF82933E}"/>
                    </a:ext>
                  </a:extLst>
                </p14:cNvPr>
                <p14:cNvContentPartPr/>
                <p14:nvPr/>
              </p14:nvContentPartPr>
              <p14:xfrm>
                <a:off x="4319495" y="2316250"/>
                <a:ext cx="97200" cy="198360"/>
              </p14:xfrm>
            </p:contentPart>
          </mc:Choice>
          <mc:Fallback xmlns="">
            <p:pic>
              <p:nvPicPr>
                <p:cNvPr id="33" name="Ink 32">
                  <a:extLst>
                    <a:ext uri="{FF2B5EF4-FFF2-40B4-BE49-F238E27FC236}">
                      <a16:creationId xmlns:a16="http://schemas.microsoft.com/office/drawing/2014/main" id="{859123EA-D05B-8092-27D7-6155DF82933E}"/>
                    </a:ext>
                  </a:extLst>
                </p:cNvPr>
                <p:cNvPicPr/>
                <p:nvPr/>
              </p:nvPicPr>
              <p:blipFill>
                <a:blip r:embed="rId27"/>
                <a:stretch>
                  <a:fillRect/>
                </a:stretch>
              </p:blipFill>
              <p:spPr>
                <a:xfrm>
                  <a:off x="4313375" y="2310130"/>
                  <a:ext cx="109440" cy="2106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34" name="Ink 33">
                  <a:extLst>
                    <a:ext uri="{FF2B5EF4-FFF2-40B4-BE49-F238E27FC236}">
                      <a16:creationId xmlns:a16="http://schemas.microsoft.com/office/drawing/2014/main" id="{E2DB5893-6A2B-ABF5-A822-6D838A43DD58}"/>
                    </a:ext>
                  </a:extLst>
                </p14:cNvPr>
                <p14:cNvContentPartPr/>
                <p14:nvPr/>
              </p14:nvContentPartPr>
              <p14:xfrm>
                <a:off x="4465295" y="2190970"/>
                <a:ext cx="43200" cy="245160"/>
              </p14:xfrm>
            </p:contentPart>
          </mc:Choice>
          <mc:Fallback xmlns="">
            <p:pic>
              <p:nvPicPr>
                <p:cNvPr id="34" name="Ink 33">
                  <a:extLst>
                    <a:ext uri="{FF2B5EF4-FFF2-40B4-BE49-F238E27FC236}">
                      <a16:creationId xmlns:a16="http://schemas.microsoft.com/office/drawing/2014/main" id="{E2DB5893-6A2B-ABF5-A822-6D838A43DD58}"/>
                    </a:ext>
                  </a:extLst>
                </p:cNvPr>
                <p:cNvPicPr/>
                <p:nvPr/>
              </p:nvPicPr>
              <p:blipFill>
                <a:blip r:embed="rId29"/>
                <a:stretch>
                  <a:fillRect/>
                </a:stretch>
              </p:blipFill>
              <p:spPr>
                <a:xfrm>
                  <a:off x="4459175" y="2184850"/>
                  <a:ext cx="55440" cy="2574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35" name="Ink 34">
                  <a:extLst>
                    <a:ext uri="{FF2B5EF4-FFF2-40B4-BE49-F238E27FC236}">
                      <a16:creationId xmlns:a16="http://schemas.microsoft.com/office/drawing/2014/main" id="{425D797F-D543-8BEA-D624-0797D88826A9}"/>
                    </a:ext>
                  </a:extLst>
                </p14:cNvPr>
                <p14:cNvContentPartPr/>
                <p14:nvPr/>
              </p14:nvContentPartPr>
              <p14:xfrm>
                <a:off x="4563575" y="2347210"/>
                <a:ext cx="120240" cy="100800"/>
              </p14:xfrm>
            </p:contentPart>
          </mc:Choice>
          <mc:Fallback xmlns="">
            <p:pic>
              <p:nvPicPr>
                <p:cNvPr id="35" name="Ink 34">
                  <a:extLst>
                    <a:ext uri="{FF2B5EF4-FFF2-40B4-BE49-F238E27FC236}">
                      <a16:creationId xmlns:a16="http://schemas.microsoft.com/office/drawing/2014/main" id="{425D797F-D543-8BEA-D624-0797D88826A9}"/>
                    </a:ext>
                  </a:extLst>
                </p:cNvPr>
                <p:cNvPicPr/>
                <p:nvPr/>
              </p:nvPicPr>
              <p:blipFill>
                <a:blip r:embed="rId31"/>
                <a:stretch>
                  <a:fillRect/>
                </a:stretch>
              </p:blipFill>
              <p:spPr>
                <a:xfrm>
                  <a:off x="4557455" y="2341090"/>
                  <a:ext cx="132480" cy="11304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36" name="Ink 35">
                  <a:extLst>
                    <a:ext uri="{FF2B5EF4-FFF2-40B4-BE49-F238E27FC236}">
                      <a16:creationId xmlns:a16="http://schemas.microsoft.com/office/drawing/2014/main" id="{8A09AEF7-1FB8-5882-47B7-0A2C49BBA463}"/>
                    </a:ext>
                  </a:extLst>
                </p14:cNvPr>
                <p14:cNvContentPartPr/>
                <p14:nvPr/>
              </p14:nvContentPartPr>
              <p14:xfrm>
                <a:off x="4725935" y="2342890"/>
                <a:ext cx="102960" cy="108360"/>
              </p14:xfrm>
            </p:contentPart>
          </mc:Choice>
          <mc:Fallback xmlns="">
            <p:pic>
              <p:nvPicPr>
                <p:cNvPr id="36" name="Ink 35">
                  <a:extLst>
                    <a:ext uri="{FF2B5EF4-FFF2-40B4-BE49-F238E27FC236}">
                      <a16:creationId xmlns:a16="http://schemas.microsoft.com/office/drawing/2014/main" id="{8A09AEF7-1FB8-5882-47B7-0A2C49BBA463}"/>
                    </a:ext>
                  </a:extLst>
                </p:cNvPr>
                <p:cNvPicPr/>
                <p:nvPr/>
              </p:nvPicPr>
              <p:blipFill>
                <a:blip r:embed="rId33"/>
                <a:stretch>
                  <a:fillRect/>
                </a:stretch>
              </p:blipFill>
              <p:spPr>
                <a:xfrm>
                  <a:off x="4719815" y="2336770"/>
                  <a:ext cx="115200" cy="12060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37" name="Ink 36">
                  <a:extLst>
                    <a:ext uri="{FF2B5EF4-FFF2-40B4-BE49-F238E27FC236}">
                      <a16:creationId xmlns:a16="http://schemas.microsoft.com/office/drawing/2014/main" id="{2BB8D3CE-952C-36C8-99E3-5B9197177160}"/>
                    </a:ext>
                  </a:extLst>
                </p14:cNvPr>
                <p14:cNvContentPartPr/>
                <p14:nvPr/>
              </p14:nvContentPartPr>
              <p14:xfrm>
                <a:off x="4845815" y="2328850"/>
                <a:ext cx="92160" cy="103680"/>
              </p14:xfrm>
            </p:contentPart>
          </mc:Choice>
          <mc:Fallback xmlns="">
            <p:pic>
              <p:nvPicPr>
                <p:cNvPr id="37" name="Ink 36">
                  <a:extLst>
                    <a:ext uri="{FF2B5EF4-FFF2-40B4-BE49-F238E27FC236}">
                      <a16:creationId xmlns:a16="http://schemas.microsoft.com/office/drawing/2014/main" id="{2BB8D3CE-952C-36C8-99E3-5B9197177160}"/>
                    </a:ext>
                  </a:extLst>
                </p:cNvPr>
                <p:cNvPicPr/>
                <p:nvPr/>
              </p:nvPicPr>
              <p:blipFill>
                <a:blip r:embed="rId35"/>
                <a:stretch>
                  <a:fillRect/>
                </a:stretch>
              </p:blipFill>
              <p:spPr>
                <a:xfrm>
                  <a:off x="4839695" y="2322730"/>
                  <a:ext cx="10440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39" name="Ink 38">
                  <a:extLst>
                    <a:ext uri="{FF2B5EF4-FFF2-40B4-BE49-F238E27FC236}">
                      <a16:creationId xmlns:a16="http://schemas.microsoft.com/office/drawing/2014/main" id="{BB36C203-4DA3-A6DA-7B3A-664F50FF4B3B}"/>
                    </a:ext>
                  </a:extLst>
                </p14:cNvPr>
                <p14:cNvContentPartPr/>
                <p14:nvPr/>
              </p14:nvContentPartPr>
              <p14:xfrm>
                <a:off x="5035895" y="2331370"/>
                <a:ext cx="137520" cy="120600"/>
              </p14:xfrm>
            </p:contentPart>
          </mc:Choice>
          <mc:Fallback xmlns="">
            <p:pic>
              <p:nvPicPr>
                <p:cNvPr id="39" name="Ink 38">
                  <a:extLst>
                    <a:ext uri="{FF2B5EF4-FFF2-40B4-BE49-F238E27FC236}">
                      <a16:creationId xmlns:a16="http://schemas.microsoft.com/office/drawing/2014/main" id="{BB36C203-4DA3-A6DA-7B3A-664F50FF4B3B}"/>
                    </a:ext>
                  </a:extLst>
                </p:cNvPr>
                <p:cNvPicPr/>
                <p:nvPr/>
              </p:nvPicPr>
              <p:blipFill>
                <a:blip r:embed="rId37"/>
                <a:stretch>
                  <a:fillRect/>
                </a:stretch>
              </p:blipFill>
              <p:spPr>
                <a:xfrm>
                  <a:off x="5029775" y="2325250"/>
                  <a:ext cx="149760" cy="13284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40" name="Ink 39">
                  <a:extLst>
                    <a:ext uri="{FF2B5EF4-FFF2-40B4-BE49-F238E27FC236}">
                      <a16:creationId xmlns:a16="http://schemas.microsoft.com/office/drawing/2014/main" id="{10D63CAD-43D4-4CE7-AFFE-CE47BD425F87}"/>
                    </a:ext>
                  </a:extLst>
                </p14:cNvPr>
                <p14:cNvContentPartPr/>
                <p14:nvPr/>
              </p14:nvContentPartPr>
              <p14:xfrm>
                <a:off x="5243255" y="2347210"/>
                <a:ext cx="119880" cy="76320"/>
              </p14:xfrm>
            </p:contentPart>
          </mc:Choice>
          <mc:Fallback xmlns="">
            <p:pic>
              <p:nvPicPr>
                <p:cNvPr id="40" name="Ink 39">
                  <a:extLst>
                    <a:ext uri="{FF2B5EF4-FFF2-40B4-BE49-F238E27FC236}">
                      <a16:creationId xmlns:a16="http://schemas.microsoft.com/office/drawing/2014/main" id="{10D63CAD-43D4-4CE7-AFFE-CE47BD425F87}"/>
                    </a:ext>
                  </a:extLst>
                </p:cNvPr>
                <p:cNvPicPr/>
                <p:nvPr/>
              </p:nvPicPr>
              <p:blipFill>
                <a:blip r:embed="rId39"/>
                <a:stretch>
                  <a:fillRect/>
                </a:stretch>
              </p:blipFill>
              <p:spPr>
                <a:xfrm>
                  <a:off x="5237135" y="2341090"/>
                  <a:ext cx="132120" cy="8856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41" name="Ink 40">
                  <a:extLst>
                    <a:ext uri="{FF2B5EF4-FFF2-40B4-BE49-F238E27FC236}">
                      <a16:creationId xmlns:a16="http://schemas.microsoft.com/office/drawing/2014/main" id="{E2332909-B638-6C41-FCF0-3D8DAF9B7F41}"/>
                    </a:ext>
                  </a:extLst>
                </p14:cNvPr>
                <p14:cNvContentPartPr/>
                <p14:nvPr/>
              </p14:nvContentPartPr>
              <p14:xfrm>
                <a:off x="5363135" y="2298970"/>
                <a:ext cx="73080" cy="98640"/>
              </p14:xfrm>
            </p:contentPart>
          </mc:Choice>
          <mc:Fallback xmlns="">
            <p:pic>
              <p:nvPicPr>
                <p:cNvPr id="41" name="Ink 40">
                  <a:extLst>
                    <a:ext uri="{FF2B5EF4-FFF2-40B4-BE49-F238E27FC236}">
                      <a16:creationId xmlns:a16="http://schemas.microsoft.com/office/drawing/2014/main" id="{E2332909-B638-6C41-FCF0-3D8DAF9B7F41}"/>
                    </a:ext>
                  </a:extLst>
                </p:cNvPr>
                <p:cNvPicPr/>
                <p:nvPr/>
              </p:nvPicPr>
              <p:blipFill>
                <a:blip r:embed="rId41"/>
                <a:stretch>
                  <a:fillRect/>
                </a:stretch>
              </p:blipFill>
              <p:spPr>
                <a:xfrm>
                  <a:off x="5357015" y="2292850"/>
                  <a:ext cx="85320" cy="11088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42" name="Ink 41">
                  <a:extLst>
                    <a:ext uri="{FF2B5EF4-FFF2-40B4-BE49-F238E27FC236}">
                      <a16:creationId xmlns:a16="http://schemas.microsoft.com/office/drawing/2014/main" id="{5D9FA188-7114-2541-7338-56F4CB3B0425}"/>
                    </a:ext>
                  </a:extLst>
                </p14:cNvPr>
                <p14:cNvContentPartPr/>
                <p14:nvPr/>
              </p14:nvContentPartPr>
              <p14:xfrm>
                <a:off x="5478335" y="2287090"/>
                <a:ext cx="100800" cy="99000"/>
              </p14:xfrm>
            </p:contentPart>
          </mc:Choice>
          <mc:Fallback xmlns="">
            <p:pic>
              <p:nvPicPr>
                <p:cNvPr id="42" name="Ink 41">
                  <a:extLst>
                    <a:ext uri="{FF2B5EF4-FFF2-40B4-BE49-F238E27FC236}">
                      <a16:creationId xmlns:a16="http://schemas.microsoft.com/office/drawing/2014/main" id="{5D9FA188-7114-2541-7338-56F4CB3B0425}"/>
                    </a:ext>
                  </a:extLst>
                </p:cNvPr>
                <p:cNvPicPr/>
                <p:nvPr/>
              </p:nvPicPr>
              <p:blipFill>
                <a:blip r:embed="rId43"/>
                <a:stretch>
                  <a:fillRect/>
                </a:stretch>
              </p:blipFill>
              <p:spPr>
                <a:xfrm>
                  <a:off x="5472215" y="2280970"/>
                  <a:ext cx="11304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43" name="Ink 42">
                  <a:extLst>
                    <a:ext uri="{FF2B5EF4-FFF2-40B4-BE49-F238E27FC236}">
                      <a16:creationId xmlns:a16="http://schemas.microsoft.com/office/drawing/2014/main" id="{A2A795A1-9456-95F5-8FCC-E941CF9A9BB1}"/>
                    </a:ext>
                  </a:extLst>
                </p14:cNvPr>
                <p14:cNvContentPartPr/>
                <p14:nvPr/>
              </p14:nvContentPartPr>
              <p14:xfrm>
                <a:off x="4900535" y="2529010"/>
                <a:ext cx="84240" cy="223200"/>
              </p14:xfrm>
            </p:contentPart>
          </mc:Choice>
          <mc:Fallback xmlns="">
            <p:pic>
              <p:nvPicPr>
                <p:cNvPr id="43" name="Ink 42">
                  <a:extLst>
                    <a:ext uri="{FF2B5EF4-FFF2-40B4-BE49-F238E27FC236}">
                      <a16:creationId xmlns:a16="http://schemas.microsoft.com/office/drawing/2014/main" id="{A2A795A1-9456-95F5-8FCC-E941CF9A9BB1}"/>
                    </a:ext>
                  </a:extLst>
                </p:cNvPr>
                <p:cNvPicPr/>
                <p:nvPr/>
              </p:nvPicPr>
              <p:blipFill>
                <a:blip r:embed="rId45"/>
                <a:stretch>
                  <a:fillRect/>
                </a:stretch>
              </p:blipFill>
              <p:spPr>
                <a:xfrm>
                  <a:off x="4894415" y="2522890"/>
                  <a:ext cx="96480" cy="23544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44" name="Ink 43">
                  <a:extLst>
                    <a:ext uri="{FF2B5EF4-FFF2-40B4-BE49-F238E27FC236}">
                      <a16:creationId xmlns:a16="http://schemas.microsoft.com/office/drawing/2014/main" id="{70734D15-30EB-0BD0-5316-ADDDB961BCCA}"/>
                    </a:ext>
                  </a:extLst>
                </p14:cNvPr>
                <p14:cNvContentPartPr/>
                <p14:nvPr/>
              </p14:nvContentPartPr>
              <p14:xfrm>
                <a:off x="4875695" y="2661850"/>
                <a:ext cx="128520" cy="37440"/>
              </p14:xfrm>
            </p:contentPart>
          </mc:Choice>
          <mc:Fallback xmlns="">
            <p:pic>
              <p:nvPicPr>
                <p:cNvPr id="44" name="Ink 43">
                  <a:extLst>
                    <a:ext uri="{FF2B5EF4-FFF2-40B4-BE49-F238E27FC236}">
                      <a16:creationId xmlns:a16="http://schemas.microsoft.com/office/drawing/2014/main" id="{70734D15-30EB-0BD0-5316-ADDDB961BCCA}"/>
                    </a:ext>
                  </a:extLst>
                </p:cNvPr>
                <p:cNvPicPr/>
                <p:nvPr/>
              </p:nvPicPr>
              <p:blipFill>
                <a:blip r:embed="rId47"/>
                <a:stretch>
                  <a:fillRect/>
                </a:stretch>
              </p:blipFill>
              <p:spPr>
                <a:xfrm>
                  <a:off x="4869575" y="2655730"/>
                  <a:ext cx="140760" cy="4968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45" name="Ink 44">
                  <a:extLst>
                    <a:ext uri="{FF2B5EF4-FFF2-40B4-BE49-F238E27FC236}">
                      <a16:creationId xmlns:a16="http://schemas.microsoft.com/office/drawing/2014/main" id="{3284AC49-71F5-A998-B77B-65B6C26D0AEB}"/>
                    </a:ext>
                  </a:extLst>
                </p14:cNvPr>
                <p14:cNvContentPartPr/>
                <p14:nvPr/>
              </p14:nvContentPartPr>
              <p14:xfrm>
                <a:off x="5070095" y="2604610"/>
                <a:ext cx="79560" cy="128880"/>
              </p14:xfrm>
            </p:contentPart>
          </mc:Choice>
          <mc:Fallback xmlns="">
            <p:pic>
              <p:nvPicPr>
                <p:cNvPr id="45" name="Ink 44">
                  <a:extLst>
                    <a:ext uri="{FF2B5EF4-FFF2-40B4-BE49-F238E27FC236}">
                      <a16:creationId xmlns:a16="http://schemas.microsoft.com/office/drawing/2014/main" id="{3284AC49-71F5-A998-B77B-65B6C26D0AEB}"/>
                    </a:ext>
                  </a:extLst>
                </p:cNvPr>
                <p:cNvPicPr/>
                <p:nvPr/>
              </p:nvPicPr>
              <p:blipFill>
                <a:blip r:embed="rId49"/>
                <a:stretch>
                  <a:fillRect/>
                </a:stretch>
              </p:blipFill>
              <p:spPr>
                <a:xfrm>
                  <a:off x="5063975" y="2598490"/>
                  <a:ext cx="91800" cy="14112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46" name="Ink 45">
                  <a:extLst>
                    <a:ext uri="{FF2B5EF4-FFF2-40B4-BE49-F238E27FC236}">
                      <a16:creationId xmlns:a16="http://schemas.microsoft.com/office/drawing/2014/main" id="{A49EFE0D-7860-E340-3B64-37200421B018}"/>
                    </a:ext>
                  </a:extLst>
                </p14:cNvPr>
                <p14:cNvContentPartPr/>
                <p14:nvPr/>
              </p14:nvContentPartPr>
              <p14:xfrm>
                <a:off x="5172335" y="2636650"/>
                <a:ext cx="83160" cy="73800"/>
              </p14:xfrm>
            </p:contentPart>
          </mc:Choice>
          <mc:Fallback xmlns="">
            <p:pic>
              <p:nvPicPr>
                <p:cNvPr id="46" name="Ink 45">
                  <a:extLst>
                    <a:ext uri="{FF2B5EF4-FFF2-40B4-BE49-F238E27FC236}">
                      <a16:creationId xmlns:a16="http://schemas.microsoft.com/office/drawing/2014/main" id="{A49EFE0D-7860-E340-3B64-37200421B018}"/>
                    </a:ext>
                  </a:extLst>
                </p:cNvPr>
                <p:cNvPicPr/>
                <p:nvPr/>
              </p:nvPicPr>
              <p:blipFill>
                <a:blip r:embed="rId51"/>
                <a:stretch>
                  <a:fillRect/>
                </a:stretch>
              </p:blipFill>
              <p:spPr>
                <a:xfrm>
                  <a:off x="5166215" y="2630530"/>
                  <a:ext cx="9540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47" name="Ink 46">
                  <a:extLst>
                    <a:ext uri="{FF2B5EF4-FFF2-40B4-BE49-F238E27FC236}">
                      <a16:creationId xmlns:a16="http://schemas.microsoft.com/office/drawing/2014/main" id="{57F151D8-E0B0-9214-181D-31287FD696FA}"/>
                    </a:ext>
                  </a:extLst>
                </p14:cNvPr>
                <p14:cNvContentPartPr/>
                <p14:nvPr/>
              </p14:nvContentPartPr>
              <p14:xfrm>
                <a:off x="5324615" y="2612890"/>
                <a:ext cx="107280" cy="87120"/>
              </p14:xfrm>
            </p:contentPart>
          </mc:Choice>
          <mc:Fallback xmlns="">
            <p:pic>
              <p:nvPicPr>
                <p:cNvPr id="47" name="Ink 46">
                  <a:extLst>
                    <a:ext uri="{FF2B5EF4-FFF2-40B4-BE49-F238E27FC236}">
                      <a16:creationId xmlns:a16="http://schemas.microsoft.com/office/drawing/2014/main" id="{57F151D8-E0B0-9214-181D-31287FD696FA}"/>
                    </a:ext>
                  </a:extLst>
                </p:cNvPr>
                <p:cNvPicPr/>
                <p:nvPr/>
              </p:nvPicPr>
              <p:blipFill>
                <a:blip r:embed="rId53"/>
                <a:stretch>
                  <a:fillRect/>
                </a:stretch>
              </p:blipFill>
              <p:spPr>
                <a:xfrm>
                  <a:off x="5318495" y="2606770"/>
                  <a:ext cx="119520" cy="9936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48" name="Ink 47">
                  <a:extLst>
                    <a:ext uri="{FF2B5EF4-FFF2-40B4-BE49-F238E27FC236}">
                      <a16:creationId xmlns:a16="http://schemas.microsoft.com/office/drawing/2014/main" id="{AAAD8536-5B52-9EB0-EAA1-630B6043302A}"/>
                    </a:ext>
                  </a:extLst>
                </p14:cNvPr>
                <p14:cNvContentPartPr/>
                <p14:nvPr/>
              </p14:nvContentPartPr>
              <p14:xfrm>
                <a:off x="5465735" y="2463490"/>
                <a:ext cx="47520" cy="246960"/>
              </p14:xfrm>
            </p:contentPart>
          </mc:Choice>
          <mc:Fallback xmlns="">
            <p:pic>
              <p:nvPicPr>
                <p:cNvPr id="48" name="Ink 47">
                  <a:extLst>
                    <a:ext uri="{FF2B5EF4-FFF2-40B4-BE49-F238E27FC236}">
                      <a16:creationId xmlns:a16="http://schemas.microsoft.com/office/drawing/2014/main" id="{AAAD8536-5B52-9EB0-EAA1-630B6043302A}"/>
                    </a:ext>
                  </a:extLst>
                </p:cNvPr>
                <p:cNvPicPr/>
                <p:nvPr/>
              </p:nvPicPr>
              <p:blipFill>
                <a:blip r:embed="rId55"/>
                <a:stretch>
                  <a:fillRect/>
                </a:stretch>
              </p:blipFill>
              <p:spPr>
                <a:xfrm>
                  <a:off x="5459615" y="2457370"/>
                  <a:ext cx="59760" cy="25920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49" name="Ink 48">
                  <a:extLst>
                    <a:ext uri="{FF2B5EF4-FFF2-40B4-BE49-F238E27FC236}">
                      <a16:creationId xmlns:a16="http://schemas.microsoft.com/office/drawing/2014/main" id="{FF98A836-94B0-5949-EF2A-686E74654204}"/>
                    </a:ext>
                  </a:extLst>
                </p14:cNvPr>
                <p14:cNvContentPartPr/>
                <p14:nvPr/>
              </p14:nvContentPartPr>
              <p14:xfrm>
                <a:off x="5444135" y="2586970"/>
                <a:ext cx="107280" cy="12960"/>
              </p14:xfrm>
            </p:contentPart>
          </mc:Choice>
          <mc:Fallback xmlns="">
            <p:pic>
              <p:nvPicPr>
                <p:cNvPr id="49" name="Ink 48">
                  <a:extLst>
                    <a:ext uri="{FF2B5EF4-FFF2-40B4-BE49-F238E27FC236}">
                      <a16:creationId xmlns:a16="http://schemas.microsoft.com/office/drawing/2014/main" id="{FF98A836-94B0-5949-EF2A-686E74654204}"/>
                    </a:ext>
                  </a:extLst>
                </p:cNvPr>
                <p:cNvPicPr/>
                <p:nvPr/>
              </p:nvPicPr>
              <p:blipFill>
                <a:blip r:embed="rId57"/>
                <a:stretch>
                  <a:fillRect/>
                </a:stretch>
              </p:blipFill>
              <p:spPr>
                <a:xfrm>
                  <a:off x="5438015" y="2580850"/>
                  <a:ext cx="119520" cy="252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58">
            <p14:nvContentPartPr>
              <p14:cNvPr id="63" name="Ink 62">
                <a:extLst>
                  <a:ext uri="{FF2B5EF4-FFF2-40B4-BE49-F238E27FC236}">
                    <a16:creationId xmlns:a16="http://schemas.microsoft.com/office/drawing/2014/main" id="{299D6E75-A94A-1EAB-E823-160C471D94CA}"/>
                  </a:ext>
                </a:extLst>
              </p14:cNvPr>
              <p14:cNvContentPartPr/>
              <p14:nvPr/>
            </p14:nvContentPartPr>
            <p14:xfrm>
              <a:off x="1540655" y="3993850"/>
              <a:ext cx="61560" cy="65160"/>
            </p14:xfrm>
          </p:contentPart>
        </mc:Choice>
        <mc:Fallback xmlns="">
          <p:pic>
            <p:nvPicPr>
              <p:cNvPr id="63" name="Ink 62">
                <a:extLst>
                  <a:ext uri="{FF2B5EF4-FFF2-40B4-BE49-F238E27FC236}">
                    <a16:creationId xmlns:a16="http://schemas.microsoft.com/office/drawing/2014/main" id="{299D6E75-A94A-1EAB-E823-160C471D94CA}"/>
                  </a:ext>
                </a:extLst>
              </p:cNvPr>
              <p:cNvPicPr/>
              <p:nvPr/>
            </p:nvPicPr>
            <p:blipFill>
              <a:blip r:embed="rId59"/>
              <a:stretch>
                <a:fillRect/>
              </a:stretch>
            </p:blipFill>
            <p:spPr>
              <a:xfrm>
                <a:off x="1534535" y="3987730"/>
                <a:ext cx="73800" cy="77400"/>
              </a:xfrm>
              <a:prstGeom prst="rect">
                <a:avLst/>
              </a:prstGeom>
            </p:spPr>
          </p:pic>
        </mc:Fallback>
      </mc:AlternateContent>
      <p:grpSp>
        <p:nvGrpSpPr>
          <p:cNvPr id="79" name="Group 78">
            <a:extLst>
              <a:ext uri="{FF2B5EF4-FFF2-40B4-BE49-F238E27FC236}">
                <a16:creationId xmlns:a16="http://schemas.microsoft.com/office/drawing/2014/main" id="{7D2D4466-08D9-2BA7-5F7C-CB56F2EA4CFD}"/>
              </a:ext>
            </a:extLst>
          </p:cNvPr>
          <p:cNvGrpSpPr/>
          <p:nvPr/>
        </p:nvGrpSpPr>
        <p:grpSpPr>
          <a:xfrm>
            <a:off x="1395935" y="4216330"/>
            <a:ext cx="1112040" cy="651960"/>
            <a:chOff x="1395935" y="4216330"/>
            <a:chExt cx="1112040" cy="651960"/>
          </a:xfrm>
        </p:grpSpPr>
        <mc:AlternateContent xmlns:mc="http://schemas.openxmlformats.org/markup-compatibility/2006" xmlns:p14="http://schemas.microsoft.com/office/powerpoint/2010/main">
          <mc:Choice Requires="p14">
            <p:contentPart p14:bwMode="auto" r:id="rId60">
              <p14:nvContentPartPr>
                <p14:cNvPr id="64" name="Ink 63">
                  <a:extLst>
                    <a:ext uri="{FF2B5EF4-FFF2-40B4-BE49-F238E27FC236}">
                      <a16:creationId xmlns:a16="http://schemas.microsoft.com/office/drawing/2014/main" id="{283D2C9C-9FC6-5DCF-222A-D4A7847D23DC}"/>
                    </a:ext>
                  </a:extLst>
                </p14:cNvPr>
                <p14:cNvContentPartPr/>
                <p14:nvPr/>
              </p14:nvContentPartPr>
              <p14:xfrm>
                <a:off x="1395935" y="4216330"/>
                <a:ext cx="239760" cy="351720"/>
              </p14:xfrm>
            </p:contentPart>
          </mc:Choice>
          <mc:Fallback xmlns="">
            <p:pic>
              <p:nvPicPr>
                <p:cNvPr id="64" name="Ink 63">
                  <a:extLst>
                    <a:ext uri="{FF2B5EF4-FFF2-40B4-BE49-F238E27FC236}">
                      <a16:creationId xmlns:a16="http://schemas.microsoft.com/office/drawing/2014/main" id="{283D2C9C-9FC6-5DCF-222A-D4A7847D23DC}"/>
                    </a:ext>
                  </a:extLst>
                </p:cNvPr>
                <p:cNvPicPr/>
                <p:nvPr/>
              </p:nvPicPr>
              <p:blipFill>
                <a:blip r:embed="rId61"/>
                <a:stretch>
                  <a:fillRect/>
                </a:stretch>
              </p:blipFill>
              <p:spPr>
                <a:xfrm>
                  <a:off x="1389815" y="4210210"/>
                  <a:ext cx="252000" cy="36396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65" name="Ink 64">
                  <a:extLst>
                    <a:ext uri="{FF2B5EF4-FFF2-40B4-BE49-F238E27FC236}">
                      <a16:creationId xmlns:a16="http://schemas.microsoft.com/office/drawing/2014/main" id="{1EDF74F5-BC12-AA52-38B7-55BE22F02589}"/>
                    </a:ext>
                  </a:extLst>
                </p14:cNvPr>
                <p14:cNvContentPartPr/>
                <p14:nvPr/>
              </p14:nvContentPartPr>
              <p14:xfrm>
                <a:off x="1673855" y="4423690"/>
                <a:ext cx="75960" cy="137520"/>
              </p14:xfrm>
            </p:contentPart>
          </mc:Choice>
          <mc:Fallback xmlns="">
            <p:pic>
              <p:nvPicPr>
                <p:cNvPr id="65" name="Ink 64">
                  <a:extLst>
                    <a:ext uri="{FF2B5EF4-FFF2-40B4-BE49-F238E27FC236}">
                      <a16:creationId xmlns:a16="http://schemas.microsoft.com/office/drawing/2014/main" id="{1EDF74F5-BC12-AA52-38B7-55BE22F02589}"/>
                    </a:ext>
                  </a:extLst>
                </p:cNvPr>
                <p:cNvPicPr/>
                <p:nvPr/>
              </p:nvPicPr>
              <p:blipFill>
                <a:blip r:embed="rId63"/>
                <a:stretch>
                  <a:fillRect/>
                </a:stretch>
              </p:blipFill>
              <p:spPr>
                <a:xfrm>
                  <a:off x="1667735" y="4417570"/>
                  <a:ext cx="88200" cy="14976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66" name="Ink 65">
                  <a:extLst>
                    <a:ext uri="{FF2B5EF4-FFF2-40B4-BE49-F238E27FC236}">
                      <a16:creationId xmlns:a16="http://schemas.microsoft.com/office/drawing/2014/main" id="{EDAFAC90-125C-571C-DEF0-6D002C5FD3DE}"/>
                    </a:ext>
                  </a:extLst>
                </p14:cNvPr>
                <p14:cNvContentPartPr/>
                <p14:nvPr/>
              </p14:nvContentPartPr>
              <p14:xfrm>
                <a:off x="1815695" y="4439890"/>
                <a:ext cx="78480" cy="118080"/>
              </p14:xfrm>
            </p:contentPart>
          </mc:Choice>
          <mc:Fallback xmlns="">
            <p:pic>
              <p:nvPicPr>
                <p:cNvPr id="66" name="Ink 65">
                  <a:extLst>
                    <a:ext uri="{FF2B5EF4-FFF2-40B4-BE49-F238E27FC236}">
                      <a16:creationId xmlns:a16="http://schemas.microsoft.com/office/drawing/2014/main" id="{EDAFAC90-125C-571C-DEF0-6D002C5FD3DE}"/>
                    </a:ext>
                  </a:extLst>
                </p:cNvPr>
                <p:cNvPicPr/>
                <p:nvPr/>
              </p:nvPicPr>
              <p:blipFill>
                <a:blip r:embed="rId65"/>
                <a:stretch>
                  <a:fillRect/>
                </a:stretch>
              </p:blipFill>
              <p:spPr>
                <a:xfrm>
                  <a:off x="1809575" y="4433770"/>
                  <a:ext cx="90720" cy="13032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67" name="Ink 66">
                  <a:extLst>
                    <a:ext uri="{FF2B5EF4-FFF2-40B4-BE49-F238E27FC236}">
                      <a16:creationId xmlns:a16="http://schemas.microsoft.com/office/drawing/2014/main" id="{76CDABDF-CFC9-DD62-7A2F-A0E23AA649AA}"/>
                    </a:ext>
                  </a:extLst>
                </p14:cNvPr>
                <p14:cNvContentPartPr/>
                <p14:nvPr/>
              </p14:nvContentPartPr>
              <p14:xfrm>
                <a:off x="1919375" y="4452130"/>
                <a:ext cx="107280" cy="97200"/>
              </p14:xfrm>
            </p:contentPart>
          </mc:Choice>
          <mc:Fallback xmlns="">
            <p:pic>
              <p:nvPicPr>
                <p:cNvPr id="67" name="Ink 66">
                  <a:extLst>
                    <a:ext uri="{FF2B5EF4-FFF2-40B4-BE49-F238E27FC236}">
                      <a16:creationId xmlns:a16="http://schemas.microsoft.com/office/drawing/2014/main" id="{76CDABDF-CFC9-DD62-7A2F-A0E23AA649AA}"/>
                    </a:ext>
                  </a:extLst>
                </p:cNvPr>
                <p:cNvPicPr/>
                <p:nvPr/>
              </p:nvPicPr>
              <p:blipFill>
                <a:blip r:embed="rId67"/>
                <a:stretch>
                  <a:fillRect/>
                </a:stretch>
              </p:blipFill>
              <p:spPr>
                <a:xfrm>
                  <a:off x="1913255" y="4446010"/>
                  <a:ext cx="119520" cy="10944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68" name="Ink 67">
                  <a:extLst>
                    <a:ext uri="{FF2B5EF4-FFF2-40B4-BE49-F238E27FC236}">
                      <a16:creationId xmlns:a16="http://schemas.microsoft.com/office/drawing/2014/main" id="{10FA9316-266F-C81D-65BC-717B0061BECE}"/>
                    </a:ext>
                  </a:extLst>
                </p14:cNvPr>
                <p14:cNvContentPartPr/>
                <p14:nvPr/>
              </p14:nvContentPartPr>
              <p14:xfrm>
                <a:off x="2054375" y="4429450"/>
                <a:ext cx="83880" cy="92520"/>
              </p14:xfrm>
            </p:contentPart>
          </mc:Choice>
          <mc:Fallback xmlns="">
            <p:pic>
              <p:nvPicPr>
                <p:cNvPr id="68" name="Ink 67">
                  <a:extLst>
                    <a:ext uri="{FF2B5EF4-FFF2-40B4-BE49-F238E27FC236}">
                      <a16:creationId xmlns:a16="http://schemas.microsoft.com/office/drawing/2014/main" id="{10FA9316-266F-C81D-65BC-717B0061BECE}"/>
                    </a:ext>
                  </a:extLst>
                </p:cNvPr>
                <p:cNvPicPr/>
                <p:nvPr/>
              </p:nvPicPr>
              <p:blipFill>
                <a:blip r:embed="rId69"/>
                <a:stretch>
                  <a:fillRect/>
                </a:stretch>
              </p:blipFill>
              <p:spPr>
                <a:xfrm>
                  <a:off x="2048255" y="4423330"/>
                  <a:ext cx="9612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69" name="Ink 68">
                  <a:extLst>
                    <a:ext uri="{FF2B5EF4-FFF2-40B4-BE49-F238E27FC236}">
                      <a16:creationId xmlns:a16="http://schemas.microsoft.com/office/drawing/2014/main" id="{7E6294D1-45FF-AB3B-AD82-A7F7DB8566EB}"/>
                    </a:ext>
                  </a:extLst>
                </p14:cNvPr>
                <p14:cNvContentPartPr/>
                <p14:nvPr/>
              </p14:nvContentPartPr>
              <p14:xfrm>
                <a:off x="2168855" y="4403170"/>
                <a:ext cx="105840" cy="100800"/>
              </p14:xfrm>
            </p:contentPart>
          </mc:Choice>
          <mc:Fallback xmlns="">
            <p:pic>
              <p:nvPicPr>
                <p:cNvPr id="69" name="Ink 68">
                  <a:extLst>
                    <a:ext uri="{FF2B5EF4-FFF2-40B4-BE49-F238E27FC236}">
                      <a16:creationId xmlns:a16="http://schemas.microsoft.com/office/drawing/2014/main" id="{7E6294D1-45FF-AB3B-AD82-A7F7DB8566EB}"/>
                    </a:ext>
                  </a:extLst>
                </p:cNvPr>
                <p:cNvPicPr/>
                <p:nvPr/>
              </p:nvPicPr>
              <p:blipFill>
                <a:blip r:embed="rId71"/>
                <a:stretch>
                  <a:fillRect/>
                </a:stretch>
              </p:blipFill>
              <p:spPr>
                <a:xfrm>
                  <a:off x="2162735" y="4397050"/>
                  <a:ext cx="118080" cy="11304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70" name="Ink 69">
                  <a:extLst>
                    <a:ext uri="{FF2B5EF4-FFF2-40B4-BE49-F238E27FC236}">
                      <a16:creationId xmlns:a16="http://schemas.microsoft.com/office/drawing/2014/main" id="{23B1AFD9-8996-1557-5D98-E8E05651812F}"/>
                    </a:ext>
                  </a:extLst>
                </p14:cNvPr>
                <p14:cNvContentPartPr/>
                <p14:nvPr/>
              </p14:nvContentPartPr>
              <p14:xfrm>
                <a:off x="1699415" y="4746250"/>
                <a:ext cx="107280" cy="122040"/>
              </p14:xfrm>
            </p:contentPart>
          </mc:Choice>
          <mc:Fallback xmlns="">
            <p:pic>
              <p:nvPicPr>
                <p:cNvPr id="70" name="Ink 69">
                  <a:extLst>
                    <a:ext uri="{FF2B5EF4-FFF2-40B4-BE49-F238E27FC236}">
                      <a16:creationId xmlns:a16="http://schemas.microsoft.com/office/drawing/2014/main" id="{23B1AFD9-8996-1557-5D98-E8E05651812F}"/>
                    </a:ext>
                  </a:extLst>
                </p:cNvPr>
                <p:cNvPicPr/>
                <p:nvPr/>
              </p:nvPicPr>
              <p:blipFill>
                <a:blip r:embed="rId73"/>
                <a:stretch>
                  <a:fillRect/>
                </a:stretch>
              </p:blipFill>
              <p:spPr>
                <a:xfrm>
                  <a:off x="1693295" y="4740130"/>
                  <a:ext cx="119520" cy="13428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71" name="Ink 70">
                  <a:extLst>
                    <a:ext uri="{FF2B5EF4-FFF2-40B4-BE49-F238E27FC236}">
                      <a16:creationId xmlns:a16="http://schemas.microsoft.com/office/drawing/2014/main" id="{36A7822A-35AA-F9DE-0C2A-E045DA60477C}"/>
                    </a:ext>
                  </a:extLst>
                </p14:cNvPr>
                <p14:cNvContentPartPr/>
                <p14:nvPr/>
              </p14:nvContentPartPr>
              <p14:xfrm>
                <a:off x="1828655" y="4762450"/>
                <a:ext cx="118440" cy="102960"/>
              </p14:xfrm>
            </p:contentPart>
          </mc:Choice>
          <mc:Fallback xmlns="">
            <p:pic>
              <p:nvPicPr>
                <p:cNvPr id="71" name="Ink 70">
                  <a:extLst>
                    <a:ext uri="{FF2B5EF4-FFF2-40B4-BE49-F238E27FC236}">
                      <a16:creationId xmlns:a16="http://schemas.microsoft.com/office/drawing/2014/main" id="{36A7822A-35AA-F9DE-0C2A-E045DA60477C}"/>
                    </a:ext>
                  </a:extLst>
                </p:cNvPr>
                <p:cNvPicPr/>
                <p:nvPr/>
              </p:nvPicPr>
              <p:blipFill>
                <a:blip r:embed="rId75"/>
                <a:stretch>
                  <a:fillRect/>
                </a:stretch>
              </p:blipFill>
              <p:spPr>
                <a:xfrm>
                  <a:off x="1822535" y="4756330"/>
                  <a:ext cx="130680" cy="11520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74" name="Ink 73">
                  <a:extLst>
                    <a:ext uri="{FF2B5EF4-FFF2-40B4-BE49-F238E27FC236}">
                      <a16:creationId xmlns:a16="http://schemas.microsoft.com/office/drawing/2014/main" id="{6B6C77CA-CFFD-5138-B282-72FB1B1A5918}"/>
                    </a:ext>
                  </a:extLst>
                </p14:cNvPr>
                <p14:cNvContentPartPr/>
                <p14:nvPr/>
              </p14:nvContentPartPr>
              <p14:xfrm>
                <a:off x="1974815" y="4734010"/>
                <a:ext cx="107280" cy="101880"/>
              </p14:xfrm>
            </p:contentPart>
          </mc:Choice>
          <mc:Fallback xmlns="">
            <p:pic>
              <p:nvPicPr>
                <p:cNvPr id="74" name="Ink 73">
                  <a:extLst>
                    <a:ext uri="{FF2B5EF4-FFF2-40B4-BE49-F238E27FC236}">
                      <a16:creationId xmlns:a16="http://schemas.microsoft.com/office/drawing/2014/main" id="{6B6C77CA-CFFD-5138-B282-72FB1B1A5918}"/>
                    </a:ext>
                  </a:extLst>
                </p:cNvPr>
                <p:cNvPicPr/>
                <p:nvPr/>
              </p:nvPicPr>
              <p:blipFill>
                <a:blip r:embed="rId77"/>
                <a:stretch>
                  <a:fillRect/>
                </a:stretch>
              </p:blipFill>
              <p:spPr>
                <a:xfrm>
                  <a:off x="1968695" y="4727890"/>
                  <a:ext cx="119520" cy="11412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75" name="Ink 74">
                  <a:extLst>
                    <a:ext uri="{FF2B5EF4-FFF2-40B4-BE49-F238E27FC236}">
                      <a16:creationId xmlns:a16="http://schemas.microsoft.com/office/drawing/2014/main" id="{0D767DDC-F806-C11A-E589-3400E10E6972}"/>
                    </a:ext>
                  </a:extLst>
                </p14:cNvPr>
                <p14:cNvContentPartPr/>
                <p14:nvPr/>
              </p14:nvContentPartPr>
              <p14:xfrm>
                <a:off x="2103335" y="4567690"/>
                <a:ext cx="105120" cy="285120"/>
              </p14:xfrm>
            </p:contentPart>
          </mc:Choice>
          <mc:Fallback xmlns="">
            <p:pic>
              <p:nvPicPr>
                <p:cNvPr id="75" name="Ink 74">
                  <a:extLst>
                    <a:ext uri="{FF2B5EF4-FFF2-40B4-BE49-F238E27FC236}">
                      <a16:creationId xmlns:a16="http://schemas.microsoft.com/office/drawing/2014/main" id="{0D767DDC-F806-C11A-E589-3400E10E6972}"/>
                    </a:ext>
                  </a:extLst>
                </p:cNvPr>
                <p:cNvPicPr/>
                <p:nvPr/>
              </p:nvPicPr>
              <p:blipFill>
                <a:blip r:embed="rId79"/>
                <a:stretch>
                  <a:fillRect/>
                </a:stretch>
              </p:blipFill>
              <p:spPr>
                <a:xfrm>
                  <a:off x="2097215" y="4561570"/>
                  <a:ext cx="117360" cy="29736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76" name="Ink 75">
                  <a:extLst>
                    <a:ext uri="{FF2B5EF4-FFF2-40B4-BE49-F238E27FC236}">
                      <a16:creationId xmlns:a16="http://schemas.microsoft.com/office/drawing/2014/main" id="{289E3E23-97BC-DFAE-61BD-6296FDF9A225}"/>
                    </a:ext>
                  </a:extLst>
                </p14:cNvPr>
                <p14:cNvContentPartPr/>
                <p14:nvPr/>
              </p14:nvContentPartPr>
              <p14:xfrm>
                <a:off x="2111975" y="4720330"/>
                <a:ext cx="102960" cy="18000"/>
              </p14:xfrm>
            </p:contentPart>
          </mc:Choice>
          <mc:Fallback xmlns="">
            <p:pic>
              <p:nvPicPr>
                <p:cNvPr id="76" name="Ink 75">
                  <a:extLst>
                    <a:ext uri="{FF2B5EF4-FFF2-40B4-BE49-F238E27FC236}">
                      <a16:creationId xmlns:a16="http://schemas.microsoft.com/office/drawing/2014/main" id="{289E3E23-97BC-DFAE-61BD-6296FDF9A225}"/>
                    </a:ext>
                  </a:extLst>
                </p:cNvPr>
                <p:cNvPicPr/>
                <p:nvPr/>
              </p:nvPicPr>
              <p:blipFill>
                <a:blip r:embed="rId81"/>
                <a:stretch>
                  <a:fillRect/>
                </a:stretch>
              </p:blipFill>
              <p:spPr>
                <a:xfrm>
                  <a:off x="2105855" y="4714210"/>
                  <a:ext cx="115200" cy="3024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77" name="Ink 76">
                  <a:extLst>
                    <a:ext uri="{FF2B5EF4-FFF2-40B4-BE49-F238E27FC236}">
                      <a16:creationId xmlns:a16="http://schemas.microsoft.com/office/drawing/2014/main" id="{6708EED0-95B1-FFB0-9045-1868D659CB13}"/>
                    </a:ext>
                  </a:extLst>
                </p14:cNvPr>
                <p14:cNvContentPartPr/>
                <p14:nvPr/>
              </p14:nvContentPartPr>
              <p14:xfrm>
                <a:off x="2270015" y="4691170"/>
                <a:ext cx="132840" cy="128160"/>
              </p14:xfrm>
            </p:contentPart>
          </mc:Choice>
          <mc:Fallback xmlns="">
            <p:pic>
              <p:nvPicPr>
                <p:cNvPr id="77" name="Ink 76">
                  <a:extLst>
                    <a:ext uri="{FF2B5EF4-FFF2-40B4-BE49-F238E27FC236}">
                      <a16:creationId xmlns:a16="http://schemas.microsoft.com/office/drawing/2014/main" id="{6708EED0-95B1-FFB0-9045-1868D659CB13}"/>
                    </a:ext>
                  </a:extLst>
                </p:cNvPr>
                <p:cNvPicPr/>
                <p:nvPr/>
              </p:nvPicPr>
              <p:blipFill>
                <a:blip r:embed="rId83"/>
                <a:stretch>
                  <a:fillRect/>
                </a:stretch>
              </p:blipFill>
              <p:spPr>
                <a:xfrm>
                  <a:off x="2263895" y="4685050"/>
                  <a:ext cx="14508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78" name="Ink 77">
                  <a:extLst>
                    <a:ext uri="{FF2B5EF4-FFF2-40B4-BE49-F238E27FC236}">
                      <a16:creationId xmlns:a16="http://schemas.microsoft.com/office/drawing/2014/main" id="{514CC58E-76BD-D3D8-EA76-6123440594F4}"/>
                    </a:ext>
                  </a:extLst>
                </p14:cNvPr>
                <p14:cNvContentPartPr/>
                <p14:nvPr/>
              </p14:nvContentPartPr>
              <p14:xfrm>
                <a:off x="2430575" y="4699810"/>
                <a:ext cx="77400" cy="124200"/>
              </p14:xfrm>
            </p:contentPart>
          </mc:Choice>
          <mc:Fallback xmlns="">
            <p:pic>
              <p:nvPicPr>
                <p:cNvPr id="78" name="Ink 77">
                  <a:extLst>
                    <a:ext uri="{FF2B5EF4-FFF2-40B4-BE49-F238E27FC236}">
                      <a16:creationId xmlns:a16="http://schemas.microsoft.com/office/drawing/2014/main" id="{514CC58E-76BD-D3D8-EA76-6123440594F4}"/>
                    </a:ext>
                  </a:extLst>
                </p:cNvPr>
                <p:cNvPicPr/>
                <p:nvPr/>
              </p:nvPicPr>
              <p:blipFill>
                <a:blip r:embed="rId85"/>
                <a:stretch>
                  <a:fillRect/>
                </a:stretch>
              </p:blipFill>
              <p:spPr>
                <a:xfrm>
                  <a:off x="2424455" y="4693690"/>
                  <a:ext cx="89640" cy="1364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6">
            <p14:nvContentPartPr>
              <p14:cNvPr id="85" name="Ink 84">
                <a:extLst>
                  <a:ext uri="{FF2B5EF4-FFF2-40B4-BE49-F238E27FC236}">
                    <a16:creationId xmlns:a16="http://schemas.microsoft.com/office/drawing/2014/main" id="{E68B0BC7-C391-B604-646C-F0CD143AA04A}"/>
                  </a:ext>
                </a:extLst>
              </p14:cNvPr>
              <p14:cNvContentPartPr/>
              <p14:nvPr/>
            </p14:nvContentPartPr>
            <p14:xfrm>
              <a:off x="7677935" y="2686330"/>
              <a:ext cx="160560" cy="119160"/>
            </p14:xfrm>
          </p:contentPart>
        </mc:Choice>
        <mc:Fallback xmlns="">
          <p:pic>
            <p:nvPicPr>
              <p:cNvPr id="85" name="Ink 84">
                <a:extLst>
                  <a:ext uri="{FF2B5EF4-FFF2-40B4-BE49-F238E27FC236}">
                    <a16:creationId xmlns:a16="http://schemas.microsoft.com/office/drawing/2014/main" id="{E68B0BC7-C391-B604-646C-F0CD143AA04A}"/>
                  </a:ext>
                </a:extLst>
              </p:cNvPr>
              <p:cNvPicPr/>
              <p:nvPr/>
            </p:nvPicPr>
            <p:blipFill>
              <a:blip r:embed="rId87"/>
              <a:stretch>
                <a:fillRect/>
              </a:stretch>
            </p:blipFill>
            <p:spPr>
              <a:xfrm>
                <a:off x="7671815" y="2680210"/>
                <a:ext cx="172800" cy="131400"/>
              </a:xfrm>
              <a:prstGeom prst="rect">
                <a:avLst/>
              </a:prstGeom>
            </p:spPr>
          </p:pic>
        </mc:Fallback>
      </mc:AlternateContent>
      <p:grpSp>
        <p:nvGrpSpPr>
          <p:cNvPr id="88" name="Group 87">
            <a:extLst>
              <a:ext uri="{FF2B5EF4-FFF2-40B4-BE49-F238E27FC236}">
                <a16:creationId xmlns:a16="http://schemas.microsoft.com/office/drawing/2014/main" id="{D146F09E-376C-9A66-1A45-DC23521EB997}"/>
              </a:ext>
            </a:extLst>
          </p:cNvPr>
          <p:cNvGrpSpPr/>
          <p:nvPr/>
        </p:nvGrpSpPr>
        <p:grpSpPr>
          <a:xfrm>
            <a:off x="8041175" y="2607850"/>
            <a:ext cx="117720" cy="104760"/>
            <a:chOff x="8041175" y="2607850"/>
            <a:chExt cx="117720" cy="104760"/>
          </a:xfrm>
        </p:grpSpPr>
        <mc:AlternateContent xmlns:mc="http://schemas.openxmlformats.org/markup-compatibility/2006" xmlns:p14="http://schemas.microsoft.com/office/powerpoint/2010/main">
          <mc:Choice Requires="p14">
            <p:contentPart p14:bwMode="auto" r:id="rId88">
              <p14:nvContentPartPr>
                <p14:cNvPr id="86" name="Ink 85">
                  <a:extLst>
                    <a:ext uri="{FF2B5EF4-FFF2-40B4-BE49-F238E27FC236}">
                      <a16:creationId xmlns:a16="http://schemas.microsoft.com/office/drawing/2014/main" id="{9C1710ED-433B-6DD1-BA6A-D8C7EAB5F80E}"/>
                    </a:ext>
                  </a:extLst>
                </p14:cNvPr>
                <p14:cNvContentPartPr/>
                <p14:nvPr/>
              </p14:nvContentPartPr>
              <p14:xfrm>
                <a:off x="8041175" y="2607850"/>
                <a:ext cx="110880" cy="27360"/>
              </p14:xfrm>
            </p:contentPart>
          </mc:Choice>
          <mc:Fallback xmlns="">
            <p:pic>
              <p:nvPicPr>
                <p:cNvPr id="86" name="Ink 85">
                  <a:extLst>
                    <a:ext uri="{FF2B5EF4-FFF2-40B4-BE49-F238E27FC236}">
                      <a16:creationId xmlns:a16="http://schemas.microsoft.com/office/drawing/2014/main" id="{9C1710ED-433B-6DD1-BA6A-D8C7EAB5F80E}"/>
                    </a:ext>
                  </a:extLst>
                </p:cNvPr>
                <p:cNvPicPr/>
                <p:nvPr/>
              </p:nvPicPr>
              <p:blipFill>
                <a:blip r:embed="rId89"/>
                <a:stretch>
                  <a:fillRect/>
                </a:stretch>
              </p:blipFill>
              <p:spPr>
                <a:xfrm>
                  <a:off x="8035055" y="2601730"/>
                  <a:ext cx="123120" cy="3960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87" name="Ink 86">
                  <a:extLst>
                    <a:ext uri="{FF2B5EF4-FFF2-40B4-BE49-F238E27FC236}">
                      <a16:creationId xmlns:a16="http://schemas.microsoft.com/office/drawing/2014/main" id="{C637D2C0-F396-9596-82AA-2BFA40569856}"/>
                    </a:ext>
                  </a:extLst>
                </p14:cNvPr>
                <p14:cNvContentPartPr/>
                <p14:nvPr/>
              </p14:nvContentPartPr>
              <p14:xfrm>
                <a:off x="8054135" y="2688490"/>
                <a:ext cx="104760" cy="24120"/>
              </p14:xfrm>
            </p:contentPart>
          </mc:Choice>
          <mc:Fallback xmlns="">
            <p:pic>
              <p:nvPicPr>
                <p:cNvPr id="87" name="Ink 86">
                  <a:extLst>
                    <a:ext uri="{FF2B5EF4-FFF2-40B4-BE49-F238E27FC236}">
                      <a16:creationId xmlns:a16="http://schemas.microsoft.com/office/drawing/2014/main" id="{C637D2C0-F396-9596-82AA-2BFA40569856}"/>
                    </a:ext>
                  </a:extLst>
                </p:cNvPr>
                <p:cNvPicPr/>
                <p:nvPr/>
              </p:nvPicPr>
              <p:blipFill>
                <a:blip r:embed="rId91"/>
                <a:stretch>
                  <a:fillRect/>
                </a:stretch>
              </p:blipFill>
              <p:spPr>
                <a:xfrm>
                  <a:off x="8048015" y="2682370"/>
                  <a:ext cx="117000" cy="36360"/>
                </a:xfrm>
                <a:prstGeom prst="rect">
                  <a:avLst/>
                </a:prstGeom>
              </p:spPr>
            </p:pic>
          </mc:Fallback>
        </mc:AlternateContent>
      </p:grpSp>
      <p:grpSp>
        <p:nvGrpSpPr>
          <p:cNvPr id="96" name="Group 95">
            <a:extLst>
              <a:ext uri="{FF2B5EF4-FFF2-40B4-BE49-F238E27FC236}">
                <a16:creationId xmlns:a16="http://schemas.microsoft.com/office/drawing/2014/main" id="{D1A3994B-E228-3725-18B3-19DEB99B8F07}"/>
              </a:ext>
            </a:extLst>
          </p:cNvPr>
          <p:cNvGrpSpPr/>
          <p:nvPr/>
        </p:nvGrpSpPr>
        <p:grpSpPr>
          <a:xfrm>
            <a:off x="8706095" y="2395090"/>
            <a:ext cx="782640" cy="338040"/>
            <a:chOff x="8706095" y="2395090"/>
            <a:chExt cx="782640" cy="338040"/>
          </a:xfrm>
        </p:grpSpPr>
        <mc:AlternateContent xmlns:mc="http://schemas.openxmlformats.org/markup-compatibility/2006" xmlns:p14="http://schemas.microsoft.com/office/powerpoint/2010/main">
          <mc:Choice Requires="p14">
            <p:contentPart p14:bwMode="auto" r:id="rId92">
              <p14:nvContentPartPr>
                <p14:cNvPr id="89" name="Ink 88">
                  <a:extLst>
                    <a:ext uri="{FF2B5EF4-FFF2-40B4-BE49-F238E27FC236}">
                      <a16:creationId xmlns:a16="http://schemas.microsoft.com/office/drawing/2014/main" id="{B32BB3DC-94BE-9777-EEF1-72E0426E8D89}"/>
                    </a:ext>
                  </a:extLst>
                </p14:cNvPr>
                <p14:cNvContentPartPr/>
                <p14:nvPr/>
              </p14:nvContentPartPr>
              <p14:xfrm>
                <a:off x="8706095" y="2418130"/>
                <a:ext cx="81720" cy="287640"/>
              </p14:xfrm>
            </p:contentPart>
          </mc:Choice>
          <mc:Fallback xmlns="">
            <p:pic>
              <p:nvPicPr>
                <p:cNvPr id="89" name="Ink 88">
                  <a:extLst>
                    <a:ext uri="{FF2B5EF4-FFF2-40B4-BE49-F238E27FC236}">
                      <a16:creationId xmlns:a16="http://schemas.microsoft.com/office/drawing/2014/main" id="{B32BB3DC-94BE-9777-EEF1-72E0426E8D89}"/>
                    </a:ext>
                  </a:extLst>
                </p:cNvPr>
                <p:cNvPicPr/>
                <p:nvPr/>
              </p:nvPicPr>
              <p:blipFill>
                <a:blip r:embed="rId93"/>
                <a:stretch>
                  <a:fillRect/>
                </a:stretch>
              </p:blipFill>
              <p:spPr>
                <a:xfrm>
                  <a:off x="8699975" y="2412010"/>
                  <a:ext cx="93960" cy="29988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90" name="Ink 89">
                  <a:extLst>
                    <a:ext uri="{FF2B5EF4-FFF2-40B4-BE49-F238E27FC236}">
                      <a16:creationId xmlns:a16="http://schemas.microsoft.com/office/drawing/2014/main" id="{9625CEC6-8CF3-B7CD-FF81-416AB44474B4}"/>
                    </a:ext>
                  </a:extLst>
                </p14:cNvPr>
                <p14:cNvContentPartPr/>
                <p14:nvPr/>
              </p14:nvContentPartPr>
              <p14:xfrm>
                <a:off x="8727335" y="2608210"/>
                <a:ext cx="111240" cy="8280"/>
              </p14:xfrm>
            </p:contentPart>
          </mc:Choice>
          <mc:Fallback xmlns="">
            <p:pic>
              <p:nvPicPr>
                <p:cNvPr id="90" name="Ink 89">
                  <a:extLst>
                    <a:ext uri="{FF2B5EF4-FFF2-40B4-BE49-F238E27FC236}">
                      <a16:creationId xmlns:a16="http://schemas.microsoft.com/office/drawing/2014/main" id="{9625CEC6-8CF3-B7CD-FF81-416AB44474B4}"/>
                    </a:ext>
                  </a:extLst>
                </p:cNvPr>
                <p:cNvPicPr/>
                <p:nvPr/>
              </p:nvPicPr>
              <p:blipFill>
                <a:blip r:embed="rId95"/>
                <a:stretch>
                  <a:fillRect/>
                </a:stretch>
              </p:blipFill>
              <p:spPr>
                <a:xfrm>
                  <a:off x="8721215" y="2602090"/>
                  <a:ext cx="123480" cy="2052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91" name="Ink 90">
                  <a:extLst>
                    <a:ext uri="{FF2B5EF4-FFF2-40B4-BE49-F238E27FC236}">
                      <a16:creationId xmlns:a16="http://schemas.microsoft.com/office/drawing/2014/main" id="{5BC641D9-3B37-ED3F-B4CF-F05B14BE6B78}"/>
                    </a:ext>
                  </a:extLst>
                </p14:cNvPr>
                <p14:cNvContentPartPr/>
                <p14:nvPr/>
              </p14:nvContentPartPr>
              <p14:xfrm>
                <a:off x="8906975" y="2643850"/>
                <a:ext cx="75240" cy="69480"/>
              </p14:xfrm>
            </p:contentPart>
          </mc:Choice>
          <mc:Fallback xmlns="">
            <p:pic>
              <p:nvPicPr>
                <p:cNvPr id="91" name="Ink 90">
                  <a:extLst>
                    <a:ext uri="{FF2B5EF4-FFF2-40B4-BE49-F238E27FC236}">
                      <a16:creationId xmlns:a16="http://schemas.microsoft.com/office/drawing/2014/main" id="{5BC641D9-3B37-ED3F-B4CF-F05B14BE6B78}"/>
                    </a:ext>
                  </a:extLst>
                </p:cNvPr>
                <p:cNvPicPr/>
                <p:nvPr/>
              </p:nvPicPr>
              <p:blipFill>
                <a:blip r:embed="rId97"/>
                <a:stretch>
                  <a:fillRect/>
                </a:stretch>
              </p:blipFill>
              <p:spPr>
                <a:xfrm>
                  <a:off x="8900855" y="2637730"/>
                  <a:ext cx="8748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92" name="Ink 91">
                  <a:extLst>
                    <a:ext uri="{FF2B5EF4-FFF2-40B4-BE49-F238E27FC236}">
                      <a16:creationId xmlns:a16="http://schemas.microsoft.com/office/drawing/2014/main" id="{5BC0994E-19AB-C8D6-E40C-E18CE5A7D1CE}"/>
                    </a:ext>
                  </a:extLst>
                </p14:cNvPr>
                <p14:cNvContentPartPr/>
                <p14:nvPr/>
              </p14:nvContentPartPr>
              <p14:xfrm>
                <a:off x="9039455" y="2616130"/>
                <a:ext cx="75240" cy="2160"/>
              </p14:xfrm>
            </p:contentPart>
          </mc:Choice>
          <mc:Fallback xmlns="">
            <p:pic>
              <p:nvPicPr>
                <p:cNvPr id="92" name="Ink 91">
                  <a:extLst>
                    <a:ext uri="{FF2B5EF4-FFF2-40B4-BE49-F238E27FC236}">
                      <a16:creationId xmlns:a16="http://schemas.microsoft.com/office/drawing/2014/main" id="{5BC0994E-19AB-C8D6-E40C-E18CE5A7D1CE}"/>
                    </a:ext>
                  </a:extLst>
                </p:cNvPr>
                <p:cNvPicPr/>
                <p:nvPr/>
              </p:nvPicPr>
              <p:blipFill>
                <a:blip r:embed="rId99"/>
                <a:stretch>
                  <a:fillRect/>
                </a:stretch>
              </p:blipFill>
              <p:spPr>
                <a:xfrm>
                  <a:off x="9033335" y="2610010"/>
                  <a:ext cx="87480" cy="1440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93" name="Ink 92">
                  <a:extLst>
                    <a:ext uri="{FF2B5EF4-FFF2-40B4-BE49-F238E27FC236}">
                      <a16:creationId xmlns:a16="http://schemas.microsoft.com/office/drawing/2014/main" id="{62F14FF7-AC2B-1C05-6EA8-66005A76323A}"/>
                    </a:ext>
                  </a:extLst>
                </p14:cNvPr>
                <p14:cNvContentPartPr/>
                <p14:nvPr/>
              </p14:nvContentPartPr>
              <p14:xfrm>
                <a:off x="9189215" y="2395090"/>
                <a:ext cx="47520" cy="280440"/>
              </p14:xfrm>
            </p:contentPart>
          </mc:Choice>
          <mc:Fallback xmlns="">
            <p:pic>
              <p:nvPicPr>
                <p:cNvPr id="93" name="Ink 92">
                  <a:extLst>
                    <a:ext uri="{FF2B5EF4-FFF2-40B4-BE49-F238E27FC236}">
                      <a16:creationId xmlns:a16="http://schemas.microsoft.com/office/drawing/2014/main" id="{62F14FF7-AC2B-1C05-6EA8-66005A76323A}"/>
                    </a:ext>
                  </a:extLst>
                </p:cNvPr>
                <p:cNvPicPr/>
                <p:nvPr/>
              </p:nvPicPr>
              <p:blipFill>
                <a:blip r:embed="rId101"/>
                <a:stretch>
                  <a:fillRect/>
                </a:stretch>
              </p:blipFill>
              <p:spPr>
                <a:xfrm>
                  <a:off x="9183095" y="2388970"/>
                  <a:ext cx="59760" cy="29268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94" name="Ink 93">
                  <a:extLst>
                    <a:ext uri="{FF2B5EF4-FFF2-40B4-BE49-F238E27FC236}">
                      <a16:creationId xmlns:a16="http://schemas.microsoft.com/office/drawing/2014/main" id="{DA9A1360-6516-F3EB-370F-80E54078F2D1}"/>
                    </a:ext>
                  </a:extLst>
                </p14:cNvPr>
                <p14:cNvContentPartPr/>
                <p14:nvPr/>
              </p14:nvContentPartPr>
              <p14:xfrm>
                <a:off x="9148535" y="2575450"/>
                <a:ext cx="119880" cy="9360"/>
              </p14:xfrm>
            </p:contentPart>
          </mc:Choice>
          <mc:Fallback xmlns="">
            <p:pic>
              <p:nvPicPr>
                <p:cNvPr id="94" name="Ink 93">
                  <a:extLst>
                    <a:ext uri="{FF2B5EF4-FFF2-40B4-BE49-F238E27FC236}">
                      <a16:creationId xmlns:a16="http://schemas.microsoft.com/office/drawing/2014/main" id="{DA9A1360-6516-F3EB-370F-80E54078F2D1}"/>
                    </a:ext>
                  </a:extLst>
                </p:cNvPr>
                <p:cNvPicPr/>
                <p:nvPr/>
              </p:nvPicPr>
              <p:blipFill>
                <a:blip r:embed="rId103"/>
                <a:stretch>
                  <a:fillRect/>
                </a:stretch>
              </p:blipFill>
              <p:spPr>
                <a:xfrm>
                  <a:off x="9142415" y="2569330"/>
                  <a:ext cx="132120" cy="2160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95" name="Ink 94">
                  <a:extLst>
                    <a:ext uri="{FF2B5EF4-FFF2-40B4-BE49-F238E27FC236}">
                      <a16:creationId xmlns:a16="http://schemas.microsoft.com/office/drawing/2014/main" id="{682AB532-02D9-C78A-0778-65A6BD9FAF44}"/>
                    </a:ext>
                  </a:extLst>
                </p14:cNvPr>
                <p14:cNvContentPartPr/>
                <p14:nvPr/>
              </p14:nvContentPartPr>
              <p14:xfrm>
                <a:off x="9368135" y="2575810"/>
                <a:ext cx="120600" cy="157320"/>
              </p14:xfrm>
            </p:contentPart>
          </mc:Choice>
          <mc:Fallback xmlns="">
            <p:pic>
              <p:nvPicPr>
                <p:cNvPr id="95" name="Ink 94">
                  <a:extLst>
                    <a:ext uri="{FF2B5EF4-FFF2-40B4-BE49-F238E27FC236}">
                      <a16:creationId xmlns:a16="http://schemas.microsoft.com/office/drawing/2014/main" id="{682AB532-02D9-C78A-0778-65A6BD9FAF44}"/>
                    </a:ext>
                  </a:extLst>
                </p:cNvPr>
                <p:cNvPicPr/>
                <p:nvPr/>
              </p:nvPicPr>
              <p:blipFill>
                <a:blip r:embed="rId105"/>
                <a:stretch>
                  <a:fillRect/>
                </a:stretch>
              </p:blipFill>
              <p:spPr>
                <a:xfrm>
                  <a:off x="9362015" y="2569690"/>
                  <a:ext cx="132840" cy="1695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06">
            <p14:nvContentPartPr>
              <p14:cNvPr id="97" name="Ink 96">
                <a:extLst>
                  <a:ext uri="{FF2B5EF4-FFF2-40B4-BE49-F238E27FC236}">
                    <a16:creationId xmlns:a16="http://schemas.microsoft.com/office/drawing/2014/main" id="{B28EA456-AF47-BA9F-ADBD-A8A56E57A454}"/>
                  </a:ext>
                </a:extLst>
              </p14:cNvPr>
              <p14:cNvContentPartPr/>
              <p14:nvPr/>
            </p14:nvContentPartPr>
            <p14:xfrm>
              <a:off x="8684495" y="2852290"/>
              <a:ext cx="936360" cy="82800"/>
            </p14:xfrm>
          </p:contentPart>
        </mc:Choice>
        <mc:Fallback xmlns="">
          <p:pic>
            <p:nvPicPr>
              <p:cNvPr id="97" name="Ink 96">
                <a:extLst>
                  <a:ext uri="{FF2B5EF4-FFF2-40B4-BE49-F238E27FC236}">
                    <a16:creationId xmlns:a16="http://schemas.microsoft.com/office/drawing/2014/main" id="{B28EA456-AF47-BA9F-ADBD-A8A56E57A454}"/>
                  </a:ext>
                </a:extLst>
              </p:cNvPr>
              <p:cNvPicPr/>
              <p:nvPr/>
            </p:nvPicPr>
            <p:blipFill>
              <a:blip r:embed="rId107"/>
              <a:stretch>
                <a:fillRect/>
              </a:stretch>
            </p:blipFill>
            <p:spPr>
              <a:xfrm>
                <a:off x="8678375" y="2846170"/>
                <a:ext cx="948600" cy="9504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100" name="Ink 99">
                <a:extLst>
                  <a:ext uri="{FF2B5EF4-FFF2-40B4-BE49-F238E27FC236}">
                    <a16:creationId xmlns:a16="http://schemas.microsoft.com/office/drawing/2014/main" id="{27E730A3-CF13-23CD-33F1-DFCE7096B253}"/>
                  </a:ext>
                </a:extLst>
              </p14:cNvPr>
              <p14:cNvContentPartPr/>
              <p14:nvPr/>
            </p14:nvContentPartPr>
            <p14:xfrm>
              <a:off x="9194975" y="3233530"/>
              <a:ext cx="69840" cy="75240"/>
            </p14:xfrm>
          </p:contentPart>
        </mc:Choice>
        <mc:Fallback xmlns="">
          <p:pic>
            <p:nvPicPr>
              <p:cNvPr id="100" name="Ink 99">
                <a:extLst>
                  <a:ext uri="{FF2B5EF4-FFF2-40B4-BE49-F238E27FC236}">
                    <a16:creationId xmlns:a16="http://schemas.microsoft.com/office/drawing/2014/main" id="{27E730A3-CF13-23CD-33F1-DFCE7096B253}"/>
                  </a:ext>
                </a:extLst>
              </p:cNvPr>
              <p:cNvPicPr/>
              <p:nvPr/>
            </p:nvPicPr>
            <p:blipFill>
              <a:blip r:embed="rId109"/>
              <a:stretch>
                <a:fillRect/>
              </a:stretch>
            </p:blipFill>
            <p:spPr>
              <a:xfrm>
                <a:off x="9188855" y="3227410"/>
                <a:ext cx="82080" cy="87480"/>
              </a:xfrm>
              <a:prstGeom prst="rect">
                <a:avLst/>
              </a:prstGeom>
            </p:spPr>
          </p:pic>
        </mc:Fallback>
      </mc:AlternateContent>
      <p:grpSp>
        <p:nvGrpSpPr>
          <p:cNvPr id="109" name="Group 108">
            <a:extLst>
              <a:ext uri="{FF2B5EF4-FFF2-40B4-BE49-F238E27FC236}">
                <a16:creationId xmlns:a16="http://schemas.microsoft.com/office/drawing/2014/main" id="{21CE15EB-CD78-CAC8-6A02-D08B523A7AE7}"/>
              </a:ext>
            </a:extLst>
          </p:cNvPr>
          <p:cNvGrpSpPr/>
          <p:nvPr/>
        </p:nvGrpSpPr>
        <p:grpSpPr>
          <a:xfrm>
            <a:off x="7188335" y="3534130"/>
            <a:ext cx="690840" cy="315000"/>
            <a:chOff x="7188335" y="3534130"/>
            <a:chExt cx="690840" cy="315000"/>
          </a:xfrm>
        </p:grpSpPr>
        <mc:AlternateContent xmlns:mc="http://schemas.openxmlformats.org/markup-compatibility/2006" xmlns:p14="http://schemas.microsoft.com/office/powerpoint/2010/main">
          <mc:Choice Requires="p14">
            <p:contentPart p14:bwMode="auto" r:id="rId110">
              <p14:nvContentPartPr>
                <p14:cNvPr id="102" name="Ink 101">
                  <a:extLst>
                    <a:ext uri="{FF2B5EF4-FFF2-40B4-BE49-F238E27FC236}">
                      <a16:creationId xmlns:a16="http://schemas.microsoft.com/office/drawing/2014/main" id="{F6E54727-BEEF-E654-07CA-94B157A2D485}"/>
                    </a:ext>
                  </a:extLst>
                </p14:cNvPr>
                <p14:cNvContentPartPr/>
                <p14:nvPr/>
              </p14:nvContentPartPr>
              <p14:xfrm>
                <a:off x="7243775" y="3614050"/>
                <a:ext cx="38520" cy="187560"/>
              </p14:xfrm>
            </p:contentPart>
          </mc:Choice>
          <mc:Fallback xmlns="">
            <p:pic>
              <p:nvPicPr>
                <p:cNvPr id="102" name="Ink 101">
                  <a:extLst>
                    <a:ext uri="{FF2B5EF4-FFF2-40B4-BE49-F238E27FC236}">
                      <a16:creationId xmlns:a16="http://schemas.microsoft.com/office/drawing/2014/main" id="{F6E54727-BEEF-E654-07CA-94B157A2D485}"/>
                    </a:ext>
                  </a:extLst>
                </p:cNvPr>
                <p:cNvPicPr/>
                <p:nvPr/>
              </p:nvPicPr>
              <p:blipFill>
                <a:blip r:embed="rId111"/>
                <a:stretch>
                  <a:fillRect/>
                </a:stretch>
              </p:blipFill>
              <p:spPr>
                <a:xfrm>
                  <a:off x="7237655" y="3607930"/>
                  <a:ext cx="50760" cy="19980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103" name="Ink 102">
                  <a:extLst>
                    <a:ext uri="{FF2B5EF4-FFF2-40B4-BE49-F238E27FC236}">
                      <a16:creationId xmlns:a16="http://schemas.microsoft.com/office/drawing/2014/main" id="{DE091586-CB2C-D45B-B4A1-BD32E035D5F1}"/>
                    </a:ext>
                  </a:extLst>
                </p14:cNvPr>
                <p14:cNvContentPartPr/>
                <p14:nvPr/>
              </p14:nvContentPartPr>
              <p14:xfrm>
                <a:off x="7188335" y="3727810"/>
                <a:ext cx="113760" cy="10080"/>
              </p14:xfrm>
            </p:contentPart>
          </mc:Choice>
          <mc:Fallback xmlns="">
            <p:pic>
              <p:nvPicPr>
                <p:cNvPr id="103" name="Ink 102">
                  <a:extLst>
                    <a:ext uri="{FF2B5EF4-FFF2-40B4-BE49-F238E27FC236}">
                      <a16:creationId xmlns:a16="http://schemas.microsoft.com/office/drawing/2014/main" id="{DE091586-CB2C-D45B-B4A1-BD32E035D5F1}"/>
                    </a:ext>
                  </a:extLst>
                </p:cNvPr>
                <p:cNvPicPr/>
                <p:nvPr/>
              </p:nvPicPr>
              <p:blipFill>
                <a:blip r:embed="rId113"/>
                <a:stretch>
                  <a:fillRect/>
                </a:stretch>
              </p:blipFill>
              <p:spPr>
                <a:xfrm>
                  <a:off x="7182215" y="3721690"/>
                  <a:ext cx="12600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104" name="Ink 103">
                  <a:extLst>
                    <a:ext uri="{FF2B5EF4-FFF2-40B4-BE49-F238E27FC236}">
                      <a16:creationId xmlns:a16="http://schemas.microsoft.com/office/drawing/2014/main" id="{CE323CC2-6E65-3618-3250-0829AA2B1237}"/>
                    </a:ext>
                  </a:extLst>
                </p14:cNvPr>
                <p14:cNvContentPartPr/>
                <p14:nvPr/>
              </p14:nvContentPartPr>
              <p14:xfrm>
                <a:off x="7348535" y="3760930"/>
                <a:ext cx="66240" cy="88200"/>
              </p14:xfrm>
            </p:contentPart>
          </mc:Choice>
          <mc:Fallback xmlns="">
            <p:pic>
              <p:nvPicPr>
                <p:cNvPr id="104" name="Ink 103">
                  <a:extLst>
                    <a:ext uri="{FF2B5EF4-FFF2-40B4-BE49-F238E27FC236}">
                      <a16:creationId xmlns:a16="http://schemas.microsoft.com/office/drawing/2014/main" id="{CE323CC2-6E65-3618-3250-0829AA2B1237}"/>
                    </a:ext>
                  </a:extLst>
                </p:cNvPr>
                <p:cNvPicPr/>
                <p:nvPr/>
              </p:nvPicPr>
              <p:blipFill>
                <a:blip r:embed="rId115"/>
                <a:stretch>
                  <a:fillRect/>
                </a:stretch>
              </p:blipFill>
              <p:spPr>
                <a:xfrm>
                  <a:off x="7342415" y="3754810"/>
                  <a:ext cx="78480" cy="10044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105" name="Ink 104">
                  <a:extLst>
                    <a:ext uri="{FF2B5EF4-FFF2-40B4-BE49-F238E27FC236}">
                      <a16:creationId xmlns:a16="http://schemas.microsoft.com/office/drawing/2014/main" id="{B86A1CB3-50C1-E8B0-80B2-4C6BBC2AC955}"/>
                    </a:ext>
                  </a:extLst>
                </p14:cNvPr>
                <p14:cNvContentPartPr/>
                <p14:nvPr/>
              </p14:nvContentPartPr>
              <p14:xfrm>
                <a:off x="7464095" y="3707290"/>
                <a:ext cx="78840" cy="11880"/>
              </p14:xfrm>
            </p:contentPart>
          </mc:Choice>
          <mc:Fallback xmlns="">
            <p:pic>
              <p:nvPicPr>
                <p:cNvPr id="105" name="Ink 104">
                  <a:extLst>
                    <a:ext uri="{FF2B5EF4-FFF2-40B4-BE49-F238E27FC236}">
                      <a16:creationId xmlns:a16="http://schemas.microsoft.com/office/drawing/2014/main" id="{B86A1CB3-50C1-E8B0-80B2-4C6BBC2AC955}"/>
                    </a:ext>
                  </a:extLst>
                </p:cNvPr>
                <p:cNvPicPr/>
                <p:nvPr/>
              </p:nvPicPr>
              <p:blipFill>
                <a:blip r:embed="rId117"/>
                <a:stretch>
                  <a:fillRect/>
                </a:stretch>
              </p:blipFill>
              <p:spPr>
                <a:xfrm>
                  <a:off x="7457975" y="3701170"/>
                  <a:ext cx="91080" cy="2412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106" name="Ink 105">
                  <a:extLst>
                    <a:ext uri="{FF2B5EF4-FFF2-40B4-BE49-F238E27FC236}">
                      <a16:creationId xmlns:a16="http://schemas.microsoft.com/office/drawing/2014/main" id="{DFB7B4B0-2D43-A33A-05C6-41B54C7CE02C}"/>
                    </a:ext>
                  </a:extLst>
                </p14:cNvPr>
                <p14:cNvContentPartPr/>
                <p14:nvPr/>
              </p14:nvContentPartPr>
              <p14:xfrm>
                <a:off x="7632935" y="3534130"/>
                <a:ext cx="64800" cy="232560"/>
              </p14:xfrm>
            </p:contentPart>
          </mc:Choice>
          <mc:Fallback xmlns="">
            <p:pic>
              <p:nvPicPr>
                <p:cNvPr id="106" name="Ink 105">
                  <a:extLst>
                    <a:ext uri="{FF2B5EF4-FFF2-40B4-BE49-F238E27FC236}">
                      <a16:creationId xmlns:a16="http://schemas.microsoft.com/office/drawing/2014/main" id="{DFB7B4B0-2D43-A33A-05C6-41B54C7CE02C}"/>
                    </a:ext>
                  </a:extLst>
                </p:cNvPr>
                <p:cNvPicPr/>
                <p:nvPr/>
              </p:nvPicPr>
              <p:blipFill>
                <a:blip r:embed="rId119"/>
                <a:stretch>
                  <a:fillRect/>
                </a:stretch>
              </p:blipFill>
              <p:spPr>
                <a:xfrm>
                  <a:off x="7626815" y="3528010"/>
                  <a:ext cx="77040" cy="24480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107" name="Ink 106">
                  <a:extLst>
                    <a:ext uri="{FF2B5EF4-FFF2-40B4-BE49-F238E27FC236}">
                      <a16:creationId xmlns:a16="http://schemas.microsoft.com/office/drawing/2014/main" id="{9A6ABCA5-8F3B-DC03-2886-C9DBD9CF120C}"/>
                    </a:ext>
                  </a:extLst>
                </p14:cNvPr>
                <p14:cNvContentPartPr/>
                <p14:nvPr/>
              </p14:nvContentPartPr>
              <p14:xfrm>
                <a:off x="7618175" y="3684250"/>
                <a:ext cx="102960" cy="3960"/>
              </p14:xfrm>
            </p:contentPart>
          </mc:Choice>
          <mc:Fallback xmlns="">
            <p:pic>
              <p:nvPicPr>
                <p:cNvPr id="107" name="Ink 106">
                  <a:extLst>
                    <a:ext uri="{FF2B5EF4-FFF2-40B4-BE49-F238E27FC236}">
                      <a16:creationId xmlns:a16="http://schemas.microsoft.com/office/drawing/2014/main" id="{9A6ABCA5-8F3B-DC03-2886-C9DBD9CF120C}"/>
                    </a:ext>
                  </a:extLst>
                </p:cNvPr>
                <p:cNvPicPr/>
                <p:nvPr/>
              </p:nvPicPr>
              <p:blipFill>
                <a:blip r:embed="rId121"/>
                <a:stretch>
                  <a:fillRect/>
                </a:stretch>
              </p:blipFill>
              <p:spPr>
                <a:xfrm>
                  <a:off x="7612055" y="3678130"/>
                  <a:ext cx="11520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108" name="Ink 107">
                  <a:extLst>
                    <a:ext uri="{FF2B5EF4-FFF2-40B4-BE49-F238E27FC236}">
                      <a16:creationId xmlns:a16="http://schemas.microsoft.com/office/drawing/2014/main" id="{C6B1CB0E-0B84-E4B3-053F-9E3A0BAAA62D}"/>
                    </a:ext>
                  </a:extLst>
                </p14:cNvPr>
                <p14:cNvContentPartPr/>
                <p14:nvPr/>
              </p14:nvContentPartPr>
              <p14:xfrm>
                <a:off x="7752815" y="3681370"/>
                <a:ext cx="126360" cy="105840"/>
              </p14:xfrm>
            </p:contentPart>
          </mc:Choice>
          <mc:Fallback xmlns="">
            <p:pic>
              <p:nvPicPr>
                <p:cNvPr id="108" name="Ink 107">
                  <a:extLst>
                    <a:ext uri="{FF2B5EF4-FFF2-40B4-BE49-F238E27FC236}">
                      <a16:creationId xmlns:a16="http://schemas.microsoft.com/office/drawing/2014/main" id="{C6B1CB0E-0B84-E4B3-053F-9E3A0BAAA62D}"/>
                    </a:ext>
                  </a:extLst>
                </p:cNvPr>
                <p:cNvPicPr/>
                <p:nvPr/>
              </p:nvPicPr>
              <p:blipFill>
                <a:blip r:embed="rId123"/>
                <a:stretch>
                  <a:fillRect/>
                </a:stretch>
              </p:blipFill>
              <p:spPr>
                <a:xfrm>
                  <a:off x="7746695" y="3675250"/>
                  <a:ext cx="138600" cy="1180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24">
            <p14:nvContentPartPr>
              <p14:cNvPr id="110" name="Ink 109">
                <a:extLst>
                  <a:ext uri="{FF2B5EF4-FFF2-40B4-BE49-F238E27FC236}">
                    <a16:creationId xmlns:a16="http://schemas.microsoft.com/office/drawing/2014/main" id="{F7E6F5CF-57EA-FC68-CEFF-545475FCA648}"/>
                  </a:ext>
                </a:extLst>
              </p14:cNvPr>
              <p14:cNvContentPartPr/>
              <p14:nvPr/>
            </p14:nvContentPartPr>
            <p14:xfrm>
              <a:off x="7998335" y="2507770"/>
              <a:ext cx="130680" cy="54720"/>
            </p14:xfrm>
          </p:contentPart>
        </mc:Choice>
        <mc:Fallback xmlns="">
          <p:pic>
            <p:nvPicPr>
              <p:cNvPr id="110" name="Ink 109">
                <a:extLst>
                  <a:ext uri="{FF2B5EF4-FFF2-40B4-BE49-F238E27FC236}">
                    <a16:creationId xmlns:a16="http://schemas.microsoft.com/office/drawing/2014/main" id="{F7E6F5CF-57EA-FC68-CEFF-545475FCA648}"/>
                  </a:ext>
                </a:extLst>
              </p:cNvPr>
              <p:cNvPicPr/>
              <p:nvPr/>
            </p:nvPicPr>
            <p:blipFill>
              <a:blip r:embed="rId125"/>
              <a:stretch>
                <a:fillRect/>
              </a:stretch>
            </p:blipFill>
            <p:spPr>
              <a:xfrm>
                <a:off x="7992215" y="2501650"/>
                <a:ext cx="142920" cy="66960"/>
              </a:xfrm>
              <a:prstGeom prst="rect">
                <a:avLst/>
              </a:prstGeom>
            </p:spPr>
          </p:pic>
        </mc:Fallback>
      </mc:AlternateContent>
      <p:grpSp>
        <p:nvGrpSpPr>
          <p:cNvPr id="114" name="Group 113">
            <a:extLst>
              <a:ext uri="{FF2B5EF4-FFF2-40B4-BE49-F238E27FC236}">
                <a16:creationId xmlns:a16="http://schemas.microsoft.com/office/drawing/2014/main" id="{411246C1-6F7F-F0FE-7B58-612EB9B33C0F}"/>
              </a:ext>
            </a:extLst>
          </p:cNvPr>
          <p:cNvGrpSpPr/>
          <p:nvPr/>
        </p:nvGrpSpPr>
        <p:grpSpPr>
          <a:xfrm>
            <a:off x="8017415" y="3577690"/>
            <a:ext cx="147960" cy="164880"/>
            <a:chOff x="8017415" y="3577690"/>
            <a:chExt cx="147960" cy="164880"/>
          </a:xfrm>
        </p:grpSpPr>
        <mc:AlternateContent xmlns:mc="http://schemas.openxmlformats.org/markup-compatibility/2006" xmlns:p14="http://schemas.microsoft.com/office/powerpoint/2010/main">
          <mc:Choice Requires="p14">
            <p:contentPart p14:bwMode="auto" r:id="rId126">
              <p14:nvContentPartPr>
                <p14:cNvPr id="111" name="Ink 110">
                  <a:extLst>
                    <a:ext uri="{FF2B5EF4-FFF2-40B4-BE49-F238E27FC236}">
                      <a16:creationId xmlns:a16="http://schemas.microsoft.com/office/drawing/2014/main" id="{31D0F35F-095B-3A69-FEEE-464B95F07E42}"/>
                    </a:ext>
                  </a:extLst>
                </p14:cNvPr>
                <p14:cNvContentPartPr/>
                <p14:nvPr/>
              </p14:nvContentPartPr>
              <p14:xfrm>
                <a:off x="8017415" y="3577690"/>
                <a:ext cx="130680" cy="80280"/>
              </p14:xfrm>
            </p:contentPart>
          </mc:Choice>
          <mc:Fallback xmlns="">
            <p:pic>
              <p:nvPicPr>
                <p:cNvPr id="111" name="Ink 110">
                  <a:extLst>
                    <a:ext uri="{FF2B5EF4-FFF2-40B4-BE49-F238E27FC236}">
                      <a16:creationId xmlns:a16="http://schemas.microsoft.com/office/drawing/2014/main" id="{31D0F35F-095B-3A69-FEEE-464B95F07E42}"/>
                    </a:ext>
                  </a:extLst>
                </p:cNvPr>
                <p:cNvPicPr/>
                <p:nvPr/>
              </p:nvPicPr>
              <p:blipFill>
                <a:blip r:embed="rId127"/>
                <a:stretch>
                  <a:fillRect/>
                </a:stretch>
              </p:blipFill>
              <p:spPr>
                <a:xfrm>
                  <a:off x="8011295" y="3571570"/>
                  <a:ext cx="14292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112" name="Ink 111">
                  <a:extLst>
                    <a:ext uri="{FF2B5EF4-FFF2-40B4-BE49-F238E27FC236}">
                      <a16:creationId xmlns:a16="http://schemas.microsoft.com/office/drawing/2014/main" id="{86523ACB-4730-E390-A0EA-49CB7237425F}"/>
                    </a:ext>
                  </a:extLst>
                </p14:cNvPr>
                <p14:cNvContentPartPr/>
                <p14:nvPr/>
              </p14:nvContentPartPr>
              <p14:xfrm>
                <a:off x="8045495" y="3671650"/>
                <a:ext cx="98640" cy="22680"/>
              </p14:xfrm>
            </p:contentPart>
          </mc:Choice>
          <mc:Fallback xmlns="">
            <p:pic>
              <p:nvPicPr>
                <p:cNvPr id="112" name="Ink 111">
                  <a:extLst>
                    <a:ext uri="{FF2B5EF4-FFF2-40B4-BE49-F238E27FC236}">
                      <a16:creationId xmlns:a16="http://schemas.microsoft.com/office/drawing/2014/main" id="{86523ACB-4730-E390-A0EA-49CB7237425F}"/>
                    </a:ext>
                  </a:extLst>
                </p:cNvPr>
                <p:cNvPicPr/>
                <p:nvPr/>
              </p:nvPicPr>
              <p:blipFill>
                <a:blip r:embed="rId129"/>
                <a:stretch>
                  <a:fillRect/>
                </a:stretch>
              </p:blipFill>
              <p:spPr>
                <a:xfrm>
                  <a:off x="8039375" y="3665530"/>
                  <a:ext cx="110880" cy="3492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113" name="Ink 112">
                  <a:extLst>
                    <a:ext uri="{FF2B5EF4-FFF2-40B4-BE49-F238E27FC236}">
                      <a16:creationId xmlns:a16="http://schemas.microsoft.com/office/drawing/2014/main" id="{5A8CBDD4-314C-793F-B022-F1CB00015912}"/>
                    </a:ext>
                  </a:extLst>
                </p14:cNvPr>
                <p14:cNvContentPartPr/>
                <p14:nvPr/>
              </p14:nvContentPartPr>
              <p14:xfrm>
                <a:off x="8068895" y="3727810"/>
                <a:ext cx="96480" cy="14760"/>
              </p14:xfrm>
            </p:contentPart>
          </mc:Choice>
          <mc:Fallback xmlns="">
            <p:pic>
              <p:nvPicPr>
                <p:cNvPr id="113" name="Ink 112">
                  <a:extLst>
                    <a:ext uri="{FF2B5EF4-FFF2-40B4-BE49-F238E27FC236}">
                      <a16:creationId xmlns:a16="http://schemas.microsoft.com/office/drawing/2014/main" id="{5A8CBDD4-314C-793F-B022-F1CB00015912}"/>
                    </a:ext>
                  </a:extLst>
                </p:cNvPr>
                <p:cNvPicPr/>
                <p:nvPr/>
              </p:nvPicPr>
              <p:blipFill>
                <a:blip r:embed="rId131"/>
                <a:stretch>
                  <a:fillRect/>
                </a:stretch>
              </p:blipFill>
              <p:spPr>
                <a:xfrm>
                  <a:off x="8062775" y="3721690"/>
                  <a:ext cx="108720" cy="27000"/>
                </a:xfrm>
                <a:prstGeom prst="rect">
                  <a:avLst/>
                </a:prstGeom>
              </p:spPr>
            </p:pic>
          </mc:Fallback>
        </mc:AlternateContent>
      </p:grpSp>
      <p:grpSp>
        <p:nvGrpSpPr>
          <p:cNvPr id="123" name="Group 122">
            <a:extLst>
              <a:ext uri="{FF2B5EF4-FFF2-40B4-BE49-F238E27FC236}">
                <a16:creationId xmlns:a16="http://schemas.microsoft.com/office/drawing/2014/main" id="{3016FC22-3F20-771C-7B4A-4186E24AD904}"/>
              </a:ext>
            </a:extLst>
          </p:cNvPr>
          <p:cNvGrpSpPr/>
          <p:nvPr/>
        </p:nvGrpSpPr>
        <p:grpSpPr>
          <a:xfrm>
            <a:off x="8599895" y="3512890"/>
            <a:ext cx="923040" cy="219600"/>
            <a:chOff x="8599895" y="3512890"/>
            <a:chExt cx="923040" cy="219600"/>
          </a:xfrm>
        </p:grpSpPr>
        <mc:AlternateContent xmlns:mc="http://schemas.openxmlformats.org/markup-compatibility/2006" xmlns:p14="http://schemas.microsoft.com/office/powerpoint/2010/main">
          <mc:Choice Requires="p14">
            <p:contentPart p14:bwMode="auto" r:id="rId132">
              <p14:nvContentPartPr>
                <p14:cNvPr id="117" name="Ink 116">
                  <a:extLst>
                    <a:ext uri="{FF2B5EF4-FFF2-40B4-BE49-F238E27FC236}">
                      <a16:creationId xmlns:a16="http://schemas.microsoft.com/office/drawing/2014/main" id="{8D041CC9-A518-0F90-F490-82D9683CC723}"/>
                    </a:ext>
                  </a:extLst>
                </p14:cNvPr>
                <p14:cNvContentPartPr/>
                <p14:nvPr/>
              </p14:nvContentPartPr>
              <p14:xfrm>
                <a:off x="8599895" y="3652210"/>
                <a:ext cx="54360" cy="80280"/>
              </p14:xfrm>
            </p:contentPart>
          </mc:Choice>
          <mc:Fallback xmlns="">
            <p:pic>
              <p:nvPicPr>
                <p:cNvPr id="117" name="Ink 116">
                  <a:extLst>
                    <a:ext uri="{FF2B5EF4-FFF2-40B4-BE49-F238E27FC236}">
                      <a16:creationId xmlns:a16="http://schemas.microsoft.com/office/drawing/2014/main" id="{8D041CC9-A518-0F90-F490-82D9683CC723}"/>
                    </a:ext>
                  </a:extLst>
                </p:cNvPr>
                <p:cNvPicPr/>
                <p:nvPr/>
              </p:nvPicPr>
              <p:blipFill>
                <a:blip r:embed="rId133"/>
                <a:stretch>
                  <a:fillRect/>
                </a:stretch>
              </p:blipFill>
              <p:spPr>
                <a:xfrm>
                  <a:off x="8593775" y="3646090"/>
                  <a:ext cx="6660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122" name="Ink 121">
                  <a:extLst>
                    <a:ext uri="{FF2B5EF4-FFF2-40B4-BE49-F238E27FC236}">
                      <a16:creationId xmlns:a16="http://schemas.microsoft.com/office/drawing/2014/main" id="{FAD8FC8B-CFB4-43FA-E7D0-0E9D2F5F5F34}"/>
                    </a:ext>
                  </a:extLst>
                </p14:cNvPr>
                <p14:cNvContentPartPr/>
                <p14:nvPr/>
              </p14:nvContentPartPr>
              <p14:xfrm>
                <a:off x="9283175" y="3512890"/>
                <a:ext cx="239760" cy="139680"/>
              </p14:xfrm>
            </p:contentPart>
          </mc:Choice>
          <mc:Fallback xmlns="">
            <p:pic>
              <p:nvPicPr>
                <p:cNvPr id="122" name="Ink 121">
                  <a:extLst>
                    <a:ext uri="{FF2B5EF4-FFF2-40B4-BE49-F238E27FC236}">
                      <a16:creationId xmlns:a16="http://schemas.microsoft.com/office/drawing/2014/main" id="{FAD8FC8B-CFB4-43FA-E7D0-0E9D2F5F5F34}"/>
                    </a:ext>
                  </a:extLst>
                </p:cNvPr>
                <p:cNvPicPr/>
                <p:nvPr/>
              </p:nvPicPr>
              <p:blipFill>
                <a:blip r:embed="rId135"/>
                <a:stretch>
                  <a:fillRect/>
                </a:stretch>
              </p:blipFill>
              <p:spPr>
                <a:xfrm>
                  <a:off x="9277055" y="3506770"/>
                  <a:ext cx="252000" cy="151920"/>
                </a:xfrm>
                <a:prstGeom prst="rect">
                  <a:avLst/>
                </a:prstGeom>
              </p:spPr>
            </p:pic>
          </mc:Fallback>
        </mc:AlternateContent>
      </p:grpSp>
      <p:grpSp>
        <p:nvGrpSpPr>
          <p:cNvPr id="6" name="Group 5">
            <a:extLst>
              <a:ext uri="{FF2B5EF4-FFF2-40B4-BE49-F238E27FC236}">
                <a16:creationId xmlns:a16="http://schemas.microsoft.com/office/drawing/2014/main" id="{CECED7AE-61FF-2A4D-53B5-FEA917C24E57}"/>
              </a:ext>
            </a:extLst>
          </p:cNvPr>
          <p:cNvGrpSpPr/>
          <p:nvPr/>
        </p:nvGrpSpPr>
        <p:grpSpPr>
          <a:xfrm>
            <a:off x="7128575" y="2645290"/>
            <a:ext cx="372960" cy="163080"/>
            <a:chOff x="7128575" y="2645290"/>
            <a:chExt cx="372960" cy="163080"/>
          </a:xfrm>
        </p:grpSpPr>
        <mc:AlternateContent xmlns:mc="http://schemas.openxmlformats.org/markup-compatibility/2006" xmlns:p14="http://schemas.microsoft.com/office/powerpoint/2010/main">
          <mc:Choice Requires="p14">
            <p:contentPart p14:bwMode="auto" r:id="rId136">
              <p14:nvContentPartPr>
                <p14:cNvPr id="3" name="Ink 2">
                  <a:extLst>
                    <a:ext uri="{FF2B5EF4-FFF2-40B4-BE49-F238E27FC236}">
                      <a16:creationId xmlns:a16="http://schemas.microsoft.com/office/drawing/2014/main" id="{20579086-0E30-46F4-BEE5-BF6F0F7A0A8A}"/>
                    </a:ext>
                  </a:extLst>
                </p14:cNvPr>
                <p14:cNvContentPartPr/>
                <p14:nvPr/>
              </p14:nvContentPartPr>
              <p14:xfrm>
                <a:off x="7128575" y="2682010"/>
                <a:ext cx="113760" cy="126360"/>
              </p14:xfrm>
            </p:contentPart>
          </mc:Choice>
          <mc:Fallback xmlns="">
            <p:pic>
              <p:nvPicPr>
                <p:cNvPr id="3" name="Ink 2">
                  <a:extLst>
                    <a:ext uri="{FF2B5EF4-FFF2-40B4-BE49-F238E27FC236}">
                      <a16:creationId xmlns:a16="http://schemas.microsoft.com/office/drawing/2014/main" id="{20579086-0E30-46F4-BEE5-BF6F0F7A0A8A}"/>
                    </a:ext>
                  </a:extLst>
                </p:cNvPr>
                <p:cNvPicPr/>
                <p:nvPr/>
              </p:nvPicPr>
              <p:blipFill>
                <a:blip r:embed="rId137"/>
                <a:stretch>
                  <a:fillRect/>
                </a:stretch>
              </p:blipFill>
              <p:spPr>
                <a:xfrm>
                  <a:off x="7122455" y="2675890"/>
                  <a:ext cx="12600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4" name="Ink 3">
                  <a:extLst>
                    <a:ext uri="{FF2B5EF4-FFF2-40B4-BE49-F238E27FC236}">
                      <a16:creationId xmlns:a16="http://schemas.microsoft.com/office/drawing/2014/main" id="{674B26A1-D273-703F-3DA6-15264FBE6E07}"/>
                    </a:ext>
                  </a:extLst>
                </p14:cNvPr>
                <p14:cNvContentPartPr/>
                <p14:nvPr/>
              </p14:nvContentPartPr>
              <p14:xfrm>
                <a:off x="7269695" y="2682010"/>
                <a:ext cx="102960" cy="102960"/>
              </p14:xfrm>
            </p:contentPart>
          </mc:Choice>
          <mc:Fallback xmlns="">
            <p:pic>
              <p:nvPicPr>
                <p:cNvPr id="4" name="Ink 3">
                  <a:extLst>
                    <a:ext uri="{FF2B5EF4-FFF2-40B4-BE49-F238E27FC236}">
                      <a16:creationId xmlns:a16="http://schemas.microsoft.com/office/drawing/2014/main" id="{674B26A1-D273-703F-3DA6-15264FBE6E07}"/>
                    </a:ext>
                  </a:extLst>
                </p:cNvPr>
                <p:cNvPicPr/>
                <p:nvPr/>
              </p:nvPicPr>
              <p:blipFill>
                <a:blip r:embed="rId139"/>
                <a:stretch>
                  <a:fillRect/>
                </a:stretch>
              </p:blipFill>
              <p:spPr>
                <a:xfrm>
                  <a:off x="7263575" y="2675890"/>
                  <a:ext cx="115200" cy="11520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5" name="Ink 4">
                  <a:extLst>
                    <a:ext uri="{FF2B5EF4-FFF2-40B4-BE49-F238E27FC236}">
                      <a16:creationId xmlns:a16="http://schemas.microsoft.com/office/drawing/2014/main" id="{6CF80C9A-DEA8-C641-0A21-34BBBBA3EDA3}"/>
                    </a:ext>
                  </a:extLst>
                </p14:cNvPr>
                <p14:cNvContentPartPr/>
                <p14:nvPr/>
              </p14:nvContentPartPr>
              <p14:xfrm>
                <a:off x="7409735" y="2645290"/>
                <a:ext cx="91800" cy="154440"/>
              </p14:xfrm>
            </p:contentPart>
          </mc:Choice>
          <mc:Fallback xmlns="">
            <p:pic>
              <p:nvPicPr>
                <p:cNvPr id="5" name="Ink 4">
                  <a:extLst>
                    <a:ext uri="{FF2B5EF4-FFF2-40B4-BE49-F238E27FC236}">
                      <a16:creationId xmlns:a16="http://schemas.microsoft.com/office/drawing/2014/main" id="{6CF80C9A-DEA8-C641-0A21-34BBBBA3EDA3}"/>
                    </a:ext>
                  </a:extLst>
                </p:cNvPr>
                <p:cNvPicPr/>
                <p:nvPr/>
              </p:nvPicPr>
              <p:blipFill>
                <a:blip r:embed="rId141"/>
                <a:stretch>
                  <a:fillRect/>
                </a:stretch>
              </p:blipFill>
              <p:spPr>
                <a:xfrm>
                  <a:off x="7403615" y="2639170"/>
                  <a:ext cx="104040" cy="1666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42">
            <p14:nvContentPartPr>
              <p14:cNvPr id="10" name="Ink 9">
                <a:extLst>
                  <a:ext uri="{FF2B5EF4-FFF2-40B4-BE49-F238E27FC236}">
                    <a16:creationId xmlns:a16="http://schemas.microsoft.com/office/drawing/2014/main" id="{BF916E92-8371-8D24-A4AE-9D12D9EAC87A}"/>
                  </a:ext>
                </a:extLst>
              </p14:cNvPr>
              <p14:cNvContentPartPr/>
              <p14:nvPr/>
            </p14:nvContentPartPr>
            <p14:xfrm>
              <a:off x="8913095" y="3016450"/>
              <a:ext cx="184680" cy="321480"/>
            </p14:xfrm>
          </p:contentPart>
        </mc:Choice>
        <mc:Fallback xmlns="">
          <p:pic>
            <p:nvPicPr>
              <p:cNvPr id="10" name="Ink 9">
                <a:extLst>
                  <a:ext uri="{FF2B5EF4-FFF2-40B4-BE49-F238E27FC236}">
                    <a16:creationId xmlns:a16="http://schemas.microsoft.com/office/drawing/2014/main" id="{BF916E92-8371-8D24-A4AE-9D12D9EAC87A}"/>
                  </a:ext>
                </a:extLst>
              </p:cNvPr>
              <p:cNvPicPr/>
              <p:nvPr/>
            </p:nvPicPr>
            <p:blipFill>
              <a:blip r:embed="rId143"/>
              <a:stretch>
                <a:fillRect/>
              </a:stretch>
            </p:blipFill>
            <p:spPr>
              <a:xfrm>
                <a:off x="8906975" y="3010330"/>
                <a:ext cx="196920" cy="33372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12" name="Ink 11">
                <a:extLst>
                  <a:ext uri="{FF2B5EF4-FFF2-40B4-BE49-F238E27FC236}">
                    <a16:creationId xmlns:a16="http://schemas.microsoft.com/office/drawing/2014/main" id="{0AD4B029-6EB9-21FC-6117-6D3789E770E4}"/>
                  </a:ext>
                </a:extLst>
              </p14:cNvPr>
              <p14:cNvContentPartPr/>
              <p14:nvPr/>
            </p14:nvContentPartPr>
            <p14:xfrm>
              <a:off x="8336375" y="3414250"/>
              <a:ext cx="139320" cy="288000"/>
            </p14:xfrm>
          </p:contentPart>
        </mc:Choice>
        <mc:Fallback xmlns="">
          <p:pic>
            <p:nvPicPr>
              <p:cNvPr id="12" name="Ink 11">
                <a:extLst>
                  <a:ext uri="{FF2B5EF4-FFF2-40B4-BE49-F238E27FC236}">
                    <a16:creationId xmlns:a16="http://schemas.microsoft.com/office/drawing/2014/main" id="{0AD4B029-6EB9-21FC-6117-6D3789E770E4}"/>
                  </a:ext>
                </a:extLst>
              </p:cNvPr>
              <p:cNvPicPr/>
              <p:nvPr/>
            </p:nvPicPr>
            <p:blipFill>
              <a:blip r:embed="rId145"/>
              <a:stretch>
                <a:fillRect/>
              </a:stretch>
            </p:blipFill>
            <p:spPr>
              <a:xfrm>
                <a:off x="8330255" y="3408130"/>
                <a:ext cx="151560" cy="300240"/>
              </a:xfrm>
              <a:prstGeom prst="rect">
                <a:avLst/>
              </a:prstGeom>
            </p:spPr>
          </p:pic>
        </mc:Fallback>
      </mc:AlternateContent>
      <p:grpSp>
        <p:nvGrpSpPr>
          <p:cNvPr id="26" name="Group 25">
            <a:extLst>
              <a:ext uri="{FF2B5EF4-FFF2-40B4-BE49-F238E27FC236}">
                <a16:creationId xmlns:a16="http://schemas.microsoft.com/office/drawing/2014/main" id="{721B0039-D8E8-7643-F85C-2A4D038C3497}"/>
              </a:ext>
            </a:extLst>
          </p:cNvPr>
          <p:cNvGrpSpPr/>
          <p:nvPr/>
        </p:nvGrpSpPr>
        <p:grpSpPr>
          <a:xfrm>
            <a:off x="8808335" y="3555370"/>
            <a:ext cx="351720" cy="133200"/>
            <a:chOff x="8808335" y="3555370"/>
            <a:chExt cx="351720" cy="133200"/>
          </a:xfrm>
        </p:grpSpPr>
        <mc:AlternateContent xmlns:mc="http://schemas.openxmlformats.org/markup-compatibility/2006" xmlns:p14="http://schemas.microsoft.com/office/powerpoint/2010/main">
          <mc:Choice Requires="p14">
            <p:contentPart p14:bwMode="auto" r:id="rId146">
              <p14:nvContentPartPr>
                <p14:cNvPr id="17" name="Ink 16">
                  <a:extLst>
                    <a:ext uri="{FF2B5EF4-FFF2-40B4-BE49-F238E27FC236}">
                      <a16:creationId xmlns:a16="http://schemas.microsoft.com/office/drawing/2014/main" id="{31BE0ED1-A7E6-EFD2-96AB-CA2FB99E7F9D}"/>
                    </a:ext>
                  </a:extLst>
                </p14:cNvPr>
                <p14:cNvContentPartPr/>
                <p14:nvPr/>
              </p14:nvContentPartPr>
              <p14:xfrm>
                <a:off x="8808335" y="3575890"/>
                <a:ext cx="120240" cy="112680"/>
              </p14:xfrm>
            </p:contentPart>
          </mc:Choice>
          <mc:Fallback xmlns="">
            <p:pic>
              <p:nvPicPr>
                <p:cNvPr id="17" name="Ink 16">
                  <a:extLst>
                    <a:ext uri="{FF2B5EF4-FFF2-40B4-BE49-F238E27FC236}">
                      <a16:creationId xmlns:a16="http://schemas.microsoft.com/office/drawing/2014/main" id="{31BE0ED1-A7E6-EFD2-96AB-CA2FB99E7F9D}"/>
                    </a:ext>
                  </a:extLst>
                </p:cNvPr>
                <p:cNvPicPr/>
                <p:nvPr/>
              </p:nvPicPr>
              <p:blipFill>
                <a:blip r:embed="rId147"/>
                <a:stretch>
                  <a:fillRect/>
                </a:stretch>
              </p:blipFill>
              <p:spPr>
                <a:xfrm>
                  <a:off x="8802215" y="3569770"/>
                  <a:ext cx="132480" cy="12492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18" name="Ink 17">
                  <a:extLst>
                    <a:ext uri="{FF2B5EF4-FFF2-40B4-BE49-F238E27FC236}">
                      <a16:creationId xmlns:a16="http://schemas.microsoft.com/office/drawing/2014/main" id="{038B9C0A-CEC8-D01A-1804-9502ECB5E0B8}"/>
                    </a:ext>
                  </a:extLst>
                </p14:cNvPr>
                <p14:cNvContentPartPr/>
                <p14:nvPr/>
              </p14:nvContentPartPr>
              <p14:xfrm>
                <a:off x="8943335" y="3588490"/>
                <a:ext cx="95400" cy="72360"/>
              </p14:xfrm>
            </p:contentPart>
          </mc:Choice>
          <mc:Fallback xmlns="">
            <p:pic>
              <p:nvPicPr>
                <p:cNvPr id="18" name="Ink 17">
                  <a:extLst>
                    <a:ext uri="{FF2B5EF4-FFF2-40B4-BE49-F238E27FC236}">
                      <a16:creationId xmlns:a16="http://schemas.microsoft.com/office/drawing/2014/main" id="{038B9C0A-CEC8-D01A-1804-9502ECB5E0B8}"/>
                    </a:ext>
                  </a:extLst>
                </p:cNvPr>
                <p:cNvPicPr/>
                <p:nvPr/>
              </p:nvPicPr>
              <p:blipFill>
                <a:blip r:embed="rId149"/>
                <a:stretch>
                  <a:fillRect/>
                </a:stretch>
              </p:blipFill>
              <p:spPr>
                <a:xfrm>
                  <a:off x="8937215" y="3582370"/>
                  <a:ext cx="10764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20" name="Ink 19">
                  <a:extLst>
                    <a:ext uri="{FF2B5EF4-FFF2-40B4-BE49-F238E27FC236}">
                      <a16:creationId xmlns:a16="http://schemas.microsoft.com/office/drawing/2014/main" id="{2922C145-51A2-008C-D424-9DBCFC576C2C}"/>
                    </a:ext>
                  </a:extLst>
                </p14:cNvPr>
                <p14:cNvContentPartPr/>
                <p14:nvPr/>
              </p14:nvContentPartPr>
              <p14:xfrm>
                <a:off x="9081575" y="3555370"/>
                <a:ext cx="78480" cy="120240"/>
              </p14:xfrm>
            </p:contentPart>
          </mc:Choice>
          <mc:Fallback xmlns="">
            <p:pic>
              <p:nvPicPr>
                <p:cNvPr id="20" name="Ink 19">
                  <a:extLst>
                    <a:ext uri="{FF2B5EF4-FFF2-40B4-BE49-F238E27FC236}">
                      <a16:creationId xmlns:a16="http://schemas.microsoft.com/office/drawing/2014/main" id="{2922C145-51A2-008C-D424-9DBCFC576C2C}"/>
                    </a:ext>
                  </a:extLst>
                </p:cNvPr>
                <p:cNvPicPr/>
                <p:nvPr/>
              </p:nvPicPr>
              <p:blipFill>
                <a:blip r:embed="rId151"/>
                <a:stretch>
                  <a:fillRect/>
                </a:stretch>
              </p:blipFill>
              <p:spPr>
                <a:xfrm>
                  <a:off x="9075455" y="3549250"/>
                  <a:ext cx="90720" cy="132480"/>
                </a:xfrm>
                <a:prstGeom prst="rect">
                  <a:avLst/>
                </a:prstGeom>
              </p:spPr>
            </p:pic>
          </mc:Fallback>
        </mc:AlternateContent>
      </p:grpSp>
      <p:grpSp>
        <p:nvGrpSpPr>
          <p:cNvPr id="73" name="Group 72">
            <a:extLst>
              <a:ext uri="{FF2B5EF4-FFF2-40B4-BE49-F238E27FC236}">
                <a16:creationId xmlns:a16="http://schemas.microsoft.com/office/drawing/2014/main" id="{7825DE8B-FE56-E1D7-6C99-BEB430FBA2A8}"/>
              </a:ext>
            </a:extLst>
          </p:cNvPr>
          <p:cNvGrpSpPr/>
          <p:nvPr/>
        </p:nvGrpSpPr>
        <p:grpSpPr>
          <a:xfrm>
            <a:off x="1161575" y="2032210"/>
            <a:ext cx="522720" cy="285480"/>
            <a:chOff x="1161575" y="2032210"/>
            <a:chExt cx="522720" cy="285480"/>
          </a:xfrm>
        </p:grpSpPr>
        <mc:AlternateContent xmlns:mc="http://schemas.openxmlformats.org/markup-compatibility/2006" xmlns:p14="http://schemas.microsoft.com/office/powerpoint/2010/main">
          <mc:Choice Requires="p14">
            <p:contentPart p14:bwMode="auto" r:id="rId152">
              <p14:nvContentPartPr>
                <p14:cNvPr id="38" name="Ink 37">
                  <a:extLst>
                    <a:ext uri="{FF2B5EF4-FFF2-40B4-BE49-F238E27FC236}">
                      <a16:creationId xmlns:a16="http://schemas.microsoft.com/office/drawing/2014/main" id="{3871E0B9-3BA1-18EE-10ED-A29E16A92322}"/>
                    </a:ext>
                  </a:extLst>
                </p14:cNvPr>
                <p14:cNvContentPartPr/>
                <p14:nvPr/>
              </p14:nvContentPartPr>
              <p14:xfrm>
                <a:off x="1503935" y="2171530"/>
                <a:ext cx="180360" cy="45720"/>
              </p14:xfrm>
            </p:contentPart>
          </mc:Choice>
          <mc:Fallback xmlns="">
            <p:pic>
              <p:nvPicPr>
                <p:cNvPr id="38" name="Ink 37">
                  <a:extLst>
                    <a:ext uri="{FF2B5EF4-FFF2-40B4-BE49-F238E27FC236}">
                      <a16:creationId xmlns:a16="http://schemas.microsoft.com/office/drawing/2014/main" id="{3871E0B9-3BA1-18EE-10ED-A29E16A92322}"/>
                    </a:ext>
                  </a:extLst>
                </p:cNvPr>
                <p:cNvPicPr/>
                <p:nvPr/>
              </p:nvPicPr>
              <p:blipFill>
                <a:blip r:embed="rId153"/>
                <a:stretch>
                  <a:fillRect/>
                </a:stretch>
              </p:blipFill>
              <p:spPr>
                <a:xfrm>
                  <a:off x="1497815" y="2165410"/>
                  <a:ext cx="192600" cy="5796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51" name="Ink 50">
                  <a:extLst>
                    <a:ext uri="{FF2B5EF4-FFF2-40B4-BE49-F238E27FC236}">
                      <a16:creationId xmlns:a16="http://schemas.microsoft.com/office/drawing/2014/main" id="{0207FFEA-7A2E-13A2-CEBD-D0A8E290A109}"/>
                    </a:ext>
                  </a:extLst>
                </p14:cNvPr>
                <p14:cNvContentPartPr/>
                <p14:nvPr/>
              </p14:nvContentPartPr>
              <p14:xfrm>
                <a:off x="1161575" y="2032210"/>
                <a:ext cx="158400" cy="285480"/>
              </p14:xfrm>
            </p:contentPart>
          </mc:Choice>
          <mc:Fallback xmlns="">
            <p:pic>
              <p:nvPicPr>
                <p:cNvPr id="51" name="Ink 50">
                  <a:extLst>
                    <a:ext uri="{FF2B5EF4-FFF2-40B4-BE49-F238E27FC236}">
                      <a16:creationId xmlns:a16="http://schemas.microsoft.com/office/drawing/2014/main" id="{0207FFEA-7A2E-13A2-CEBD-D0A8E290A109}"/>
                    </a:ext>
                  </a:extLst>
                </p:cNvPr>
                <p:cNvPicPr/>
                <p:nvPr/>
              </p:nvPicPr>
              <p:blipFill>
                <a:blip r:embed="rId155"/>
                <a:stretch>
                  <a:fillRect/>
                </a:stretch>
              </p:blipFill>
              <p:spPr>
                <a:xfrm>
                  <a:off x="1155455" y="2026090"/>
                  <a:ext cx="170640" cy="29772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72" name="Ink 71">
                  <a:extLst>
                    <a:ext uri="{FF2B5EF4-FFF2-40B4-BE49-F238E27FC236}">
                      <a16:creationId xmlns:a16="http://schemas.microsoft.com/office/drawing/2014/main" id="{E2F91F9A-A61E-3060-0F61-C41ABD976B2A}"/>
                    </a:ext>
                  </a:extLst>
                </p14:cNvPr>
                <p14:cNvContentPartPr/>
                <p14:nvPr/>
              </p14:nvContentPartPr>
              <p14:xfrm>
                <a:off x="1368215" y="2250370"/>
                <a:ext cx="54720" cy="59400"/>
              </p14:xfrm>
            </p:contentPart>
          </mc:Choice>
          <mc:Fallback xmlns="">
            <p:pic>
              <p:nvPicPr>
                <p:cNvPr id="72" name="Ink 71">
                  <a:extLst>
                    <a:ext uri="{FF2B5EF4-FFF2-40B4-BE49-F238E27FC236}">
                      <a16:creationId xmlns:a16="http://schemas.microsoft.com/office/drawing/2014/main" id="{E2F91F9A-A61E-3060-0F61-C41ABD976B2A}"/>
                    </a:ext>
                  </a:extLst>
                </p:cNvPr>
                <p:cNvPicPr/>
                <p:nvPr/>
              </p:nvPicPr>
              <p:blipFill>
                <a:blip r:embed="rId157"/>
                <a:stretch>
                  <a:fillRect/>
                </a:stretch>
              </p:blipFill>
              <p:spPr>
                <a:xfrm>
                  <a:off x="1362095" y="2244250"/>
                  <a:ext cx="66960" cy="716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58">
            <p14:nvContentPartPr>
              <p14:cNvPr id="125" name="Ink 124">
                <a:extLst>
                  <a:ext uri="{FF2B5EF4-FFF2-40B4-BE49-F238E27FC236}">
                    <a16:creationId xmlns:a16="http://schemas.microsoft.com/office/drawing/2014/main" id="{CDACB06E-0143-4CFF-CA9C-897E8C21AD7A}"/>
                  </a:ext>
                </a:extLst>
              </p14:cNvPr>
              <p14:cNvContentPartPr/>
              <p14:nvPr/>
            </p14:nvContentPartPr>
            <p14:xfrm>
              <a:off x="1588175" y="2237770"/>
              <a:ext cx="799920" cy="1414080"/>
            </p14:xfrm>
          </p:contentPart>
        </mc:Choice>
        <mc:Fallback xmlns="">
          <p:pic>
            <p:nvPicPr>
              <p:cNvPr id="125" name="Ink 124">
                <a:extLst>
                  <a:ext uri="{FF2B5EF4-FFF2-40B4-BE49-F238E27FC236}">
                    <a16:creationId xmlns:a16="http://schemas.microsoft.com/office/drawing/2014/main" id="{CDACB06E-0143-4CFF-CA9C-897E8C21AD7A}"/>
                  </a:ext>
                </a:extLst>
              </p:cNvPr>
              <p:cNvPicPr/>
              <p:nvPr/>
            </p:nvPicPr>
            <p:blipFill>
              <a:blip r:embed="rId159"/>
              <a:stretch>
                <a:fillRect/>
              </a:stretch>
            </p:blipFill>
            <p:spPr>
              <a:xfrm>
                <a:off x="1582055" y="2231650"/>
                <a:ext cx="812160" cy="1426320"/>
              </a:xfrm>
              <a:prstGeom prst="rect">
                <a:avLst/>
              </a:prstGeom>
            </p:spPr>
          </p:pic>
        </mc:Fallback>
      </mc:AlternateContent>
      <p:grpSp>
        <p:nvGrpSpPr>
          <p:cNvPr id="142" name="Group 141">
            <a:extLst>
              <a:ext uri="{FF2B5EF4-FFF2-40B4-BE49-F238E27FC236}">
                <a16:creationId xmlns:a16="http://schemas.microsoft.com/office/drawing/2014/main" id="{BC7E701B-F16C-671D-0F1A-1BB24D86318E}"/>
              </a:ext>
            </a:extLst>
          </p:cNvPr>
          <p:cNvGrpSpPr/>
          <p:nvPr/>
        </p:nvGrpSpPr>
        <p:grpSpPr>
          <a:xfrm>
            <a:off x="1588175" y="2546290"/>
            <a:ext cx="1013760" cy="365760"/>
            <a:chOff x="1588175" y="2546290"/>
            <a:chExt cx="1013760" cy="365760"/>
          </a:xfrm>
        </p:grpSpPr>
        <mc:AlternateContent xmlns:mc="http://schemas.openxmlformats.org/markup-compatibility/2006" xmlns:p14="http://schemas.microsoft.com/office/powerpoint/2010/main">
          <mc:Choice Requires="p14">
            <p:contentPart p14:bwMode="auto" r:id="rId160">
              <p14:nvContentPartPr>
                <p14:cNvPr id="126" name="Ink 125">
                  <a:extLst>
                    <a:ext uri="{FF2B5EF4-FFF2-40B4-BE49-F238E27FC236}">
                      <a16:creationId xmlns:a16="http://schemas.microsoft.com/office/drawing/2014/main" id="{D8FD6BEB-9AC3-C468-9447-63A5E8D63A50}"/>
                    </a:ext>
                  </a:extLst>
                </p14:cNvPr>
                <p14:cNvContentPartPr/>
                <p14:nvPr/>
              </p14:nvContentPartPr>
              <p14:xfrm>
                <a:off x="1588175" y="2546290"/>
                <a:ext cx="161640" cy="46440"/>
              </p14:xfrm>
            </p:contentPart>
          </mc:Choice>
          <mc:Fallback xmlns="">
            <p:pic>
              <p:nvPicPr>
                <p:cNvPr id="126" name="Ink 125">
                  <a:extLst>
                    <a:ext uri="{FF2B5EF4-FFF2-40B4-BE49-F238E27FC236}">
                      <a16:creationId xmlns:a16="http://schemas.microsoft.com/office/drawing/2014/main" id="{D8FD6BEB-9AC3-C468-9447-63A5E8D63A50}"/>
                    </a:ext>
                  </a:extLst>
                </p:cNvPr>
                <p:cNvPicPr/>
                <p:nvPr/>
              </p:nvPicPr>
              <p:blipFill>
                <a:blip r:embed="rId161"/>
                <a:stretch>
                  <a:fillRect/>
                </a:stretch>
              </p:blipFill>
              <p:spPr>
                <a:xfrm>
                  <a:off x="1582055" y="2540170"/>
                  <a:ext cx="173880" cy="5868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127" name="Ink 126">
                  <a:extLst>
                    <a:ext uri="{FF2B5EF4-FFF2-40B4-BE49-F238E27FC236}">
                      <a16:creationId xmlns:a16="http://schemas.microsoft.com/office/drawing/2014/main" id="{22199506-66A1-85B0-C9CD-CB6735DC5769}"/>
                    </a:ext>
                  </a:extLst>
                </p14:cNvPr>
                <p14:cNvContentPartPr/>
                <p14:nvPr/>
              </p14:nvContentPartPr>
              <p14:xfrm>
                <a:off x="1658735" y="2687410"/>
                <a:ext cx="126360" cy="110880"/>
              </p14:xfrm>
            </p:contentPart>
          </mc:Choice>
          <mc:Fallback xmlns="">
            <p:pic>
              <p:nvPicPr>
                <p:cNvPr id="127" name="Ink 126">
                  <a:extLst>
                    <a:ext uri="{FF2B5EF4-FFF2-40B4-BE49-F238E27FC236}">
                      <a16:creationId xmlns:a16="http://schemas.microsoft.com/office/drawing/2014/main" id="{22199506-66A1-85B0-C9CD-CB6735DC5769}"/>
                    </a:ext>
                  </a:extLst>
                </p:cNvPr>
                <p:cNvPicPr/>
                <p:nvPr/>
              </p:nvPicPr>
              <p:blipFill>
                <a:blip r:embed="rId163"/>
                <a:stretch>
                  <a:fillRect/>
                </a:stretch>
              </p:blipFill>
              <p:spPr>
                <a:xfrm>
                  <a:off x="1652615" y="2681290"/>
                  <a:ext cx="138600" cy="12312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128" name="Ink 127">
                  <a:extLst>
                    <a:ext uri="{FF2B5EF4-FFF2-40B4-BE49-F238E27FC236}">
                      <a16:creationId xmlns:a16="http://schemas.microsoft.com/office/drawing/2014/main" id="{A0102CE4-8A42-D7CA-BEEE-546B13785EEA}"/>
                    </a:ext>
                  </a:extLst>
                </p14:cNvPr>
                <p14:cNvContentPartPr/>
                <p14:nvPr/>
              </p14:nvContentPartPr>
              <p14:xfrm>
                <a:off x="2043575" y="2686330"/>
                <a:ext cx="43200" cy="142920"/>
              </p14:xfrm>
            </p:contentPart>
          </mc:Choice>
          <mc:Fallback xmlns="">
            <p:pic>
              <p:nvPicPr>
                <p:cNvPr id="128" name="Ink 127">
                  <a:extLst>
                    <a:ext uri="{FF2B5EF4-FFF2-40B4-BE49-F238E27FC236}">
                      <a16:creationId xmlns:a16="http://schemas.microsoft.com/office/drawing/2014/main" id="{A0102CE4-8A42-D7CA-BEEE-546B13785EEA}"/>
                    </a:ext>
                  </a:extLst>
                </p:cNvPr>
                <p:cNvPicPr/>
                <p:nvPr/>
              </p:nvPicPr>
              <p:blipFill>
                <a:blip r:embed="rId165"/>
                <a:stretch>
                  <a:fillRect/>
                </a:stretch>
              </p:blipFill>
              <p:spPr>
                <a:xfrm>
                  <a:off x="2037455" y="2680210"/>
                  <a:ext cx="55440" cy="15516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129" name="Ink 128">
                  <a:extLst>
                    <a:ext uri="{FF2B5EF4-FFF2-40B4-BE49-F238E27FC236}">
                      <a16:creationId xmlns:a16="http://schemas.microsoft.com/office/drawing/2014/main" id="{DFDCC929-C244-6B31-04BB-56464A83B314}"/>
                    </a:ext>
                  </a:extLst>
                </p14:cNvPr>
                <p14:cNvContentPartPr/>
                <p14:nvPr/>
              </p14:nvContentPartPr>
              <p14:xfrm>
                <a:off x="2011535" y="2765530"/>
                <a:ext cx="124200" cy="27000"/>
              </p14:xfrm>
            </p:contentPart>
          </mc:Choice>
          <mc:Fallback xmlns="">
            <p:pic>
              <p:nvPicPr>
                <p:cNvPr id="129" name="Ink 128">
                  <a:extLst>
                    <a:ext uri="{FF2B5EF4-FFF2-40B4-BE49-F238E27FC236}">
                      <a16:creationId xmlns:a16="http://schemas.microsoft.com/office/drawing/2014/main" id="{DFDCC929-C244-6B31-04BB-56464A83B314}"/>
                    </a:ext>
                  </a:extLst>
                </p:cNvPr>
                <p:cNvPicPr/>
                <p:nvPr/>
              </p:nvPicPr>
              <p:blipFill>
                <a:blip r:embed="rId167"/>
                <a:stretch>
                  <a:fillRect/>
                </a:stretch>
              </p:blipFill>
              <p:spPr>
                <a:xfrm>
                  <a:off x="2005415" y="2759410"/>
                  <a:ext cx="136440" cy="3924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130" name="Ink 129">
                  <a:extLst>
                    <a:ext uri="{FF2B5EF4-FFF2-40B4-BE49-F238E27FC236}">
                      <a16:creationId xmlns:a16="http://schemas.microsoft.com/office/drawing/2014/main" id="{70381271-E727-D7CF-2805-903168373E20}"/>
                    </a:ext>
                  </a:extLst>
                </p14:cNvPr>
                <p14:cNvContentPartPr/>
                <p14:nvPr/>
              </p14:nvContentPartPr>
              <p14:xfrm>
                <a:off x="2124575" y="2793970"/>
                <a:ext cx="36360" cy="78480"/>
              </p14:xfrm>
            </p:contentPart>
          </mc:Choice>
          <mc:Fallback xmlns="">
            <p:pic>
              <p:nvPicPr>
                <p:cNvPr id="130" name="Ink 129">
                  <a:extLst>
                    <a:ext uri="{FF2B5EF4-FFF2-40B4-BE49-F238E27FC236}">
                      <a16:creationId xmlns:a16="http://schemas.microsoft.com/office/drawing/2014/main" id="{70381271-E727-D7CF-2805-903168373E20}"/>
                    </a:ext>
                  </a:extLst>
                </p:cNvPr>
                <p:cNvPicPr/>
                <p:nvPr/>
              </p:nvPicPr>
              <p:blipFill>
                <a:blip r:embed="rId169"/>
                <a:stretch>
                  <a:fillRect/>
                </a:stretch>
              </p:blipFill>
              <p:spPr>
                <a:xfrm>
                  <a:off x="2118455" y="2787850"/>
                  <a:ext cx="4860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131" name="Ink 130">
                  <a:extLst>
                    <a:ext uri="{FF2B5EF4-FFF2-40B4-BE49-F238E27FC236}">
                      <a16:creationId xmlns:a16="http://schemas.microsoft.com/office/drawing/2014/main" id="{7E689C12-8B27-0AA8-57B7-87B2C10159D4}"/>
                    </a:ext>
                  </a:extLst>
                </p14:cNvPr>
                <p14:cNvContentPartPr/>
                <p14:nvPr/>
              </p14:nvContentPartPr>
              <p14:xfrm>
                <a:off x="2205935" y="2754010"/>
                <a:ext cx="60120" cy="18000"/>
              </p14:xfrm>
            </p:contentPart>
          </mc:Choice>
          <mc:Fallback xmlns="">
            <p:pic>
              <p:nvPicPr>
                <p:cNvPr id="131" name="Ink 130">
                  <a:extLst>
                    <a:ext uri="{FF2B5EF4-FFF2-40B4-BE49-F238E27FC236}">
                      <a16:creationId xmlns:a16="http://schemas.microsoft.com/office/drawing/2014/main" id="{7E689C12-8B27-0AA8-57B7-87B2C10159D4}"/>
                    </a:ext>
                  </a:extLst>
                </p:cNvPr>
                <p:cNvPicPr/>
                <p:nvPr/>
              </p:nvPicPr>
              <p:blipFill>
                <a:blip r:embed="rId171"/>
                <a:stretch>
                  <a:fillRect/>
                </a:stretch>
              </p:blipFill>
              <p:spPr>
                <a:xfrm>
                  <a:off x="2199815" y="2747890"/>
                  <a:ext cx="72360" cy="3024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132" name="Ink 131">
                  <a:extLst>
                    <a:ext uri="{FF2B5EF4-FFF2-40B4-BE49-F238E27FC236}">
                      <a16:creationId xmlns:a16="http://schemas.microsoft.com/office/drawing/2014/main" id="{2B1A7A55-B4FB-5CB7-92C2-C48BC02371B2}"/>
                    </a:ext>
                  </a:extLst>
                </p14:cNvPr>
                <p14:cNvContentPartPr/>
                <p14:nvPr/>
              </p14:nvContentPartPr>
              <p14:xfrm>
                <a:off x="2347055" y="2626930"/>
                <a:ext cx="45360" cy="171720"/>
              </p14:xfrm>
            </p:contentPart>
          </mc:Choice>
          <mc:Fallback xmlns="">
            <p:pic>
              <p:nvPicPr>
                <p:cNvPr id="132" name="Ink 131">
                  <a:extLst>
                    <a:ext uri="{FF2B5EF4-FFF2-40B4-BE49-F238E27FC236}">
                      <a16:creationId xmlns:a16="http://schemas.microsoft.com/office/drawing/2014/main" id="{2B1A7A55-B4FB-5CB7-92C2-C48BC02371B2}"/>
                    </a:ext>
                  </a:extLst>
                </p:cNvPr>
                <p:cNvPicPr/>
                <p:nvPr/>
              </p:nvPicPr>
              <p:blipFill>
                <a:blip r:embed="rId173"/>
                <a:stretch>
                  <a:fillRect/>
                </a:stretch>
              </p:blipFill>
              <p:spPr>
                <a:xfrm>
                  <a:off x="2340935" y="2620810"/>
                  <a:ext cx="57600" cy="18396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133" name="Ink 132">
                  <a:extLst>
                    <a:ext uri="{FF2B5EF4-FFF2-40B4-BE49-F238E27FC236}">
                      <a16:creationId xmlns:a16="http://schemas.microsoft.com/office/drawing/2014/main" id="{7CCF0690-3F11-0A85-AC0C-4040D10AFD07}"/>
                    </a:ext>
                  </a:extLst>
                </p14:cNvPr>
                <p14:cNvContentPartPr/>
                <p14:nvPr/>
              </p14:nvContentPartPr>
              <p14:xfrm>
                <a:off x="2351375" y="2736010"/>
                <a:ext cx="72720" cy="6480"/>
              </p14:xfrm>
            </p:contentPart>
          </mc:Choice>
          <mc:Fallback xmlns="">
            <p:pic>
              <p:nvPicPr>
                <p:cNvPr id="133" name="Ink 132">
                  <a:extLst>
                    <a:ext uri="{FF2B5EF4-FFF2-40B4-BE49-F238E27FC236}">
                      <a16:creationId xmlns:a16="http://schemas.microsoft.com/office/drawing/2014/main" id="{7CCF0690-3F11-0A85-AC0C-4040D10AFD07}"/>
                    </a:ext>
                  </a:extLst>
                </p:cNvPr>
                <p:cNvPicPr/>
                <p:nvPr/>
              </p:nvPicPr>
              <p:blipFill>
                <a:blip r:embed="rId175"/>
                <a:stretch>
                  <a:fillRect/>
                </a:stretch>
              </p:blipFill>
              <p:spPr>
                <a:xfrm>
                  <a:off x="2345255" y="2729890"/>
                  <a:ext cx="84960" cy="1872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134" name="Ink 133">
                  <a:extLst>
                    <a:ext uri="{FF2B5EF4-FFF2-40B4-BE49-F238E27FC236}">
                      <a16:creationId xmlns:a16="http://schemas.microsoft.com/office/drawing/2014/main" id="{066B47C0-3314-BE6A-BDB5-23E99932081B}"/>
                    </a:ext>
                  </a:extLst>
                </p14:cNvPr>
                <p14:cNvContentPartPr/>
                <p14:nvPr/>
              </p14:nvContentPartPr>
              <p14:xfrm>
                <a:off x="2466575" y="2684530"/>
                <a:ext cx="58320" cy="114120"/>
              </p14:xfrm>
            </p:contentPart>
          </mc:Choice>
          <mc:Fallback xmlns="">
            <p:pic>
              <p:nvPicPr>
                <p:cNvPr id="134" name="Ink 133">
                  <a:extLst>
                    <a:ext uri="{FF2B5EF4-FFF2-40B4-BE49-F238E27FC236}">
                      <a16:creationId xmlns:a16="http://schemas.microsoft.com/office/drawing/2014/main" id="{066B47C0-3314-BE6A-BDB5-23E99932081B}"/>
                    </a:ext>
                  </a:extLst>
                </p:cNvPr>
                <p:cNvPicPr/>
                <p:nvPr/>
              </p:nvPicPr>
              <p:blipFill>
                <a:blip r:embed="rId177"/>
                <a:stretch>
                  <a:fillRect/>
                </a:stretch>
              </p:blipFill>
              <p:spPr>
                <a:xfrm>
                  <a:off x="2460455" y="2678410"/>
                  <a:ext cx="7056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138" name="Ink 137">
                  <a:extLst>
                    <a:ext uri="{FF2B5EF4-FFF2-40B4-BE49-F238E27FC236}">
                      <a16:creationId xmlns:a16="http://schemas.microsoft.com/office/drawing/2014/main" id="{2D4E039B-B436-4AA3-D5DE-F88CE44712FC}"/>
                    </a:ext>
                  </a:extLst>
                </p14:cNvPr>
                <p14:cNvContentPartPr/>
                <p14:nvPr/>
              </p14:nvContentPartPr>
              <p14:xfrm>
                <a:off x="1916495" y="2783890"/>
                <a:ext cx="67680" cy="9360"/>
              </p14:xfrm>
            </p:contentPart>
          </mc:Choice>
          <mc:Fallback xmlns="">
            <p:pic>
              <p:nvPicPr>
                <p:cNvPr id="138" name="Ink 137">
                  <a:extLst>
                    <a:ext uri="{FF2B5EF4-FFF2-40B4-BE49-F238E27FC236}">
                      <a16:creationId xmlns:a16="http://schemas.microsoft.com/office/drawing/2014/main" id="{2D4E039B-B436-4AA3-D5DE-F88CE44712FC}"/>
                    </a:ext>
                  </a:extLst>
                </p:cNvPr>
                <p:cNvPicPr/>
                <p:nvPr/>
              </p:nvPicPr>
              <p:blipFill>
                <a:blip r:embed="rId179"/>
                <a:stretch>
                  <a:fillRect/>
                </a:stretch>
              </p:blipFill>
              <p:spPr>
                <a:xfrm>
                  <a:off x="1910375" y="2777770"/>
                  <a:ext cx="79920" cy="2160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139" name="Ink 138">
                  <a:extLst>
                    <a:ext uri="{FF2B5EF4-FFF2-40B4-BE49-F238E27FC236}">
                      <a16:creationId xmlns:a16="http://schemas.microsoft.com/office/drawing/2014/main" id="{6029AA75-5150-5BE4-8563-7E66034FCF84}"/>
                    </a:ext>
                  </a:extLst>
                </p14:cNvPr>
                <p14:cNvContentPartPr/>
                <p14:nvPr/>
              </p14:nvContentPartPr>
              <p14:xfrm>
                <a:off x="1984895" y="2634130"/>
                <a:ext cx="83880" cy="277920"/>
              </p14:xfrm>
            </p:contentPart>
          </mc:Choice>
          <mc:Fallback xmlns="">
            <p:pic>
              <p:nvPicPr>
                <p:cNvPr id="139" name="Ink 138">
                  <a:extLst>
                    <a:ext uri="{FF2B5EF4-FFF2-40B4-BE49-F238E27FC236}">
                      <a16:creationId xmlns:a16="http://schemas.microsoft.com/office/drawing/2014/main" id="{6029AA75-5150-5BE4-8563-7E66034FCF84}"/>
                    </a:ext>
                  </a:extLst>
                </p:cNvPr>
                <p:cNvPicPr/>
                <p:nvPr/>
              </p:nvPicPr>
              <p:blipFill>
                <a:blip r:embed="rId181"/>
                <a:stretch>
                  <a:fillRect/>
                </a:stretch>
              </p:blipFill>
              <p:spPr>
                <a:xfrm>
                  <a:off x="1978775" y="2628010"/>
                  <a:ext cx="96120" cy="29016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141" name="Ink 140">
                  <a:extLst>
                    <a:ext uri="{FF2B5EF4-FFF2-40B4-BE49-F238E27FC236}">
                      <a16:creationId xmlns:a16="http://schemas.microsoft.com/office/drawing/2014/main" id="{63422DB9-8AC2-D3B5-CC58-E43381E53909}"/>
                    </a:ext>
                  </a:extLst>
                </p14:cNvPr>
                <p14:cNvContentPartPr/>
                <p14:nvPr/>
              </p14:nvContentPartPr>
              <p14:xfrm>
                <a:off x="2451815" y="2570770"/>
                <a:ext cx="150120" cy="231840"/>
              </p14:xfrm>
            </p:contentPart>
          </mc:Choice>
          <mc:Fallback xmlns="">
            <p:pic>
              <p:nvPicPr>
                <p:cNvPr id="141" name="Ink 140">
                  <a:extLst>
                    <a:ext uri="{FF2B5EF4-FFF2-40B4-BE49-F238E27FC236}">
                      <a16:creationId xmlns:a16="http://schemas.microsoft.com/office/drawing/2014/main" id="{63422DB9-8AC2-D3B5-CC58-E43381E53909}"/>
                    </a:ext>
                  </a:extLst>
                </p:cNvPr>
                <p:cNvPicPr/>
                <p:nvPr/>
              </p:nvPicPr>
              <p:blipFill>
                <a:blip r:embed="rId183"/>
                <a:stretch>
                  <a:fillRect/>
                </a:stretch>
              </p:blipFill>
              <p:spPr>
                <a:xfrm>
                  <a:off x="2445695" y="2564650"/>
                  <a:ext cx="162360" cy="244080"/>
                </a:xfrm>
                <a:prstGeom prst="rect">
                  <a:avLst/>
                </a:prstGeom>
              </p:spPr>
            </p:pic>
          </mc:Fallback>
        </mc:AlternateContent>
      </p:grpSp>
      <p:grpSp>
        <p:nvGrpSpPr>
          <p:cNvPr id="146" name="Group 145">
            <a:extLst>
              <a:ext uri="{FF2B5EF4-FFF2-40B4-BE49-F238E27FC236}">
                <a16:creationId xmlns:a16="http://schemas.microsoft.com/office/drawing/2014/main" id="{F5230E34-3CE7-8439-6269-CAECF5EA45E0}"/>
              </a:ext>
            </a:extLst>
          </p:cNvPr>
          <p:cNvGrpSpPr/>
          <p:nvPr/>
        </p:nvGrpSpPr>
        <p:grpSpPr>
          <a:xfrm>
            <a:off x="8462375" y="2344690"/>
            <a:ext cx="196920" cy="405360"/>
            <a:chOff x="8462375" y="2344690"/>
            <a:chExt cx="196920" cy="405360"/>
          </a:xfrm>
        </p:grpSpPr>
        <mc:AlternateContent xmlns:mc="http://schemas.openxmlformats.org/markup-compatibility/2006" xmlns:p14="http://schemas.microsoft.com/office/powerpoint/2010/main">
          <mc:Choice Requires="p14">
            <p:contentPart p14:bwMode="auto" r:id="rId184">
              <p14:nvContentPartPr>
                <p14:cNvPr id="143" name="Ink 142">
                  <a:extLst>
                    <a:ext uri="{FF2B5EF4-FFF2-40B4-BE49-F238E27FC236}">
                      <a16:creationId xmlns:a16="http://schemas.microsoft.com/office/drawing/2014/main" id="{8B38AEE3-1189-8F51-6D81-6FD59E9068D3}"/>
                    </a:ext>
                  </a:extLst>
                </p14:cNvPr>
                <p14:cNvContentPartPr/>
                <p14:nvPr/>
              </p14:nvContentPartPr>
              <p14:xfrm>
                <a:off x="8462375" y="2613250"/>
                <a:ext cx="107280" cy="12240"/>
              </p14:xfrm>
            </p:contentPart>
          </mc:Choice>
          <mc:Fallback xmlns="">
            <p:pic>
              <p:nvPicPr>
                <p:cNvPr id="143" name="Ink 142">
                  <a:extLst>
                    <a:ext uri="{FF2B5EF4-FFF2-40B4-BE49-F238E27FC236}">
                      <a16:creationId xmlns:a16="http://schemas.microsoft.com/office/drawing/2014/main" id="{8B38AEE3-1189-8F51-6D81-6FD59E9068D3}"/>
                    </a:ext>
                  </a:extLst>
                </p:cNvPr>
                <p:cNvPicPr/>
                <p:nvPr/>
              </p:nvPicPr>
              <p:blipFill>
                <a:blip r:embed="rId185"/>
                <a:stretch>
                  <a:fillRect/>
                </a:stretch>
              </p:blipFill>
              <p:spPr>
                <a:xfrm>
                  <a:off x="8456255" y="2607130"/>
                  <a:ext cx="119520" cy="24480"/>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144" name="Ink 143">
                  <a:extLst>
                    <a:ext uri="{FF2B5EF4-FFF2-40B4-BE49-F238E27FC236}">
                      <a16:creationId xmlns:a16="http://schemas.microsoft.com/office/drawing/2014/main" id="{9E982A88-2E5D-9D2C-DBB0-2E7D2693B6F5}"/>
                    </a:ext>
                  </a:extLst>
                </p14:cNvPr>
                <p14:cNvContentPartPr/>
                <p14:nvPr/>
              </p14:nvContentPartPr>
              <p14:xfrm>
                <a:off x="8588375" y="2344690"/>
                <a:ext cx="70920" cy="405360"/>
              </p14:xfrm>
            </p:contentPart>
          </mc:Choice>
          <mc:Fallback xmlns="">
            <p:pic>
              <p:nvPicPr>
                <p:cNvPr id="144" name="Ink 143">
                  <a:extLst>
                    <a:ext uri="{FF2B5EF4-FFF2-40B4-BE49-F238E27FC236}">
                      <a16:creationId xmlns:a16="http://schemas.microsoft.com/office/drawing/2014/main" id="{9E982A88-2E5D-9D2C-DBB0-2E7D2693B6F5}"/>
                    </a:ext>
                  </a:extLst>
                </p:cNvPr>
                <p:cNvPicPr/>
                <p:nvPr/>
              </p:nvPicPr>
              <p:blipFill>
                <a:blip r:embed="rId187"/>
                <a:stretch>
                  <a:fillRect/>
                </a:stretch>
              </p:blipFill>
              <p:spPr>
                <a:xfrm>
                  <a:off x="8582255" y="2338570"/>
                  <a:ext cx="83160" cy="417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88">
            <p14:nvContentPartPr>
              <p14:cNvPr id="145" name="Ink 144">
                <a:extLst>
                  <a:ext uri="{FF2B5EF4-FFF2-40B4-BE49-F238E27FC236}">
                    <a16:creationId xmlns:a16="http://schemas.microsoft.com/office/drawing/2014/main" id="{46050B31-9473-DC34-0BC6-6D18D5181484}"/>
                  </a:ext>
                </a:extLst>
              </p14:cNvPr>
              <p14:cNvContentPartPr/>
              <p14:nvPr/>
            </p14:nvContentPartPr>
            <p14:xfrm>
              <a:off x="9372815" y="2339290"/>
              <a:ext cx="178920" cy="368640"/>
            </p14:xfrm>
          </p:contentPart>
        </mc:Choice>
        <mc:Fallback xmlns="">
          <p:pic>
            <p:nvPicPr>
              <p:cNvPr id="145" name="Ink 144">
                <a:extLst>
                  <a:ext uri="{FF2B5EF4-FFF2-40B4-BE49-F238E27FC236}">
                    <a16:creationId xmlns:a16="http://schemas.microsoft.com/office/drawing/2014/main" id="{46050B31-9473-DC34-0BC6-6D18D5181484}"/>
                  </a:ext>
                </a:extLst>
              </p:cNvPr>
              <p:cNvPicPr/>
              <p:nvPr/>
            </p:nvPicPr>
            <p:blipFill>
              <a:blip r:embed="rId189"/>
              <a:stretch>
                <a:fillRect/>
              </a:stretch>
            </p:blipFill>
            <p:spPr>
              <a:xfrm>
                <a:off x="9366695" y="2333170"/>
                <a:ext cx="191160" cy="38088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147" name="Ink 146">
                <a:extLst>
                  <a:ext uri="{FF2B5EF4-FFF2-40B4-BE49-F238E27FC236}">
                    <a16:creationId xmlns:a16="http://schemas.microsoft.com/office/drawing/2014/main" id="{E0A559E7-A6A8-74CE-17CE-9516703D45ED}"/>
                  </a:ext>
                </a:extLst>
              </p14:cNvPr>
              <p14:cNvContentPartPr/>
              <p14:nvPr/>
            </p14:nvContentPartPr>
            <p14:xfrm>
              <a:off x="8229815" y="3574090"/>
              <a:ext cx="81360" cy="28800"/>
            </p14:xfrm>
          </p:contentPart>
        </mc:Choice>
        <mc:Fallback xmlns="">
          <p:pic>
            <p:nvPicPr>
              <p:cNvPr id="147" name="Ink 146">
                <a:extLst>
                  <a:ext uri="{FF2B5EF4-FFF2-40B4-BE49-F238E27FC236}">
                    <a16:creationId xmlns:a16="http://schemas.microsoft.com/office/drawing/2014/main" id="{E0A559E7-A6A8-74CE-17CE-9516703D45ED}"/>
                  </a:ext>
                </a:extLst>
              </p:cNvPr>
              <p:cNvPicPr/>
              <p:nvPr/>
            </p:nvPicPr>
            <p:blipFill>
              <a:blip r:embed="rId191"/>
              <a:stretch>
                <a:fillRect/>
              </a:stretch>
            </p:blipFill>
            <p:spPr>
              <a:xfrm>
                <a:off x="8223695" y="3567970"/>
                <a:ext cx="93600" cy="41040"/>
              </a:xfrm>
              <a:prstGeom prst="rect">
                <a:avLst/>
              </a:prstGeom>
            </p:spPr>
          </p:pic>
        </mc:Fallback>
      </mc:AlternateContent>
      <p:grpSp>
        <p:nvGrpSpPr>
          <p:cNvPr id="154" name="Group 153">
            <a:extLst>
              <a:ext uri="{FF2B5EF4-FFF2-40B4-BE49-F238E27FC236}">
                <a16:creationId xmlns:a16="http://schemas.microsoft.com/office/drawing/2014/main" id="{0B97B0D4-8203-6BC8-07AB-F41BF1102B60}"/>
              </a:ext>
            </a:extLst>
          </p:cNvPr>
          <p:cNvGrpSpPr/>
          <p:nvPr/>
        </p:nvGrpSpPr>
        <p:grpSpPr>
          <a:xfrm>
            <a:off x="5593895" y="2465290"/>
            <a:ext cx="371880" cy="321840"/>
            <a:chOff x="5593895" y="2465290"/>
            <a:chExt cx="371880" cy="321840"/>
          </a:xfrm>
        </p:grpSpPr>
        <mc:AlternateContent xmlns:mc="http://schemas.openxmlformats.org/markup-compatibility/2006" xmlns:p14="http://schemas.microsoft.com/office/powerpoint/2010/main">
          <mc:Choice Requires="p14">
            <p:contentPart p14:bwMode="auto" r:id="rId192">
              <p14:nvContentPartPr>
                <p14:cNvPr id="148" name="Ink 147">
                  <a:extLst>
                    <a:ext uri="{FF2B5EF4-FFF2-40B4-BE49-F238E27FC236}">
                      <a16:creationId xmlns:a16="http://schemas.microsoft.com/office/drawing/2014/main" id="{4DA641AB-BF6D-C50B-49ED-247A6CD366BC}"/>
                    </a:ext>
                  </a:extLst>
                </p14:cNvPr>
                <p14:cNvContentPartPr/>
                <p14:nvPr/>
              </p14:nvContentPartPr>
              <p14:xfrm>
                <a:off x="5593895" y="2679490"/>
                <a:ext cx="35280" cy="107640"/>
              </p14:xfrm>
            </p:contentPart>
          </mc:Choice>
          <mc:Fallback xmlns="">
            <p:pic>
              <p:nvPicPr>
                <p:cNvPr id="148" name="Ink 147">
                  <a:extLst>
                    <a:ext uri="{FF2B5EF4-FFF2-40B4-BE49-F238E27FC236}">
                      <a16:creationId xmlns:a16="http://schemas.microsoft.com/office/drawing/2014/main" id="{4DA641AB-BF6D-C50B-49ED-247A6CD366BC}"/>
                    </a:ext>
                  </a:extLst>
                </p:cNvPr>
                <p:cNvPicPr/>
                <p:nvPr/>
              </p:nvPicPr>
              <p:blipFill>
                <a:blip r:embed="rId193"/>
                <a:stretch>
                  <a:fillRect/>
                </a:stretch>
              </p:blipFill>
              <p:spPr>
                <a:xfrm>
                  <a:off x="5587775" y="2673370"/>
                  <a:ext cx="47520" cy="11988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149" name="Ink 148">
                  <a:extLst>
                    <a:ext uri="{FF2B5EF4-FFF2-40B4-BE49-F238E27FC236}">
                      <a16:creationId xmlns:a16="http://schemas.microsoft.com/office/drawing/2014/main" id="{2AA556BB-65D7-F4B6-B7F9-7D9CDFB11661}"/>
                    </a:ext>
                  </a:extLst>
                </p14:cNvPr>
                <p14:cNvContentPartPr/>
                <p14:nvPr/>
              </p14:nvContentPartPr>
              <p14:xfrm>
                <a:off x="5756255" y="2465290"/>
                <a:ext cx="29160" cy="214200"/>
              </p14:xfrm>
            </p:contentPart>
          </mc:Choice>
          <mc:Fallback xmlns="">
            <p:pic>
              <p:nvPicPr>
                <p:cNvPr id="149" name="Ink 148">
                  <a:extLst>
                    <a:ext uri="{FF2B5EF4-FFF2-40B4-BE49-F238E27FC236}">
                      <a16:creationId xmlns:a16="http://schemas.microsoft.com/office/drawing/2014/main" id="{2AA556BB-65D7-F4B6-B7F9-7D9CDFB11661}"/>
                    </a:ext>
                  </a:extLst>
                </p:cNvPr>
                <p:cNvPicPr/>
                <p:nvPr/>
              </p:nvPicPr>
              <p:blipFill>
                <a:blip r:embed="rId195"/>
                <a:stretch>
                  <a:fillRect/>
                </a:stretch>
              </p:blipFill>
              <p:spPr>
                <a:xfrm>
                  <a:off x="5750135" y="2459170"/>
                  <a:ext cx="41400" cy="22644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151" name="Ink 150">
                  <a:extLst>
                    <a:ext uri="{FF2B5EF4-FFF2-40B4-BE49-F238E27FC236}">
                      <a16:creationId xmlns:a16="http://schemas.microsoft.com/office/drawing/2014/main" id="{E5B6057E-C41D-1B0A-9DEA-C52342E93489}"/>
                    </a:ext>
                  </a:extLst>
                </p14:cNvPr>
                <p14:cNvContentPartPr/>
                <p14:nvPr/>
              </p14:nvContentPartPr>
              <p14:xfrm>
                <a:off x="5711615" y="2576170"/>
                <a:ext cx="119880" cy="30600"/>
              </p14:xfrm>
            </p:contentPart>
          </mc:Choice>
          <mc:Fallback xmlns="">
            <p:pic>
              <p:nvPicPr>
                <p:cNvPr id="151" name="Ink 150">
                  <a:extLst>
                    <a:ext uri="{FF2B5EF4-FFF2-40B4-BE49-F238E27FC236}">
                      <a16:creationId xmlns:a16="http://schemas.microsoft.com/office/drawing/2014/main" id="{E5B6057E-C41D-1B0A-9DEA-C52342E93489}"/>
                    </a:ext>
                  </a:extLst>
                </p:cNvPr>
                <p:cNvPicPr/>
                <p:nvPr/>
              </p:nvPicPr>
              <p:blipFill>
                <a:blip r:embed="rId197"/>
                <a:stretch>
                  <a:fillRect/>
                </a:stretch>
              </p:blipFill>
              <p:spPr>
                <a:xfrm>
                  <a:off x="5705495" y="2570050"/>
                  <a:ext cx="132120" cy="4284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153" name="Ink 152">
                  <a:extLst>
                    <a:ext uri="{FF2B5EF4-FFF2-40B4-BE49-F238E27FC236}">
                      <a16:creationId xmlns:a16="http://schemas.microsoft.com/office/drawing/2014/main" id="{CDC50AD2-F8F2-59BE-FEED-63360FC93F1E}"/>
                    </a:ext>
                  </a:extLst>
                </p14:cNvPr>
                <p14:cNvContentPartPr/>
                <p14:nvPr/>
              </p14:nvContentPartPr>
              <p14:xfrm>
                <a:off x="5863175" y="2606410"/>
                <a:ext cx="102600" cy="97560"/>
              </p14:xfrm>
            </p:contentPart>
          </mc:Choice>
          <mc:Fallback xmlns="">
            <p:pic>
              <p:nvPicPr>
                <p:cNvPr id="153" name="Ink 152">
                  <a:extLst>
                    <a:ext uri="{FF2B5EF4-FFF2-40B4-BE49-F238E27FC236}">
                      <a16:creationId xmlns:a16="http://schemas.microsoft.com/office/drawing/2014/main" id="{CDC50AD2-F8F2-59BE-FEED-63360FC93F1E}"/>
                    </a:ext>
                  </a:extLst>
                </p:cNvPr>
                <p:cNvPicPr/>
                <p:nvPr/>
              </p:nvPicPr>
              <p:blipFill>
                <a:blip r:embed="rId199"/>
                <a:stretch>
                  <a:fillRect/>
                </a:stretch>
              </p:blipFill>
              <p:spPr>
                <a:xfrm>
                  <a:off x="5857055" y="2600290"/>
                  <a:ext cx="114840" cy="1098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00">
            <p14:nvContentPartPr>
              <p14:cNvPr id="156" name="Ink 155">
                <a:extLst>
                  <a:ext uri="{FF2B5EF4-FFF2-40B4-BE49-F238E27FC236}">
                    <a16:creationId xmlns:a16="http://schemas.microsoft.com/office/drawing/2014/main" id="{1B959B21-7776-CEC1-7A41-53C4082E20A2}"/>
                  </a:ext>
                </a:extLst>
              </p14:cNvPr>
              <p14:cNvContentPartPr/>
              <p14:nvPr/>
            </p14:nvContentPartPr>
            <p14:xfrm>
              <a:off x="1590335" y="1288810"/>
              <a:ext cx="1934640" cy="922680"/>
            </p14:xfrm>
          </p:contentPart>
        </mc:Choice>
        <mc:Fallback xmlns="">
          <p:pic>
            <p:nvPicPr>
              <p:cNvPr id="156" name="Ink 155">
                <a:extLst>
                  <a:ext uri="{FF2B5EF4-FFF2-40B4-BE49-F238E27FC236}">
                    <a16:creationId xmlns:a16="http://schemas.microsoft.com/office/drawing/2014/main" id="{1B959B21-7776-CEC1-7A41-53C4082E20A2}"/>
                  </a:ext>
                </a:extLst>
              </p:cNvPr>
              <p:cNvPicPr/>
              <p:nvPr/>
            </p:nvPicPr>
            <p:blipFill>
              <a:blip r:embed="rId201"/>
              <a:stretch>
                <a:fillRect/>
              </a:stretch>
            </p:blipFill>
            <p:spPr>
              <a:xfrm>
                <a:off x="1584215" y="1282690"/>
                <a:ext cx="1946880" cy="934920"/>
              </a:xfrm>
              <a:prstGeom prst="rect">
                <a:avLst/>
              </a:prstGeom>
            </p:spPr>
          </p:pic>
        </mc:Fallback>
      </mc:AlternateContent>
      <p:grpSp>
        <p:nvGrpSpPr>
          <p:cNvPr id="166" name="Group 165">
            <a:extLst>
              <a:ext uri="{FF2B5EF4-FFF2-40B4-BE49-F238E27FC236}">
                <a16:creationId xmlns:a16="http://schemas.microsoft.com/office/drawing/2014/main" id="{AF52EA50-109A-3DF9-8759-6E57561984B3}"/>
              </a:ext>
            </a:extLst>
          </p:cNvPr>
          <p:cNvGrpSpPr/>
          <p:nvPr/>
        </p:nvGrpSpPr>
        <p:grpSpPr>
          <a:xfrm>
            <a:off x="2239415" y="5950810"/>
            <a:ext cx="941760" cy="342720"/>
            <a:chOff x="2239415" y="5950810"/>
            <a:chExt cx="941760" cy="342720"/>
          </a:xfrm>
        </p:grpSpPr>
        <mc:AlternateContent xmlns:mc="http://schemas.openxmlformats.org/markup-compatibility/2006" xmlns:p14="http://schemas.microsoft.com/office/powerpoint/2010/main">
          <mc:Choice Requires="p14">
            <p:contentPart p14:bwMode="auto" r:id="rId202">
              <p14:nvContentPartPr>
                <p14:cNvPr id="161" name="Ink 160">
                  <a:extLst>
                    <a:ext uri="{FF2B5EF4-FFF2-40B4-BE49-F238E27FC236}">
                      <a16:creationId xmlns:a16="http://schemas.microsoft.com/office/drawing/2014/main" id="{B7D91B15-2E49-B56C-347A-65FF38098EB4}"/>
                    </a:ext>
                  </a:extLst>
                </p14:cNvPr>
                <p14:cNvContentPartPr/>
                <p14:nvPr/>
              </p14:nvContentPartPr>
              <p14:xfrm>
                <a:off x="2239415" y="6011650"/>
                <a:ext cx="206640" cy="281880"/>
              </p14:xfrm>
            </p:contentPart>
          </mc:Choice>
          <mc:Fallback xmlns="">
            <p:pic>
              <p:nvPicPr>
                <p:cNvPr id="161" name="Ink 160">
                  <a:extLst>
                    <a:ext uri="{FF2B5EF4-FFF2-40B4-BE49-F238E27FC236}">
                      <a16:creationId xmlns:a16="http://schemas.microsoft.com/office/drawing/2014/main" id="{B7D91B15-2E49-B56C-347A-65FF38098EB4}"/>
                    </a:ext>
                  </a:extLst>
                </p:cNvPr>
                <p:cNvPicPr/>
                <p:nvPr/>
              </p:nvPicPr>
              <p:blipFill>
                <a:blip r:embed="rId203"/>
                <a:stretch>
                  <a:fillRect/>
                </a:stretch>
              </p:blipFill>
              <p:spPr>
                <a:xfrm>
                  <a:off x="2233295" y="6005530"/>
                  <a:ext cx="218880" cy="29412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162" name="Ink 161">
                  <a:extLst>
                    <a:ext uri="{FF2B5EF4-FFF2-40B4-BE49-F238E27FC236}">
                      <a16:creationId xmlns:a16="http://schemas.microsoft.com/office/drawing/2014/main" id="{C8EEAF7B-2C2B-2563-F3B3-C861010EFB78}"/>
                    </a:ext>
                  </a:extLst>
                </p14:cNvPr>
                <p14:cNvContentPartPr/>
                <p14:nvPr/>
              </p14:nvContentPartPr>
              <p14:xfrm>
                <a:off x="2477375" y="6138370"/>
                <a:ext cx="175680" cy="105840"/>
              </p14:xfrm>
            </p:contentPart>
          </mc:Choice>
          <mc:Fallback xmlns="">
            <p:pic>
              <p:nvPicPr>
                <p:cNvPr id="162" name="Ink 161">
                  <a:extLst>
                    <a:ext uri="{FF2B5EF4-FFF2-40B4-BE49-F238E27FC236}">
                      <a16:creationId xmlns:a16="http://schemas.microsoft.com/office/drawing/2014/main" id="{C8EEAF7B-2C2B-2563-F3B3-C861010EFB78}"/>
                    </a:ext>
                  </a:extLst>
                </p:cNvPr>
                <p:cNvPicPr/>
                <p:nvPr/>
              </p:nvPicPr>
              <p:blipFill>
                <a:blip r:embed="rId205"/>
                <a:stretch>
                  <a:fillRect/>
                </a:stretch>
              </p:blipFill>
              <p:spPr>
                <a:xfrm>
                  <a:off x="2471255" y="6132250"/>
                  <a:ext cx="187920" cy="118080"/>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163" name="Ink 162">
                  <a:extLst>
                    <a:ext uri="{FF2B5EF4-FFF2-40B4-BE49-F238E27FC236}">
                      <a16:creationId xmlns:a16="http://schemas.microsoft.com/office/drawing/2014/main" id="{E6F134C2-6E24-9567-AC8D-A2FB31180D28}"/>
                    </a:ext>
                  </a:extLst>
                </p14:cNvPr>
                <p14:cNvContentPartPr/>
                <p14:nvPr/>
              </p14:nvContentPartPr>
              <p14:xfrm>
                <a:off x="2691575" y="5950810"/>
                <a:ext cx="155880" cy="287280"/>
              </p14:xfrm>
            </p:contentPart>
          </mc:Choice>
          <mc:Fallback xmlns="">
            <p:pic>
              <p:nvPicPr>
                <p:cNvPr id="163" name="Ink 162">
                  <a:extLst>
                    <a:ext uri="{FF2B5EF4-FFF2-40B4-BE49-F238E27FC236}">
                      <a16:creationId xmlns:a16="http://schemas.microsoft.com/office/drawing/2014/main" id="{E6F134C2-6E24-9567-AC8D-A2FB31180D28}"/>
                    </a:ext>
                  </a:extLst>
                </p:cNvPr>
                <p:cNvPicPr/>
                <p:nvPr/>
              </p:nvPicPr>
              <p:blipFill>
                <a:blip r:embed="rId207"/>
                <a:stretch>
                  <a:fillRect/>
                </a:stretch>
              </p:blipFill>
              <p:spPr>
                <a:xfrm>
                  <a:off x="2685455" y="5944690"/>
                  <a:ext cx="168120" cy="29952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164" name="Ink 163">
                  <a:extLst>
                    <a:ext uri="{FF2B5EF4-FFF2-40B4-BE49-F238E27FC236}">
                      <a16:creationId xmlns:a16="http://schemas.microsoft.com/office/drawing/2014/main" id="{7776D339-31AF-5B89-7097-BB039198EFF1}"/>
                    </a:ext>
                  </a:extLst>
                </p14:cNvPr>
                <p14:cNvContentPartPr/>
                <p14:nvPr/>
              </p14:nvContentPartPr>
              <p14:xfrm>
                <a:off x="2905055" y="6110650"/>
                <a:ext cx="171360" cy="103680"/>
              </p14:xfrm>
            </p:contentPart>
          </mc:Choice>
          <mc:Fallback xmlns="">
            <p:pic>
              <p:nvPicPr>
                <p:cNvPr id="164" name="Ink 163">
                  <a:extLst>
                    <a:ext uri="{FF2B5EF4-FFF2-40B4-BE49-F238E27FC236}">
                      <a16:creationId xmlns:a16="http://schemas.microsoft.com/office/drawing/2014/main" id="{7776D339-31AF-5B89-7097-BB039198EFF1}"/>
                    </a:ext>
                  </a:extLst>
                </p:cNvPr>
                <p:cNvPicPr/>
                <p:nvPr/>
              </p:nvPicPr>
              <p:blipFill>
                <a:blip r:embed="rId209"/>
                <a:stretch>
                  <a:fillRect/>
                </a:stretch>
              </p:blipFill>
              <p:spPr>
                <a:xfrm>
                  <a:off x="2898935" y="6104530"/>
                  <a:ext cx="18360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165" name="Ink 164">
                  <a:extLst>
                    <a:ext uri="{FF2B5EF4-FFF2-40B4-BE49-F238E27FC236}">
                      <a16:creationId xmlns:a16="http://schemas.microsoft.com/office/drawing/2014/main" id="{BE1377DC-84EB-8471-F6A6-0130ADC6095B}"/>
                    </a:ext>
                  </a:extLst>
                </p14:cNvPr>
                <p14:cNvContentPartPr/>
                <p14:nvPr/>
              </p14:nvContentPartPr>
              <p14:xfrm>
                <a:off x="3092975" y="6040090"/>
                <a:ext cx="88200" cy="141840"/>
              </p14:xfrm>
            </p:contentPart>
          </mc:Choice>
          <mc:Fallback xmlns="">
            <p:pic>
              <p:nvPicPr>
                <p:cNvPr id="165" name="Ink 164">
                  <a:extLst>
                    <a:ext uri="{FF2B5EF4-FFF2-40B4-BE49-F238E27FC236}">
                      <a16:creationId xmlns:a16="http://schemas.microsoft.com/office/drawing/2014/main" id="{BE1377DC-84EB-8471-F6A6-0130ADC6095B}"/>
                    </a:ext>
                  </a:extLst>
                </p:cNvPr>
                <p:cNvPicPr/>
                <p:nvPr/>
              </p:nvPicPr>
              <p:blipFill>
                <a:blip r:embed="rId211"/>
                <a:stretch>
                  <a:fillRect/>
                </a:stretch>
              </p:blipFill>
              <p:spPr>
                <a:xfrm>
                  <a:off x="3086855" y="6033970"/>
                  <a:ext cx="100440" cy="154080"/>
                </a:xfrm>
                <a:prstGeom prst="rect">
                  <a:avLst/>
                </a:prstGeom>
              </p:spPr>
            </p:pic>
          </mc:Fallback>
        </mc:AlternateContent>
      </p:grpSp>
      <p:grpSp>
        <p:nvGrpSpPr>
          <p:cNvPr id="173" name="Group 172">
            <a:extLst>
              <a:ext uri="{FF2B5EF4-FFF2-40B4-BE49-F238E27FC236}">
                <a16:creationId xmlns:a16="http://schemas.microsoft.com/office/drawing/2014/main" id="{09E17804-F9A0-B658-FF8E-0F1F41E9535A}"/>
              </a:ext>
            </a:extLst>
          </p:cNvPr>
          <p:cNvGrpSpPr/>
          <p:nvPr/>
        </p:nvGrpSpPr>
        <p:grpSpPr>
          <a:xfrm>
            <a:off x="3364415" y="5868370"/>
            <a:ext cx="754920" cy="307080"/>
            <a:chOff x="3364415" y="5868370"/>
            <a:chExt cx="754920" cy="307080"/>
          </a:xfrm>
        </p:grpSpPr>
        <mc:AlternateContent xmlns:mc="http://schemas.openxmlformats.org/markup-compatibility/2006" xmlns:p14="http://schemas.microsoft.com/office/powerpoint/2010/main">
          <mc:Choice Requires="p14">
            <p:contentPart p14:bwMode="auto" r:id="rId212">
              <p14:nvContentPartPr>
                <p14:cNvPr id="167" name="Ink 166">
                  <a:extLst>
                    <a:ext uri="{FF2B5EF4-FFF2-40B4-BE49-F238E27FC236}">
                      <a16:creationId xmlns:a16="http://schemas.microsoft.com/office/drawing/2014/main" id="{557504E5-72AF-B58F-0024-5659AB61BDD2}"/>
                    </a:ext>
                  </a:extLst>
                </p14:cNvPr>
                <p14:cNvContentPartPr/>
                <p14:nvPr/>
              </p14:nvContentPartPr>
              <p14:xfrm>
                <a:off x="3364415" y="5932090"/>
                <a:ext cx="85680" cy="243360"/>
              </p14:xfrm>
            </p:contentPart>
          </mc:Choice>
          <mc:Fallback xmlns="">
            <p:pic>
              <p:nvPicPr>
                <p:cNvPr id="167" name="Ink 166">
                  <a:extLst>
                    <a:ext uri="{FF2B5EF4-FFF2-40B4-BE49-F238E27FC236}">
                      <a16:creationId xmlns:a16="http://schemas.microsoft.com/office/drawing/2014/main" id="{557504E5-72AF-B58F-0024-5659AB61BDD2}"/>
                    </a:ext>
                  </a:extLst>
                </p:cNvPr>
                <p:cNvPicPr/>
                <p:nvPr/>
              </p:nvPicPr>
              <p:blipFill>
                <a:blip r:embed="rId213"/>
                <a:stretch>
                  <a:fillRect/>
                </a:stretch>
              </p:blipFill>
              <p:spPr>
                <a:xfrm>
                  <a:off x="3358295" y="5925970"/>
                  <a:ext cx="97920" cy="25560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168" name="Ink 167">
                  <a:extLst>
                    <a:ext uri="{FF2B5EF4-FFF2-40B4-BE49-F238E27FC236}">
                      <a16:creationId xmlns:a16="http://schemas.microsoft.com/office/drawing/2014/main" id="{1BE87FE2-BC8F-68B5-DA7A-D427D4775D97}"/>
                    </a:ext>
                  </a:extLst>
                </p14:cNvPr>
                <p14:cNvContentPartPr/>
                <p14:nvPr/>
              </p14:nvContentPartPr>
              <p14:xfrm>
                <a:off x="3413735" y="6019210"/>
                <a:ext cx="128520" cy="48240"/>
              </p14:xfrm>
            </p:contentPart>
          </mc:Choice>
          <mc:Fallback xmlns="">
            <p:pic>
              <p:nvPicPr>
                <p:cNvPr id="168" name="Ink 167">
                  <a:extLst>
                    <a:ext uri="{FF2B5EF4-FFF2-40B4-BE49-F238E27FC236}">
                      <a16:creationId xmlns:a16="http://schemas.microsoft.com/office/drawing/2014/main" id="{1BE87FE2-BC8F-68B5-DA7A-D427D4775D97}"/>
                    </a:ext>
                  </a:extLst>
                </p:cNvPr>
                <p:cNvPicPr/>
                <p:nvPr/>
              </p:nvPicPr>
              <p:blipFill>
                <a:blip r:embed="rId215"/>
                <a:stretch>
                  <a:fillRect/>
                </a:stretch>
              </p:blipFill>
              <p:spPr>
                <a:xfrm>
                  <a:off x="3407615" y="6013090"/>
                  <a:ext cx="140760" cy="60480"/>
                </a:xfrm>
                <a:prstGeom prst="rect">
                  <a:avLst/>
                </a:prstGeom>
              </p:spPr>
            </p:pic>
          </mc:Fallback>
        </mc:AlternateContent>
        <mc:AlternateContent xmlns:mc="http://schemas.openxmlformats.org/markup-compatibility/2006" xmlns:p14="http://schemas.microsoft.com/office/powerpoint/2010/main">
          <mc:Choice Requires="p14">
            <p:contentPart p14:bwMode="auto" r:id="rId216">
              <p14:nvContentPartPr>
                <p14:cNvPr id="169" name="Ink 168">
                  <a:extLst>
                    <a:ext uri="{FF2B5EF4-FFF2-40B4-BE49-F238E27FC236}">
                      <a16:creationId xmlns:a16="http://schemas.microsoft.com/office/drawing/2014/main" id="{D0080F24-4C0C-BFB6-00B0-3BCA760A64EA}"/>
                    </a:ext>
                  </a:extLst>
                </p14:cNvPr>
                <p14:cNvContentPartPr/>
                <p14:nvPr/>
              </p14:nvContentPartPr>
              <p14:xfrm>
                <a:off x="3452255" y="5868370"/>
                <a:ext cx="130680" cy="247320"/>
              </p14:xfrm>
            </p:contentPart>
          </mc:Choice>
          <mc:Fallback xmlns="">
            <p:pic>
              <p:nvPicPr>
                <p:cNvPr id="169" name="Ink 168">
                  <a:extLst>
                    <a:ext uri="{FF2B5EF4-FFF2-40B4-BE49-F238E27FC236}">
                      <a16:creationId xmlns:a16="http://schemas.microsoft.com/office/drawing/2014/main" id="{D0080F24-4C0C-BFB6-00B0-3BCA760A64EA}"/>
                    </a:ext>
                  </a:extLst>
                </p:cNvPr>
                <p:cNvPicPr/>
                <p:nvPr/>
              </p:nvPicPr>
              <p:blipFill>
                <a:blip r:embed="rId217"/>
                <a:stretch>
                  <a:fillRect/>
                </a:stretch>
              </p:blipFill>
              <p:spPr>
                <a:xfrm>
                  <a:off x="3446135" y="5862250"/>
                  <a:ext cx="142920" cy="25956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170" name="Ink 169">
                  <a:extLst>
                    <a:ext uri="{FF2B5EF4-FFF2-40B4-BE49-F238E27FC236}">
                      <a16:creationId xmlns:a16="http://schemas.microsoft.com/office/drawing/2014/main" id="{506C18AC-187E-52CC-406F-D26936FEF7FA}"/>
                    </a:ext>
                  </a:extLst>
                </p14:cNvPr>
                <p14:cNvContentPartPr/>
                <p14:nvPr/>
              </p14:nvContentPartPr>
              <p14:xfrm>
                <a:off x="3612455" y="5963410"/>
                <a:ext cx="160560" cy="111960"/>
              </p14:xfrm>
            </p:contentPart>
          </mc:Choice>
          <mc:Fallback xmlns="">
            <p:pic>
              <p:nvPicPr>
                <p:cNvPr id="170" name="Ink 169">
                  <a:extLst>
                    <a:ext uri="{FF2B5EF4-FFF2-40B4-BE49-F238E27FC236}">
                      <a16:creationId xmlns:a16="http://schemas.microsoft.com/office/drawing/2014/main" id="{506C18AC-187E-52CC-406F-D26936FEF7FA}"/>
                    </a:ext>
                  </a:extLst>
                </p:cNvPr>
                <p:cNvPicPr/>
                <p:nvPr/>
              </p:nvPicPr>
              <p:blipFill>
                <a:blip r:embed="rId219"/>
                <a:stretch>
                  <a:fillRect/>
                </a:stretch>
              </p:blipFill>
              <p:spPr>
                <a:xfrm>
                  <a:off x="3606335" y="5957290"/>
                  <a:ext cx="172800" cy="12420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171" name="Ink 170">
                  <a:extLst>
                    <a:ext uri="{FF2B5EF4-FFF2-40B4-BE49-F238E27FC236}">
                      <a16:creationId xmlns:a16="http://schemas.microsoft.com/office/drawing/2014/main" id="{92A335DB-746E-F6DC-FD1D-9AAE86974721}"/>
                    </a:ext>
                  </a:extLst>
                </p14:cNvPr>
                <p14:cNvContentPartPr/>
                <p14:nvPr/>
              </p14:nvContentPartPr>
              <p14:xfrm>
                <a:off x="3846815" y="5909770"/>
                <a:ext cx="123120" cy="145080"/>
              </p14:xfrm>
            </p:contentPart>
          </mc:Choice>
          <mc:Fallback xmlns="">
            <p:pic>
              <p:nvPicPr>
                <p:cNvPr id="171" name="Ink 170">
                  <a:extLst>
                    <a:ext uri="{FF2B5EF4-FFF2-40B4-BE49-F238E27FC236}">
                      <a16:creationId xmlns:a16="http://schemas.microsoft.com/office/drawing/2014/main" id="{92A335DB-746E-F6DC-FD1D-9AAE86974721}"/>
                    </a:ext>
                  </a:extLst>
                </p:cNvPr>
                <p:cNvPicPr/>
                <p:nvPr/>
              </p:nvPicPr>
              <p:blipFill>
                <a:blip r:embed="rId221"/>
                <a:stretch>
                  <a:fillRect/>
                </a:stretch>
              </p:blipFill>
              <p:spPr>
                <a:xfrm>
                  <a:off x="3840695" y="5903650"/>
                  <a:ext cx="135360" cy="157320"/>
                </a:xfrm>
                <a:prstGeom prst="rect">
                  <a:avLst/>
                </a:prstGeom>
              </p:spPr>
            </p:pic>
          </mc:Fallback>
        </mc:AlternateContent>
        <mc:AlternateContent xmlns:mc="http://schemas.openxmlformats.org/markup-compatibility/2006" xmlns:p14="http://schemas.microsoft.com/office/powerpoint/2010/main">
          <mc:Choice Requires="p14">
            <p:contentPart p14:bwMode="auto" r:id="rId222">
              <p14:nvContentPartPr>
                <p14:cNvPr id="172" name="Ink 171">
                  <a:extLst>
                    <a:ext uri="{FF2B5EF4-FFF2-40B4-BE49-F238E27FC236}">
                      <a16:creationId xmlns:a16="http://schemas.microsoft.com/office/drawing/2014/main" id="{30C0B2F0-50A6-C938-278E-3ADD182EB7EC}"/>
                    </a:ext>
                  </a:extLst>
                </p14:cNvPr>
                <p14:cNvContentPartPr/>
                <p14:nvPr/>
              </p14:nvContentPartPr>
              <p14:xfrm>
                <a:off x="3954455" y="5870530"/>
                <a:ext cx="164880" cy="157680"/>
              </p14:xfrm>
            </p:contentPart>
          </mc:Choice>
          <mc:Fallback xmlns="">
            <p:pic>
              <p:nvPicPr>
                <p:cNvPr id="172" name="Ink 171">
                  <a:extLst>
                    <a:ext uri="{FF2B5EF4-FFF2-40B4-BE49-F238E27FC236}">
                      <a16:creationId xmlns:a16="http://schemas.microsoft.com/office/drawing/2014/main" id="{30C0B2F0-50A6-C938-278E-3ADD182EB7EC}"/>
                    </a:ext>
                  </a:extLst>
                </p:cNvPr>
                <p:cNvPicPr/>
                <p:nvPr/>
              </p:nvPicPr>
              <p:blipFill>
                <a:blip r:embed="rId223"/>
                <a:stretch>
                  <a:fillRect/>
                </a:stretch>
              </p:blipFill>
              <p:spPr>
                <a:xfrm>
                  <a:off x="3948335" y="5864410"/>
                  <a:ext cx="177120" cy="1699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24">
            <p14:nvContentPartPr>
              <p14:cNvPr id="174" name="Ink 173">
                <a:extLst>
                  <a:ext uri="{FF2B5EF4-FFF2-40B4-BE49-F238E27FC236}">
                    <a16:creationId xmlns:a16="http://schemas.microsoft.com/office/drawing/2014/main" id="{9531F3A2-72F7-2851-DC59-C2402065A662}"/>
                  </a:ext>
                </a:extLst>
              </p14:cNvPr>
              <p14:cNvContentPartPr/>
              <p14:nvPr/>
            </p14:nvContentPartPr>
            <p14:xfrm>
              <a:off x="3535415" y="5643730"/>
              <a:ext cx="91080" cy="101880"/>
            </p14:xfrm>
          </p:contentPart>
        </mc:Choice>
        <mc:Fallback xmlns="">
          <p:pic>
            <p:nvPicPr>
              <p:cNvPr id="174" name="Ink 173">
                <a:extLst>
                  <a:ext uri="{FF2B5EF4-FFF2-40B4-BE49-F238E27FC236}">
                    <a16:creationId xmlns:a16="http://schemas.microsoft.com/office/drawing/2014/main" id="{9531F3A2-72F7-2851-DC59-C2402065A662}"/>
                  </a:ext>
                </a:extLst>
              </p:cNvPr>
              <p:cNvPicPr/>
              <p:nvPr/>
            </p:nvPicPr>
            <p:blipFill>
              <a:blip r:embed="rId225"/>
              <a:stretch>
                <a:fillRect/>
              </a:stretch>
            </p:blipFill>
            <p:spPr>
              <a:xfrm>
                <a:off x="3529295" y="5637610"/>
                <a:ext cx="103320" cy="114120"/>
              </a:xfrm>
              <a:prstGeom prst="rect">
                <a:avLst/>
              </a:prstGeom>
            </p:spPr>
          </p:pic>
        </mc:Fallback>
      </mc:AlternateContent>
      <p:grpSp>
        <p:nvGrpSpPr>
          <p:cNvPr id="176" name="Group 175">
            <a:extLst>
              <a:ext uri="{FF2B5EF4-FFF2-40B4-BE49-F238E27FC236}">
                <a16:creationId xmlns:a16="http://schemas.microsoft.com/office/drawing/2014/main" id="{CAE013E9-DE46-5D5C-9EEF-BE1D98448339}"/>
              </a:ext>
            </a:extLst>
          </p:cNvPr>
          <p:cNvGrpSpPr/>
          <p:nvPr/>
        </p:nvGrpSpPr>
        <p:grpSpPr>
          <a:xfrm>
            <a:off x="3261455" y="1095490"/>
            <a:ext cx="605520" cy="273600"/>
            <a:chOff x="3261455" y="1095490"/>
            <a:chExt cx="605520" cy="273600"/>
          </a:xfrm>
        </p:grpSpPr>
        <mc:AlternateContent xmlns:mc="http://schemas.openxmlformats.org/markup-compatibility/2006" xmlns:p14="http://schemas.microsoft.com/office/powerpoint/2010/main">
          <mc:Choice Requires="p14">
            <p:contentPart p14:bwMode="auto" r:id="rId226">
              <p14:nvContentPartPr>
                <p14:cNvPr id="157" name="Ink 156">
                  <a:extLst>
                    <a:ext uri="{FF2B5EF4-FFF2-40B4-BE49-F238E27FC236}">
                      <a16:creationId xmlns:a16="http://schemas.microsoft.com/office/drawing/2014/main" id="{793A0F60-7EF8-C63D-99B4-B407B2E13814}"/>
                    </a:ext>
                  </a:extLst>
                </p14:cNvPr>
                <p14:cNvContentPartPr/>
                <p14:nvPr/>
              </p14:nvContentPartPr>
              <p14:xfrm>
                <a:off x="3623255" y="1096570"/>
                <a:ext cx="55800" cy="207000"/>
              </p14:xfrm>
            </p:contentPart>
          </mc:Choice>
          <mc:Fallback xmlns="">
            <p:pic>
              <p:nvPicPr>
                <p:cNvPr id="157" name="Ink 156">
                  <a:extLst>
                    <a:ext uri="{FF2B5EF4-FFF2-40B4-BE49-F238E27FC236}">
                      <a16:creationId xmlns:a16="http://schemas.microsoft.com/office/drawing/2014/main" id="{793A0F60-7EF8-C63D-99B4-B407B2E13814}"/>
                    </a:ext>
                  </a:extLst>
                </p:cNvPr>
                <p:cNvPicPr/>
                <p:nvPr/>
              </p:nvPicPr>
              <p:blipFill>
                <a:blip r:embed="rId227"/>
                <a:stretch>
                  <a:fillRect/>
                </a:stretch>
              </p:blipFill>
              <p:spPr>
                <a:xfrm>
                  <a:off x="3617135" y="1090450"/>
                  <a:ext cx="68040" cy="21924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158" name="Ink 157">
                  <a:extLst>
                    <a:ext uri="{FF2B5EF4-FFF2-40B4-BE49-F238E27FC236}">
                      <a16:creationId xmlns:a16="http://schemas.microsoft.com/office/drawing/2014/main" id="{F35ED427-15CD-6C42-0BCF-428887668194}"/>
                    </a:ext>
                  </a:extLst>
                </p14:cNvPr>
                <p14:cNvContentPartPr/>
                <p14:nvPr/>
              </p14:nvContentPartPr>
              <p14:xfrm>
                <a:off x="3603815" y="1236610"/>
                <a:ext cx="109440" cy="14400"/>
              </p14:xfrm>
            </p:contentPart>
          </mc:Choice>
          <mc:Fallback xmlns="">
            <p:pic>
              <p:nvPicPr>
                <p:cNvPr id="158" name="Ink 157">
                  <a:extLst>
                    <a:ext uri="{FF2B5EF4-FFF2-40B4-BE49-F238E27FC236}">
                      <a16:creationId xmlns:a16="http://schemas.microsoft.com/office/drawing/2014/main" id="{F35ED427-15CD-6C42-0BCF-428887668194}"/>
                    </a:ext>
                  </a:extLst>
                </p:cNvPr>
                <p:cNvPicPr/>
                <p:nvPr/>
              </p:nvPicPr>
              <p:blipFill>
                <a:blip r:embed="rId229"/>
                <a:stretch>
                  <a:fillRect/>
                </a:stretch>
              </p:blipFill>
              <p:spPr>
                <a:xfrm>
                  <a:off x="3597695" y="1230490"/>
                  <a:ext cx="12168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159" name="Ink 158">
                  <a:extLst>
                    <a:ext uri="{FF2B5EF4-FFF2-40B4-BE49-F238E27FC236}">
                      <a16:creationId xmlns:a16="http://schemas.microsoft.com/office/drawing/2014/main" id="{47748E3E-69BF-796C-F176-B2203B744F46}"/>
                    </a:ext>
                  </a:extLst>
                </p14:cNvPr>
                <p14:cNvContentPartPr/>
                <p14:nvPr/>
              </p14:nvContentPartPr>
              <p14:xfrm>
                <a:off x="3721535" y="1247050"/>
                <a:ext cx="145440" cy="113040"/>
              </p14:xfrm>
            </p:contentPart>
          </mc:Choice>
          <mc:Fallback xmlns="">
            <p:pic>
              <p:nvPicPr>
                <p:cNvPr id="159" name="Ink 158">
                  <a:extLst>
                    <a:ext uri="{FF2B5EF4-FFF2-40B4-BE49-F238E27FC236}">
                      <a16:creationId xmlns:a16="http://schemas.microsoft.com/office/drawing/2014/main" id="{47748E3E-69BF-796C-F176-B2203B744F46}"/>
                    </a:ext>
                  </a:extLst>
                </p:cNvPr>
                <p:cNvPicPr/>
                <p:nvPr/>
              </p:nvPicPr>
              <p:blipFill>
                <a:blip r:embed="rId231"/>
                <a:stretch>
                  <a:fillRect/>
                </a:stretch>
              </p:blipFill>
              <p:spPr>
                <a:xfrm>
                  <a:off x="3715415" y="1240930"/>
                  <a:ext cx="157680" cy="125280"/>
                </a:xfrm>
                <a:prstGeom prst="rect">
                  <a:avLst/>
                </a:prstGeom>
              </p:spPr>
            </p:pic>
          </mc:Fallback>
        </mc:AlternateContent>
        <mc:AlternateContent xmlns:mc="http://schemas.openxmlformats.org/markup-compatibility/2006" xmlns:p14="http://schemas.microsoft.com/office/powerpoint/2010/main">
          <mc:Choice Requires="p14">
            <p:contentPart p14:bwMode="auto" r:id="rId232">
              <p14:nvContentPartPr>
                <p14:cNvPr id="175" name="Ink 174">
                  <a:extLst>
                    <a:ext uri="{FF2B5EF4-FFF2-40B4-BE49-F238E27FC236}">
                      <a16:creationId xmlns:a16="http://schemas.microsoft.com/office/drawing/2014/main" id="{CCB8A94C-B1A1-6A62-8DE9-6B419ACBEF80}"/>
                    </a:ext>
                  </a:extLst>
                </p14:cNvPr>
                <p14:cNvContentPartPr/>
                <p14:nvPr/>
              </p14:nvContentPartPr>
              <p14:xfrm>
                <a:off x="3261455" y="1095490"/>
                <a:ext cx="259560" cy="273600"/>
              </p14:xfrm>
            </p:contentPart>
          </mc:Choice>
          <mc:Fallback xmlns="">
            <p:pic>
              <p:nvPicPr>
                <p:cNvPr id="175" name="Ink 174">
                  <a:extLst>
                    <a:ext uri="{FF2B5EF4-FFF2-40B4-BE49-F238E27FC236}">
                      <a16:creationId xmlns:a16="http://schemas.microsoft.com/office/drawing/2014/main" id="{CCB8A94C-B1A1-6A62-8DE9-6B419ACBEF80}"/>
                    </a:ext>
                  </a:extLst>
                </p:cNvPr>
                <p:cNvPicPr/>
                <p:nvPr/>
              </p:nvPicPr>
              <p:blipFill>
                <a:blip r:embed="rId233"/>
                <a:stretch>
                  <a:fillRect/>
                </a:stretch>
              </p:blipFill>
              <p:spPr>
                <a:xfrm>
                  <a:off x="3255335" y="1089370"/>
                  <a:ext cx="271800" cy="285840"/>
                </a:xfrm>
                <a:prstGeom prst="rect">
                  <a:avLst/>
                </a:prstGeom>
              </p:spPr>
            </p:pic>
          </mc:Fallback>
        </mc:AlternateContent>
      </p:grpSp>
      <p:grpSp>
        <p:nvGrpSpPr>
          <p:cNvPr id="28" name="Group 27">
            <a:extLst>
              <a:ext uri="{FF2B5EF4-FFF2-40B4-BE49-F238E27FC236}">
                <a16:creationId xmlns:a16="http://schemas.microsoft.com/office/drawing/2014/main" id="{50E5F223-9716-F8B7-B06E-E194EE50D915}"/>
              </a:ext>
            </a:extLst>
          </p:cNvPr>
          <p:cNvGrpSpPr/>
          <p:nvPr/>
        </p:nvGrpSpPr>
        <p:grpSpPr>
          <a:xfrm>
            <a:off x="2657015" y="2545570"/>
            <a:ext cx="203400" cy="325080"/>
            <a:chOff x="2657015" y="2545570"/>
            <a:chExt cx="203400" cy="325080"/>
          </a:xfrm>
        </p:grpSpPr>
        <mc:AlternateContent xmlns:mc="http://schemas.openxmlformats.org/markup-compatibility/2006" xmlns:p14="http://schemas.microsoft.com/office/powerpoint/2010/main">
          <mc:Choice Requires="p14">
            <p:contentPart p14:bwMode="auto" r:id="rId234">
              <p14:nvContentPartPr>
                <p14:cNvPr id="22" name="Ink 21">
                  <a:extLst>
                    <a:ext uri="{FF2B5EF4-FFF2-40B4-BE49-F238E27FC236}">
                      <a16:creationId xmlns:a16="http://schemas.microsoft.com/office/drawing/2014/main" id="{192A51DA-AB4E-0E0F-A9B8-12DA80C03285}"/>
                    </a:ext>
                  </a:extLst>
                </p14:cNvPr>
                <p14:cNvContentPartPr/>
                <p14:nvPr/>
              </p14:nvContentPartPr>
              <p14:xfrm>
                <a:off x="2657015" y="2692450"/>
                <a:ext cx="18360" cy="21960"/>
              </p14:xfrm>
            </p:contentPart>
          </mc:Choice>
          <mc:Fallback xmlns="">
            <p:pic>
              <p:nvPicPr>
                <p:cNvPr id="22" name="Ink 21">
                  <a:extLst>
                    <a:ext uri="{FF2B5EF4-FFF2-40B4-BE49-F238E27FC236}">
                      <a16:creationId xmlns:a16="http://schemas.microsoft.com/office/drawing/2014/main" id="{192A51DA-AB4E-0E0F-A9B8-12DA80C03285}"/>
                    </a:ext>
                  </a:extLst>
                </p:cNvPr>
                <p:cNvPicPr/>
                <p:nvPr/>
              </p:nvPicPr>
              <p:blipFill>
                <a:blip r:embed="rId235"/>
                <a:stretch>
                  <a:fillRect/>
                </a:stretch>
              </p:blipFill>
              <p:spPr>
                <a:xfrm>
                  <a:off x="2650895" y="2686330"/>
                  <a:ext cx="30600" cy="34200"/>
                </a:xfrm>
                <a:prstGeom prst="rect">
                  <a:avLst/>
                </a:prstGeom>
              </p:spPr>
            </p:pic>
          </mc:Fallback>
        </mc:AlternateContent>
        <mc:AlternateContent xmlns:mc="http://schemas.openxmlformats.org/markup-compatibility/2006" xmlns:p14="http://schemas.microsoft.com/office/powerpoint/2010/main">
          <mc:Choice Requires="p14">
            <p:contentPart p14:bwMode="auto" r:id="rId236">
              <p14:nvContentPartPr>
                <p14:cNvPr id="24" name="Ink 23">
                  <a:extLst>
                    <a:ext uri="{FF2B5EF4-FFF2-40B4-BE49-F238E27FC236}">
                      <a16:creationId xmlns:a16="http://schemas.microsoft.com/office/drawing/2014/main" id="{8781642D-519A-8988-2546-A661B9E25E3E}"/>
                    </a:ext>
                  </a:extLst>
                </p14:cNvPr>
                <p14:cNvContentPartPr/>
                <p14:nvPr/>
              </p14:nvContentPartPr>
              <p14:xfrm>
                <a:off x="2712455" y="2545570"/>
                <a:ext cx="121680" cy="142920"/>
              </p14:xfrm>
            </p:contentPart>
          </mc:Choice>
          <mc:Fallback xmlns="">
            <p:pic>
              <p:nvPicPr>
                <p:cNvPr id="24" name="Ink 23">
                  <a:extLst>
                    <a:ext uri="{FF2B5EF4-FFF2-40B4-BE49-F238E27FC236}">
                      <a16:creationId xmlns:a16="http://schemas.microsoft.com/office/drawing/2014/main" id="{8781642D-519A-8988-2546-A661B9E25E3E}"/>
                    </a:ext>
                  </a:extLst>
                </p:cNvPr>
                <p:cNvPicPr/>
                <p:nvPr/>
              </p:nvPicPr>
              <p:blipFill>
                <a:blip r:embed="rId237"/>
                <a:stretch>
                  <a:fillRect/>
                </a:stretch>
              </p:blipFill>
              <p:spPr>
                <a:xfrm>
                  <a:off x="2706335" y="2539450"/>
                  <a:ext cx="133920" cy="155160"/>
                </a:xfrm>
                <a:prstGeom prst="rect">
                  <a:avLst/>
                </a:prstGeom>
              </p:spPr>
            </p:pic>
          </mc:Fallback>
        </mc:AlternateContent>
        <mc:AlternateContent xmlns:mc="http://schemas.openxmlformats.org/markup-compatibility/2006" xmlns:p14="http://schemas.microsoft.com/office/powerpoint/2010/main">
          <mc:Choice Requires="p14">
            <p:contentPart p14:bwMode="auto" r:id="rId238">
              <p14:nvContentPartPr>
                <p14:cNvPr id="25" name="Ink 24">
                  <a:extLst>
                    <a:ext uri="{FF2B5EF4-FFF2-40B4-BE49-F238E27FC236}">
                      <a16:creationId xmlns:a16="http://schemas.microsoft.com/office/drawing/2014/main" id="{E0630CFB-2A5F-773A-AAFE-A25C6D2C455C}"/>
                    </a:ext>
                  </a:extLst>
                </p14:cNvPr>
                <p14:cNvContentPartPr/>
                <p14:nvPr/>
              </p14:nvContentPartPr>
              <p14:xfrm>
                <a:off x="2746655" y="2724490"/>
                <a:ext cx="113760" cy="16200"/>
              </p14:xfrm>
            </p:contentPart>
          </mc:Choice>
          <mc:Fallback xmlns="">
            <p:pic>
              <p:nvPicPr>
                <p:cNvPr id="25" name="Ink 24">
                  <a:extLst>
                    <a:ext uri="{FF2B5EF4-FFF2-40B4-BE49-F238E27FC236}">
                      <a16:creationId xmlns:a16="http://schemas.microsoft.com/office/drawing/2014/main" id="{E0630CFB-2A5F-773A-AAFE-A25C6D2C455C}"/>
                    </a:ext>
                  </a:extLst>
                </p:cNvPr>
                <p:cNvPicPr/>
                <p:nvPr/>
              </p:nvPicPr>
              <p:blipFill>
                <a:blip r:embed="rId239"/>
                <a:stretch>
                  <a:fillRect/>
                </a:stretch>
              </p:blipFill>
              <p:spPr>
                <a:xfrm>
                  <a:off x="2740535" y="2718370"/>
                  <a:ext cx="126000" cy="28440"/>
                </a:xfrm>
                <a:prstGeom prst="rect">
                  <a:avLst/>
                </a:prstGeom>
              </p:spPr>
            </p:pic>
          </mc:Fallback>
        </mc:AlternateContent>
        <mc:AlternateContent xmlns:mc="http://schemas.openxmlformats.org/markup-compatibility/2006" xmlns:p14="http://schemas.microsoft.com/office/powerpoint/2010/main">
          <mc:Choice Requires="p14">
            <p:contentPart p14:bwMode="auto" r:id="rId240">
              <p14:nvContentPartPr>
                <p14:cNvPr id="27" name="Ink 26">
                  <a:extLst>
                    <a:ext uri="{FF2B5EF4-FFF2-40B4-BE49-F238E27FC236}">
                      <a16:creationId xmlns:a16="http://schemas.microsoft.com/office/drawing/2014/main" id="{229DB6E0-1CFF-8EDE-3E06-E4A08B05A5B3}"/>
                    </a:ext>
                  </a:extLst>
                </p14:cNvPr>
                <p14:cNvContentPartPr/>
                <p14:nvPr/>
              </p14:nvContentPartPr>
              <p14:xfrm>
                <a:off x="2779775" y="2792170"/>
                <a:ext cx="80640" cy="78480"/>
              </p14:xfrm>
            </p:contentPart>
          </mc:Choice>
          <mc:Fallback xmlns="">
            <p:pic>
              <p:nvPicPr>
                <p:cNvPr id="27" name="Ink 26">
                  <a:extLst>
                    <a:ext uri="{FF2B5EF4-FFF2-40B4-BE49-F238E27FC236}">
                      <a16:creationId xmlns:a16="http://schemas.microsoft.com/office/drawing/2014/main" id="{229DB6E0-1CFF-8EDE-3E06-E4A08B05A5B3}"/>
                    </a:ext>
                  </a:extLst>
                </p:cNvPr>
                <p:cNvPicPr/>
                <p:nvPr/>
              </p:nvPicPr>
              <p:blipFill>
                <a:blip r:embed="rId241"/>
                <a:stretch>
                  <a:fillRect/>
                </a:stretch>
              </p:blipFill>
              <p:spPr>
                <a:xfrm>
                  <a:off x="2773655" y="2786050"/>
                  <a:ext cx="92880" cy="90720"/>
                </a:xfrm>
                <a:prstGeom prst="rect">
                  <a:avLst/>
                </a:prstGeom>
              </p:spPr>
            </p:pic>
          </mc:Fallback>
        </mc:AlternateContent>
      </p:grpSp>
      <p:grpSp>
        <p:nvGrpSpPr>
          <p:cNvPr id="55" name="Group 54">
            <a:extLst>
              <a:ext uri="{FF2B5EF4-FFF2-40B4-BE49-F238E27FC236}">
                <a16:creationId xmlns:a16="http://schemas.microsoft.com/office/drawing/2014/main" id="{94AA4405-7C38-10F8-A446-802D6CA092B3}"/>
              </a:ext>
            </a:extLst>
          </p:cNvPr>
          <p:cNvGrpSpPr/>
          <p:nvPr/>
        </p:nvGrpSpPr>
        <p:grpSpPr>
          <a:xfrm>
            <a:off x="9603575" y="2337850"/>
            <a:ext cx="254880" cy="245880"/>
            <a:chOff x="9603575" y="2337850"/>
            <a:chExt cx="254880" cy="245880"/>
          </a:xfrm>
        </p:grpSpPr>
        <mc:AlternateContent xmlns:mc="http://schemas.openxmlformats.org/markup-compatibility/2006" xmlns:p14="http://schemas.microsoft.com/office/powerpoint/2010/main">
          <mc:Choice Requires="p14">
            <p:contentPart p14:bwMode="auto" r:id="rId242">
              <p14:nvContentPartPr>
                <p14:cNvPr id="52" name="Ink 51">
                  <a:extLst>
                    <a:ext uri="{FF2B5EF4-FFF2-40B4-BE49-F238E27FC236}">
                      <a16:creationId xmlns:a16="http://schemas.microsoft.com/office/drawing/2014/main" id="{F5AB6BB8-D7CB-8A32-E51D-77D06FAB2139}"/>
                    </a:ext>
                  </a:extLst>
                </p14:cNvPr>
                <p14:cNvContentPartPr/>
                <p14:nvPr/>
              </p14:nvContentPartPr>
              <p14:xfrm>
                <a:off x="9603575" y="2539090"/>
                <a:ext cx="16920" cy="22680"/>
              </p14:xfrm>
            </p:contentPart>
          </mc:Choice>
          <mc:Fallback xmlns="">
            <p:pic>
              <p:nvPicPr>
                <p:cNvPr id="52" name="Ink 51">
                  <a:extLst>
                    <a:ext uri="{FF2B5EF4-FFF2-40B4-BE49-F238E27FC236}">
                      <a16:creationId xmlns:a16="http://schemas.microsoft.com/office/drawing/2014/main" id="{F5AB6BB8-D7CB-8A32-E51D-77D06FAB2139}"/>
                    </a:ext>
                  </a:extLst>
                </p:cNvPr>
                <p:cNvPicPr/>
                <p:nvPr/>
              </p:nvPicPr>
              <p:blipFill>
                <a:blip r:embed="rId243"/>
                <a:stretch>
                  <a:fillRect/>
                </a:stretch>
              </p:blipFill>
              <p:spPr>
                <a:xfrm>
                  <a:off x="9597455" y="2532970"/>
                  <a:ext cx="29160" cy="34920"/>
                </a:xfrm>
                <a:prstGeom prst="rect">
                  <a:avLst/>
                </a:prstGeom>
              </p:spPr>
            </p:pic>
          </mc:Fallback>
        </mc:AlternateContent>
        <mc:AlternateContent xmlns:mc="http://schemas.openxmlformats.org/markup-compatibility/2006" xmlns:p14="http://schemas.microsoft.com/office/powerpoint/2010/main">
          <mc:Choice Requires="p14">
            <p:contentPart p14:bwMode="auto" r:id="rId244">
              <p14:nvContentPartPr>
                <p14:cNvPr id="53" name="Ink 52">
                  <a:extLst>
                    <a:ext uri="{FF2B5EF4-FFF2-40B4-BE49-F238E27FC236}">
                      <a16:creationId xmlns:a16="http://schemas.microsoft.com/office/drawing/2014/main" id="{0435AD2F-E0CF-8CD8-9AB2-5C5B022852AD}"/>
                    </a:ext>
                  </a:extLst>
                </p14:cNvPr>
                <p14:cNvContentPartPr/>
                <p14:nvPr/>
              </p14:nvContentPartPr>
              <p14:xfrm>
                <a:off x="9674135" y="2337850"/>
                <a:ext cx="138960" cy="159840"/>
              </p14:xfrm>
            </p:contentPart>
          </mc:Choice>
          <mc:Fallback xmlns="">
            <p:pic>
              <p:nvPicPr>
                <p:cNvPr id="53" name="Ink 52">
                  <a:extLst>
                    <a:ext uri="{FF2B5EF4-FFF2-40B4-BE49-F238E27FC236}">
                      <a16:creationId xmlns:a16="http://schemas.microsoft.com/office/drawing/2014/main" id="{0435AD2F-E0CF-8CD8-9AB2-5C5B022852AD}"/>
                    </a:ext>
                  </a:extLst>
                </p:cNvPr>
                <p:cNvPicPr/>
                <p:nvPr/>
              </p:nvPicPr>
              <p:blipFill>
                <a:blip r:embed="rId245"/>
                <a:stretch>
                  <a:fillRect/>
                </a:stretch>
              </p:blipFill>
              <p:spPr>
                <a:xfrm>
                  <a:off x="9668015" y="2331730"/>
                  <a:ext cx="151200" cy="172080"/>
                </a:xfrm>
                <a:prstGeom prst="rect">
                  <a:avLst/>
                </a:prstGeom>
              </p:spPr>
            </p:pic>
          </mc:Fallback>
        </mc:AlternateContent>
        <mc:AlternateContent xmlns:mc="http://schemas.openxmlformats.org/markup-compatibility/2006" xmlns:p14="http://schemas.microsoft.com/office/powerpoint/2010/main">
          <mc:Choice Requires="p14">
            <p:contentPart p14:bwMode="auto" r:id="rId246">
              <p14:nvContentPartPr>
                <p14:cNvPr id="54" name="Ink 53">
                  <a:extLst>
                    <a:ext uri="{FF2B5EF4-FFF2-40B4-BE49-F238E27FC236}">
                      <a16:creationId xmlns:a16="http://schemas.microsoft.com/office/drawing/2014/main" id="{CE6EC914-D3C6-FBB1-65F6-B9F7F9EE1281}"/>
                    </a:ext>
                  </a:extLst>
                </p14:cNvPr>
                <p14:cNvContentPartPr/>
                <p14:nvPr/>
              </p14:nvContentPartPr>
              <p14:xfrm>
                <a:off x="9710495" y="2562850"/>
                <a:ext cx="147960" cy="20880"/>
              </p14:xfrm>
            </p:contentPart>
          </mc:Choice>
          <mc:Fallback xmlns="">
            <p:pic>
              <p:nvPicPr>
                <p:cNvPr id="54" name="Ink 53">
                  <a:extLst>
                    <a:ext uri="{FF2B5EF4-FFF2-40B4-BE49-F238E27FC236}">
                      <a16:creationId xmlns:a16="http://schemas.microsoft.com/office/drawing/2014/main" id="{CE6EC914-D3C6-FBB1-65F6-B9F7F9EE1281}"/>
                    </a:ext>
                  </a:extLst>
                </p:cNvPr>
                <p:cNvPicPr/>
                <p:nvPr/>
              </p:nvPicPr>
              <p:blipFill>
                <a:blip r:embed="rId247"/>
                <a:stretch>
                  <a:fillRect/>
                </a:stretch>
              </p:blipFill>
              <p:spPr>
                <a:xfrm>
                  <a:off x="9704375" y="2556730"/>
                  <a:ext cx="160200" cy="331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48">
            <p14:nvContentPartPr>
              <p14:cNvPr id="56" name="Ink 55">
                <a:extLst>
                  <a:ext uri="{FF2B5EF4-FFF2-40B4-BE49-F238E27FC236}">
                    <a16:creationId xmlns:a16="http://schemas.microsoft.com/office/drawing/2014/main" id="{76831496-8AF3-3449-2C46-37F5EBF6E950}"/>
                  </a:ext>
                </a:extLst>
              </p14:cNvPr>
              <p14:cNvContentPartPr/>
              <p14:nvPr/>
            </p14:nvContentPartPr>
            <p14:xfrm>
              <a:off x="9749015" y="2665810"/>
              <a:ext cx="98280" cy="85680"/>
            </p14:xfrm>
          </p:contentPart>
        </mc:Choice>
        <mc:Fallback xmlns="">
          <p:pic>
            <p:nvPicPr>
              <p:cNvPr id="56" name="Ink 55">
                <a:extLst>
                  <a:ext uri="{FF2B5EF4-FFF2-40B4-BE49-F238E27FC236}">
                    <a16:creationId xmlns:a16="http://schemas.microsoft.com/office/drawing/2014/main" id="{76831496-8AF3-3449-2C46-37F5EBF6E950}"/>
                  </a:ext>
                </a:extLst>
              </p:cNvPr>
              <p:cNvPicPr/>
              <p:nvPr/>
            </p:nvPicPr>
            <p:blipFill>
              <a:blip r:embed="rId249"/>
              <a:stretch>
                <a:fillRect/>
              </a:stretch>
            </p:blipFill>
            <p:spPr>
              <a:xfrm>
                <a:off x="9742895" y="2659690"/>
                <a:ext cx="110520" cy="97920"/>
              </a:xfrm>
              <a:prstGeom prst="rect">
                <a:avLst/>
              </a:prstGeom>
            </p:spPr>
          </p:pic>
        </mc:Fallback>
      </mc:AlternateContent>
    </p:spTree>
    <p:extLst>
      <p:ext uri="{BB962C8B-B14F-4D97-AF65-F5344CB8AC3E}">
        <p14:creationId xmlns:p14="http://schemas.microsoft.com/office/powerpoint/2010/main" val="38326169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79EC9B-DE92-8643-5F85-14F1E2CC6E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9B8D3A-BAB0-264F-684C-C0354854066E}"/>
              </a:ext>
            </a:extLst>
          </p:cNvPr>
          <p:cNvSpPr>
            <a:spLocks noGrp="1"/>
          </p:cNvSpPr>
          <p:nvPr>
            <p:ph type="title"/>
          </p:nvPr>
        </p:nvSpPr>
        <p:spPr>
          <a:xfrm>
            <a:off x="838200" y="365125"/>
            <a:ext cx="10515600" cy="258143"/>
          </a:xfrm>
        </p:spPr>
        <p:txBody>
          <a:bodyPr>
            <a:normAutofit fontScale="90000"/>
          </a:bodyPr>
          <a:lstStyle/>
          <a:p>
            <a:r>
              <a:rPr lang="en-US" dirty="0"/>
              <a:t>Deramp on Receive</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B0D4D32C-79CB-189C-2AE1-A9779BA13614}"/>
                  </a:ext>
                </a:extLst>
              </p:cNvPr>
              <p:cNvSpPr>
                <a:spLocks noGrp="1"/>
              </p:cNvSpPr>
              <p:nvPr>
                <p:ph idx="1"/>
              </p:nvPr>
            </p:nvSpPr>
            <p:spPr>
              <a:xfrm>
                <a:off x="45105" y="774985"/>
                <a:ext cx="12063519" cy="5941550"/>
              </a:xfrm>
            </p:spPr>
            <p:txBody>
              <a:bodyPr>
                <a:normAutofit/>
              </a:bodyPr>
              <a:lstStyle/>
              <a:p>
                <a14:m>
                  <m:oMath xmlns:m="http://schemas.openxmlformats.org/officeDocument/2006/math">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𝑟</m:t>
                        </m:r>
                      </m:sub>
                    </m:sSub>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𝑑</m:t>
                        </m:r>
                      </m:sub>
                    </m:sSub>
                    <m:r>
                      <a:rPr lang="en-US" b="0" i="1" smtClean="0">
                        <a:solidFill>
                          <a:schemeClr val="tx1"/>
                        </a:solidFill>
                        <a:latin typeface="Cambria Math" panose="02040503050406030204" pitchFamily="18" charset="0"/>
                      </a:rPr>
                      <m:t>≅</m:t>
                    </m:r>
                    <m:f>
                      <m:fPr>
                        <m:ctrlPr>
                          <a:rPr lang="en-US" b="0"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2</m:t>
                        </m:r>
                      </m:num>
                      <m:den>
                        <m:r>
                          <a:rPr lang="en-US" b="0" i="1" smtClean="0">
                            <a:solidFill>
                              <a:schemeClr val="tx1"/>
                            </a:solidFill>
                            <a:latin typeface="Cambria Math" panose="02040503050406030204" pitchFamily="18" charset="0"/>
                          </a:rPr>
                          <m:t>𝑐</m:t>
                        </m:r>
                      </m:den>
                    </m:f>
                    <m:d>
                      <m:dPr>
                        <m:ctrlPr>
                          <a:rPr lang="en-US" i="1">
                            <a:solidFill>
                              <a:schemeClr val="tx1"/>
                            </a:solidFill>
                            <a:latin typeface="Cambria Math" panose="02040503050406030204" pitchFamily="18" charset="0"/>
                          </a:rPr>
                        </m:ctrlPr>
                      </m:dPr>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𝑥</m:t>
                            </m:r>
                          </m:e>
                          <m:sub>
                            <m:r>
                              <a:rPr lang="en-US" i="1">
                                <a:solidFill>
                                  <a:schemeClr val="tx1"/>
                                </a:solidFill>
                                <a:latin typeface="Cambria Math" panose="02040503050406030204" pitchFamily="18" charset="0"/>
                              </a:rPr>
                              <m:t>0</m:t>
                            </m:r>
                          </m:sub>
                        </m:sSub>
                        <m:func>
                          <m:funcPr>
                            <m:ctrlPr>
                              <a:rPr lang="en-US" b="0" i="0" smtClean="0">
                                <a:solidFill>
                                  <a:schemeClr val="tx1"/>
                                </a:solidFill>
                                <a:latin typeface="Cambria Math" panose="02040503050406030204" pitchFamily="18" charset="0"/>
                              </a:rPr>
                            </m:ctrlPr>
                          </m:funcPr>
                          <m:fName>
                            <m:r>
                              <m:rPr>
                                <m:sty m:val="p"/>
                              </m:rPr>
                              <a:rPr lang="en-US" b="0" i="0" smtClean="0">
                                <a:solidFill>
                                  <a:schemeClr val="tx1"/>
                                </a:solidFill>
                                <a:latin typeface="Cambria Math" panose="02040503050406030204" pitchFamily="18" charset="0"/>
                              </a:rPr>
                              <m:t>sin</m:t>
                            </m:r>
                          </m:fName>
                          <m:e>
                            <m:r>
                              <a:rPr lang="en-US" b="0" i="1" smtClean="0">
                                <a:solidFill>
                                  <a:schemeClr val="tx1"/>
                                </a:solidFill>
                                <a:latin typeface="Cambria Math" panose="02040503050406030204" pitchFamily="18" charset="0"/>
                              </a:rPr>
                              <m:t>𝛼</m:t>
                            </m:r>
                          </m:e>
                        </m:func>
                        <m:r>
                          <a:rPr lang="en-US" b="0" i="1" smtClean="0">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𝑅</m:t>
                            </m:r>
                          </m:e>
                          <m:sub>
                            <m:r>
                              <a:rPr lang="en-US" b="0" i="1" smtClean="0">
                                <a:solidFill>
                                  <a:schemeClr val="tx1"/>
                                </a:solidFill>
                                <a:latin typeface="Cambria Math" panose="02040503050406030204" pitchFamily="18" charset="0"/>
                              </a:rPr>
                              <m:t>0</m:t>
                            </m:r>
                          </m:sub>
                        </m:sSub>
                        <m:func>
                          <m:funcPr>
                            <m:ctrlPr>
                              <a:rPr lang="en-US" b="0" i="0" smtClean="0">
                                <a:solidFill>
                                  <a:schemeClr val="tx1"/>
                                </a:solidFill>
                                <a:latin typeface="Cambria Math" panose="02040503050406030204" pitchFamily="18" charset="0"/>
                              </a:rPr>
                            </m:ctrlPr>
                          </m:funcPr>
                          <m:fName>
                            <m:r>
                              <m:rPr>
                                <m:sty m:val="p"/>
                              </m:rPr>
                              <a:rPr lang="en-US" b="0" i="0" smtClean="0">
                                <a:solidFill>
                                  <a:schemeClr val="tx1"/>
                                </a:solidFill>
                                <a:latin typeface="Cambria Math" panose="02040503050406030204" pitchFamily="18" charset="0"/>
                              </a:rPr>
                              <m:t>cos</m:t>
                            </m:r>
                          </m:fName>
                          <m:e>
                            <m:r>
                              <a:rPr lang="en-US" b="0" i="1" smtClean="0">
                                <a:solidFill>
                                  <a:schemeClr val="tx1"/>
                                </a:solidFill>
                                <a:latin typeface="Cambria Math" panose="02040503050406030204" pitchFamily="18" charset="0"/>
                              </a:rPr>
                              <m:t>𝛼</m:t>
                            </m:r>
                          </m:e>
                        </m:func>
                      </m:e>
                    </m:d>
                  </m:oMath>
                </a14:m>
                <a:endParaRPr lang="en-US" b="0" dirty="0">
                  <a:solidFill>
                    <a:schemeClr val="tx1"/>
                  </a:solidFill>
                </a:endParaRPr>
              </a:p>
              <a:p>
                <a14:m>
                  <m:oMath xmlns:m="http://schemas.openxmlformats.org/officeDocument/2006/math">
                    <m:r>
                      <a:rPr lang="en-US" i="1">
                        <a:solidFill>
                          <a:schemeClr val="tx1"/>
                        </a:solidFill>
                        <a:latin typeface="Cambria Math" panose="02040503050406030204" pitchFamily="18" charset="0"/>
                      </a:rPr>
                      <m:t>𝑠</m:t>
                    </m:r>
                    <m:d>
                      <m:dPr>
                        <m:ctrlPr>
                          <a:rPr lang="en-US" i="1">
                            <a:solidFill>
                              <a:schemeClr val="tx1"/>
                            </a:solidFill>
                            <a:latin typeface="Cambria Math" panose="02040503050406030204" pitchFamily="18" charset="0"/>
                          </a:rPr>
                        </m:ctrlPr>
                      </m:dPr>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𝑓</m:t>
                            </m:r>
                          </m:e>
                          <m:sub>
                            <m:r>
                              <a:rPr lang="en-US" i="1">
                                <a:solidFill>
                                  <a:schemeClr val="tx1"/>
                                </a:solidFill>
                                <a:latin typeface="Cambria Math" panose="02040503050406030204" pitchFamily="18" charset="0"/>
                              </a:rPr>
                              <m:t>𝑅𝐹</m:t>
                            </m:r>
                          </m:sub>
                        </m:sSub>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𝑑</m:t>
                            </m:r>
                          </m:sub>
                        </m:sSub>
                      </m:e>
                    </m:d>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𝑤</m:t>
                        </m:r>
                      </m:e>
                      <m:sub>
                        <m:r>
                          <a:rPr lang="en-US" i="1">
                            <a:solidFill>
                              <a:schemeClr val="tx1"/>
                            </a:solidFill>
                            <a:latin typeface="Cambria Math" panose="02040503050406030204" pitchFamily="18" charset="0"/>
                          </a:rPr>
                          <m:t>𝑟</m:t>
                        </m:r>
                      </m:sub>
                    </m:sSub>
                    <m:d>
                      <m:dPr>
                        <m:ctrlPr>
                          <a:rPr lang="en-US" i="1">
                            <a:solidFill>
                              <a:schemeClr val="tx1"/>
                            </a:solidFill>
                            <a:latin typeface="Cambria Math" panose="02040503050406030204" pitchFamily="18" charset="0"/>
                          </a:rPr>
                        </m:ctrlPr>
                      </m:dPr>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𝑓</m:t>
                            </m:r>
                          </m:e>
                          <m:sub>
                            <m:r>
                              <a:rPr lang="en-US" i="1">
                                <a:solidFill>
                                  <a:schemeClr val="tx1"/>
                                </a:solidFill>
                                <a:latin typeface="Cambria Math" panose="02040503050406030204" pitchFamily="18" charset="0"/>
                              </a:rPr>
                              <m:t>𝑅𝐹</m:t>
                            </m:r>
                          </m:sub>
                        </m:sSub>
                      </m:e>
                    </m:d>
                    <m:func>
                      <m:funcPr>
                        <m:ctrlPr>
                          <a:rPr lang="en-US">
                            <a:solidFill>
                              <a:schemeClr val="tx1"/>
                            </a:solidFill>
                            <a:latin typeface="Cambria Math" panose="02040503050406030204" pitchFamily="18" charset="0"/>
                          </a:rPr>
                        </m:ctrlPr>
                      </m:funcPr>
                      <m:fName>
                        <m:r>
                          <m:rPr>
                            <m:sty m:val="p"/>
                          </m:rPr>
                          <a:rPr lang="en-US">
                            <a:solidFill>
                              <a:schemeClr val="tx1"/>
                            </a:solidFill>
                            <a:latin typeface="Cambria Math" panose="02040503050406030204" pitchFamily="18" charset="0"/>
                          </a:rPr>
                          <m:t>exp</m:t>
                        </m:r>
                      </m:fName>
                      <m:e>
                        <m:d>
                          <m:dPr>
                            <m:begChr m:val="{"/>
                            <m:endChr m:val="}"/>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𝑗</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4</m:t>
                                </m:r>
                                <m:r>
                                  <a:rPr lang="en-US" i="1">
                                    <a:solidFill>
                                      <a:schemeClr val="tx1"/>
                                    </a:solidFill>
                                    <a:latin typeface="Cambria Math" panose="02040503050406030204" pitchFamily="18" charset="0"/>
                                  </a:rPr>
                                  <m:t>𝜋</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𝑓</m:t>
                                    </m:r>
                                  </m:e>
                                  <m:sub>
                                    <m:r>
                                      <a:rPr lang="en-US" i="1">
                                        <a:solidFill>
                                          <a:schemeClr val="tx1"/>
                                        </a:solidFill>
                                        <a:latin typeface="Cambria Math" panose="02040503050406030204" pitchFamily="18" charset="0"/>
                                      </a:rPr>
                                      <m:t>𝑅𝐹</m:t>
                                    </m:r>
                                  </m:sub>
                                </m:sSub>
                              </m:num>
                              <m:den>
                                <m:r>
                                  <a:rPr lang="en-US" i="1">
                                    <a:solidFill>
                                      <a:schemeClr val="tx1"/>
                                    </a:solidFill>
                                    <a:latin typeface="Cambria Math" panose="02040503050406030204" pitchFamily="18" charset="0"/>
                                  </a:rPr>
                                  <m:t>𝑐</m:t>
                                </m:r>
                              </m:den>
                            </m:f>
                            <m:d>
                              <m:dPr>
                                <m:ctrlPr>
                                  <a:rPr lang="en-US" i="1">
                                    <a:solidFill>
                                      <a:schemeClr val="tx1"/>
                                    </a:solidFill>
                                    <a:latin typeface="Cambria Math" panose="02040503050406030204" pitchFamily="18" charset="0"/>
                                  </a:rPr>
                                </m:ctrlPr>
                              </m:dPr>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𝑥</m:t>
                                    </m:r>
                                  </m:e>
                                  <m:sub>
                                    <m:r>
                                      <a:rPr lang="en-US" i="1">
                                        <a:solidFill>
                                          <a:schemeClr val="tx1"/>
                                        </a:solidFill>
                                        <a:latin typeface="Cambria Math" panose="02040503050406030204" pitchFamily="18" charset="0"/>
                                      </a:rPr>
                                      <m:t>0</m:t>
                                    </m:r>
                                  </m:sub>
                                </m:sSub>
                                <m:func>
                                  <m:funcPr>
                                    <m:ctrlPr>
                                      <a:rPr lang="en-US">
                                        <a:solidFill>
                                          <a:schemeClr val="tx1"/>
                                        </a:solidFill>
                                        <a:latin typeface="Cambria Math" panose="02040503050406030204" pitchFamily="18" charset="0"/>
                                      </a:rPr>
                                    </m:ctrlPr>
                                  </m:funcPr>
                                  <m:fName>
                                    <m:r>
                                      <m:rPr>
                                        <m:sty m:val="p"/>
                                      </m:rPr>
                                      <a:rPr lang="en-US">
                                        <a:solidFill>
                                          <a:schemeClr val="tx1"/>
                                        </a:solidFill>
                                        <a:latin typeface="Cambria Math" panose="02040503050406030204" pitchFamily="18" charset="0"/>
                                      </a:rPr>
                                      <m:t>sin</m:t>
                                    </m:r>
                                  </m:fName>
                                  <m:e>
                                    <m:r>
                                      <a:rPr lang="en-US" i="1">
                                        <a:solidFill>
                                          <a:schemeClr val="tx1"/>
                                        </a:solidFill>
                                        <a:latin typeface="Cambria Math" panose="02040503050406030204" pitchFamily="18" charset="0"/>
                                      </a:rPr>
                                      <m:t>𝛼</m:t>
                                    </m:r>
                                  </m:e>
                                </m:func>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𝑅</m:t>
                                    </m:r>
                                  </m:e>
                                  <m:sub>
                                    <m:r>
                                      <a:rPr lang="en-US" i="1">
                                        <a:solidFill>
                                          <a:schemeClr val="tx1"/>
                                        </a:solidFill>
                                        <a:latin typeface="Cambria Math" panose="02040503050406030204" pitchFamily="18" charset="0"/>
                                      </a:rPr>
                                      <m:t>0</m:t>
                                    </m:r>
                                  </m:sub>
                                </m:sSub>
                                <m:func>
                                  <m:funcPr>
                                    <m:ctrlPr>
                                      <a:rPr lang="en-US">
                                        <a:solidFill>
                                          <a:schemeClr val="tx1"/>
                                        </a:solidFill>
                                        <a:latin typeface="Cambria Math" panose="02040503050406030204" pitchFamily="18" charset="0"/>
                                      </a:rPr>
                                    </m:ctrlPr>
                                  </m:funcPr>
                                  <m:fName>
                                    <m:r>
                                      <m:rPr>
                                        <m:sty m:val="p"/>
                                      </m:rPr>
                                      <a:rPr lang="en-US">
                                        <a:solidFill>
                                          <a:schemeClr val="tx1"/>
                                        </a:solidFill>
                                        <a:latin typeface="Cambria Math" panose="02040503050406030204" pitchFamily="18" charset="0"/>
                                      </a:rPr>
                                      <m:t>cos</m:t>
                                    </m:r>
                                  </m:fName>
                                  <m:e>
                                    <m:r>
                                      <a:rPr lang="en-US" i="1">
                                        <a:solidFill>
                                          <a:schemeClr val="tx1"/>
                                        </a:solidFill>
                                        <a:latin typeface="Cambria Math" panose="02040503050406030204" pitchFamily="18" charset="0"/>
                                      </a:rPr>
                                      <m:t>𝛼</m:t>
                                    </m:r>
                                  </m:e>
                                </m:func>
                              </m:e>
                            </m:d>
                          </m:e>
                        </m:d>
                      </m:e>
                    </m:func>
                  </m:oMath>
                </a14:m>
                <a:endParaRPr lang="en-US" dirty="0">
                  <a:solidFill>
                    <a:schemeClr val="tx1"/>
                  </a:solidFill>
                </a:endParaRPr>
              </a:p>
              <a:p>
                <a14:m>
                  <m:oMath xmlns:m="http://schemas.openxmlformats.org/officeDocument/2006/math">
                    <m:r>
                      <a:rPr lang="en-US" i="1">
                        <a:solidFill>
                          <a:schemeClr val="tx1"/>
                        </a:solidFill>
                        <a:latin typeface="Cambria Math" panose="02040503050406030204" pitchFamily="18" charset="0"/>
                      </a:rPr>
                      <m:t>𝑠</m:t>
                    </m:r>
                    <m:d>
                      <m:dPr>
                        <m:ctrlPr>
                          <a:rPr lang="en-US" i="1">
                            <a:solidFill>
                              <a:schemeClr val="tx1"/>
                            </a:solidFill>
                            <a:latin typeface="Cambria Math" panose="02040503050406030204" pitchFamily="18" charset="0"/>
                          </a:rPr>
                        </m:ctrlPr>
                      </m:dPr>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𝑓</m:t>
                            </m:r>
                          </m:e>
                          <m:sub>
                            <m:r>
                              <a:rPr lang="en-US" i="1">
                                <a:solidFill>
                                  <a:schemeClr val="tx1"/>
                                </a:solidFill>
                                <a:latin typeface="Cambria Math" panose="02040503050406030204" pitchFamily="18" charset="0"/>
                              </a:rPr>
                              <m:t>𝑅𝐹</m:t>
                            </m:r>
                          </m:sub>
                        </m:sSub>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𝑑</m:t>
                            </m:r>
                          </m:sub>
                        </m:sSub>
                      </m:e>
                    </m:d>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𝑤</m:t>
                        </m:r>
                      </m:e>
                      <m:sub>
                        <m:r>
                          <a:rPr lang="en-US" i="1">
                            <a:solidFill>
                              <a:schemeClr val="tx1"/>
                            </a:solidFill>
                            <a:latin typeface="Cambria Math" panose="02040503050406030204" pitchFamily="18" charset="0"/>
                          </a:rPr>
                          <m:t>𝑟</m:t>
                        </m:r>
                      </m:sub>
                    </m:sSub>
                    <m:d>
                      <m:dPr>
                        <m:ctrlPr>
                          <a:rPr lang="en-US" i="1">
                            <a:solidFill>
                              <a:schemeClr val="tx1"/>
                            </a:solidFill>
                            <a:latin typeface="Cambria Math" panose="02040503050406030204" pitchFamily="18" charset="0"/>
                          </a:rPr>
                        </m:ctrlPr>
                      </m:dPr>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𝑓</m:t>
                            </m:r>
                          </m:e>
                          <m:sub>
                            <m:r>
                              <a:rPr lang="en-US" i="1">
                                <a:solidFill>
                                  <a:schemeClr val="tx1"/>
                                </a:solidFill>
                                <a:latin typeface="Cambria Math" panose="02040503050406030204" pitchFamily="18" charset="0"/>
                              </a:rPr>
                              <m:t>𝑅𝐹</m:t>
                            </m:r>
                          </m:sub>
                        </m:sSub>
                      </m:e>
                    </m:d>
                    <m:func>
                      <m:funcPr>
                        <m:ctrlPr>
                          <a:rPr lang="en-US">
                            <a:solidFill>
                              <a:schemeClr val="tx1"/>
                            </a:solidFill>
                            <a:latin typeface="Cambria Math" panose="02040503050406030204" pitchFamily="18" charset="0"/>
                          </a:rPr>
                        </m:ctrlPr>
                      </m:funcPr>
                      <m:fName>
                        <m:r>
                          <m:rPr>
                            <m:sty m:val="p"/>
                          </m:rPr>
                          <a:rPr lang="en-US">
                            <a:solidFill>
                              <a:schemeClr val="tx1"/>
                            </a:solidFill>
                            <a:latin typeface="Cambria Math" panose="02040503050406030204" pitchFamily="18" charset="0"/>
                          </a:rPr>
                          <m:t>exp</m:t>
                        </m:r>
                      </m:fName>
                      <m:e>
                        <m:d>
                          <m:dPr>
                            <m:begChr m:val="{"/>
                            <m:endChr m:val="}"/>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𝑗</m:t>
                            </m:r>
                            <m:r>
                              <a:rPr lang="en-US" b="0" i="1" smtClean="0">
                                <a:solidFill>
                                  <a:schemeClr val="tx1"/>
                                </a:solidFill>
                                <a:latin typeface="Cambria Math" panose="02040503050406030204" pitchFamily="18" charset="0"/>
                              </a:rPr>
                              <m:t>𝑘</m:t>
                            </m:r>
                            <m:func>
                              <m:funcPr>
                                <m:ctrlPr>
                                  <a:rPr lang="en-US">
                                    <a:solidFill>
                                      <a:schemeClr val="tx1"/>
                                    </a:solidFill>
                                    <a:latin typeface="Cambria Math" panose="02040503050406030204" pitchFamily="18" charset="0"/>
                                  </a:rPr>
                                </m:ctrlPr>
                              </m:funcPr>
                              <m:fName>
                                <m:r>
                                  <m:rPr>
                                    <m:sty m:val="p"/>
                                  </m:rPr>
                                  <a:rPr lang="en-US">
                                    <a:solidFill>
                                      <a:schemeClr val="tx1"/>
                                    </a:solidFill>
                                    <a:latin typeface="Cambria Math" panose="02040503050406030204" pitchFamily="18" charset="0"/>
                                  </a:rPr>
                                  <m:t>sin</m:t>
                                </m:r>
                              </m:fName>
                              <m:e>
                                <m:r>
                                  <a:rPr lang="en-US" i="1">
                                    <a:solidFill>
                                      <a:schemeClr val="tx1"/>
                                    </a:solidFill>
                                    <a:latin typeface="Cambria Math" panose="02040503050406030204" pitchFamily="18" charset="0"/>
                                  </a:rPr>
                                  <m:t>𝛼</m:t>
                                </m:r>
                              </m:e>
                            </m:func>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𝑥</m:t>
                                </m:r>
                              </m:e>
                              <m:sub>
                                <m:r>
                                  <a:rPr lang="en-US" i="1">
                                    <a:solidFill>
                                      <a:schemeClr val="tx1"/>
                                    </a:solidFill>
                                    <a:latin typeface="Cambria Math" panose="02040503050406030204" pitchFamily="18" charset="0"/>
                                  </a:rPr>
                                  <m:t>0</m:t>
                                </m:r>
                              </m:sub>
                            </m:sSub>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𝑗𝑘</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𝑅</m:t>
                                </m:r>
                              </m:e>
                              <m:sub>
                                <m:r>
                                  <a:rPr lang="en-US" b="0" i="1" smtClean="0">
                                    <a:solidFill>
                                      <a:schemeClr val="tx1"/>
                                    </a:solidFill>
                                    <a:latin typeface="Cambria Math" panose="02040503050406030204" pitchFamily="18" charset="0"/>
                                  </a:rPr>
                                  <m:t>0</m:t>
                                </m:r>
                              </m:sub>
                            </m:sSub>
                            <m:func>
                              <m:funcPr>
                                <m:ctrlPr>
                                  <a:rPr lang="en-US">
                                    <a:solidFill>
                                      <a:schemeClr val="tx1"/>
                                    </a:solidFill>
                                    <a:latin typeface="Cambria Math" panose="02040503050406030204" pitchFamily="18" charset="0"/>
                                  </a:rPr>
                                </m:ctrlPr>
                              </m:funcPr>
                              <m:fName>
                                <m:r>
                                  <m:rPr>
                                    <m:sty m:val="p"/>
                                  </m:rPr>
                                  <a:rPr lang="en-US">
                                    <a:solidFill>
                                      <a:schemeClr val="tx1"/>
                                    </a:solidFill>
                                    <a:latin typeface="Cambria Math" panose="02040503050406030204" pitchFamily="18" charset="0"/>
                                  </a:rPr>
                                  <m:t>cos</m:t>
                                </m:r>
                              </m:fName>
                              <m:e>
                                <m:r>
                                  <a:rPr lang="en-US" i="1">
                                    <a:solidFill>
                                      <a:schemeClr val="tx1"/>
                                    </a:solidFill>
                                    <a:latin typeface="Cambria Math" panose="02040503050406030204" pitchFamily="18" charset="0"/>
                                  </a:rPr>
                                  <m:t>𝛼</m:t>
                                </m:r>
                              </m:e>
                            </m:func>
                          </m:e>
                        </m:d>
                      </m:e>
                    </m:func>
                  </m:oMath>
                </a14:m>
                <a:endParaRPr lang="en-US" dirty="0">
                  <a:solidFill>
                    <a:schemeClr val="tx1"/>
                  </a:solidFill>
                </a:endParaRPr>
              </a:p>
              <a:p>
                <a14:m>
                  <m:oMath xmlns:m="http://schemas.openxmlformats.org/officeDocument/2006/math">
                    <m:r>
                      <a:rPr lang="en-US" i="1">
                        <a:solidFill>
                          <a:schemeClr val="tx1"/>
                        </a:solidFill>
                        <a:latin typeface="Cambria Math" panose="02040503050406030204" pitchFamily="18" charset="0"/>
                      </a:rPr>
                      <m:t>𝑠</m:t>
                    </m:r>
                    <m:d>
                      <m:dPr>
                        <m:ctrlPr>
                          <a:rPr lang="en-US" i="1">
                            <a:solidFill>
                              <a:schemeClr val="tx1"/>
                            </a:solidFill>
                            <a:latin typeface="Cambria Math" panose="02040503050406030204" pitchFamily="18" charset="0"/>
                          </a:rPr>
                        </m:ctrlPr>
                      </m:dPr>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𝑓</m:t>
                            </m:r>
                          </m:e>
                          <m:sub>
                            <m:r>
                              <a:rPr lang="en-US" i="1">
                                <a:solidFill>
                                  <a:schemeClr val="tx1"/>
                                </a:solidFill>
                                <a:latin typeface="Cambria Math" panose="02040503050406030204" pitchFamily="18" charset="0"/>
                              </a:rPr>
                              <m:t>𝑅𝐹</m:t>
                            </m:r>
                          </m:sub>
                        </m:sSub>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𝑑</m:t>
                            </m:r>
                          </m:sub>
                        </m:sSub>
                      </m:e>
                    </m:d>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𝑤</m:t>
                        </m:r>
                      </m:e>
                      <m:sub>
                        <m:r>
                          <a:rPr lang="en-US" i="1">
                            <a:solidFill>
                              <a:schemeClr val="tx1"/>
                            </a:solidFill>
                            <a:latin typeface="Cambria Math" panose="02040503050406030204" pitchFamily="18" charset="0"/>
                          </a:rPr>
                          <m:t>𝑟</m:t>
                        </m:r>
                      </m:sub>
                    </m:sSub>
                    <m:d>
                      <m:dPr>
                        <m:ctrlPr>
                          <a:rPr lang="en-US" i="1">
                            <a:solidFill>
                              <a:schemeClr val="tx1"/>
                            </a:solidFill>
                            <a:latin typeface="Cambria Math" panose="02040503050406030204" pitchFamily="18" charset="0"/>
                          </a:rPr>
                        </m:ctrlPr>
                      </m:dPr>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𝑓</m:t>
                            </m:r>
                          </m:e>
                          <m:sub>
                            <m:r>
                              <a:rPr lang="en-US" i="1">
                                <a:solidFill>
                                  <a:schemeClr val="tx1"/>
                                </a:solidFill>
                                <a:latin typeface="Cambria Math" panose="02040503050406030204" pitchFamily="18" charset="0"/>
                              </a:rPr>
                              <m:t>𝑅𝐹</m:t>
                            </m:r>
                          </m:sub>
                        </m:sSub>
                      </m:e>
                    </m:d>
                    <m:func>
                      <m:funcPr>
                        <m:ctrlPr>
                          <a:rPr lang="en-US">
                            <a:solidFill>
                              <a:schemeClr val="tx1"/>
                            </a:solidFill>
                            <a:latin typeface="Cambria Math" panose="02040503050406030204" pitchFamily="18" charset="0"/>
                          </a:rPr>
                        </m:ctrlPr>
                      </m:funcPr>
                      <m:fName>
                        <m:r>
                          <m:rPr>
                            <m:sty m:val="p"/>
                          </m:rPr>
                          <a:rPr lang="en-US">
                            <a:solidFill>
                              <a:schemeClr val="tx1"/>
                            </a:solidFill>
                            <a:latin typeface="Cambria Math" panose="02040503050406030204" pitchFamily="18" charset="0"/>
                          </a:rPr>
                          <m:t>exp</m:t>
                        </m:r>
                      </m:fName>
                      <m:e>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𝑗</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𝑘</m:t>
                                </m:r>
                              </m:e>
                              <m:sub>
                                <m:r>
                                  <a:rPr lang="en-US" i="1">
                                    <a:solidFill>
                                      <a:schemeClr val="tx1"/>
                                    </a:solidFill>
                                    <a:latin typeface="Cambria Math" panose="02040503050406030204" pitchFamily="18" charset="0"/>
                                  </a:rPr>
                                  <m:t>𝑥</m:t>
                                </m:r>
                              </m:sub>
                            </m:sSub>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𝑥</m:t>
                                </m:r>
                              </m:e>
                              <m:sub>
                                <m:r>
                                  <a:rPr lang="en-US" i="1">
                                    <a:solidFill>
                                      <a:schemeClr val="tx1"/>
                                    </a:solidFill>
                                    <a:latin typeface="Cambria Math" panose="02040503050406030204" pitchFamily="18" charset="0"/>
                                  </a:rPr>
                                  <m:t>0</m:t>
                                </m:r>
                              </m:sub>
                            </m:sSub>
                          </m:e>
                        </m:d>
                      </m:e>
                    </m:func>
                    <m:func>
                      <m:funcPr>
                        <m:ctrlPr>
                          <a:rPr lang="en-US">
                            <a:solidFill>
                              <a:schemeClr val="tx1"/>
                            </a:solidFill>
                            <a:latin typeface="Cambria Math" panose="02040503050406030204" pitchFamily="18" charset="0"/>
                          </a:rPr>
                        </m:ctrlPr>
                      </m:funcPr>
                      <m:fName>
                        <m:r>
                          <m:rPr>
                            <m:sty m:val="p"/>
                          </m:rPr>
                          <a:rPr lang="en-US">
                            <a:solidFill>
                              <a:schemeClr val="tx1"/>
                            </a:solidFill>
                            <a:latin typeface="Cambria Math" panose="02040503050406030204" pitchFamily="18" charset="0"/>
                          </a:rPr>
                          <m:t>exp</m:t>
                        </m:r>
                      </m:fName>
                      <m:e>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𝑗</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𝑘</m:t>
                                </m:r>
                              </m:e>
                              <m:sub>
                                <m:r>
                                  <a:rPr lang="en-US" b="0" i="1" smtClean="0">
                                    <a:solidFill>
                                      <a:schemeClr val="tx1"/>
                                    </a:solidFill>
                                    <a:latin typeface="Cambria Math" panose="02040503050406030204" pitchFamily="18" charset="0"/>
                                  </a:rPr>
                                  <m:t>𝑅</m:t>
                                </m:r>
                              </m:sub>
                            </m:sSub>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𝑅</m:t>
                                </m:r>
                              </m:e>
                              <m:sub>
                                <m:r>
                                  <a:rPr lang="en-US" i="1">
                                    <a:solidFill>
                                      <a:schemeClr val="tx1"/>
                                    </a:solidFill>
                                    <a:latin typeface="Cambria Math" panose="02040503050406030204" pitchFamily="18" charset="0"/>
                                  </a:rPr>
                                  <m:t>0</m:t>
                                </m:r>
                              </m:sub>
                            </m:sSub>
                          </m:e>
                        </m:d>
                      </m:e>
                    </m:func>
                  </m:oMath>
                </a14:m>
                <a:endParaRPr lang="en-US" dirty="0">
                  <a:solidFill>
                    <a:schemeClr val="tx1"/>
                  </a:solidFill>
                </a:endParaRPr>
              </a:p>
              <a:p>
                <a14:m>
                  <m:oMath xmlns:m="http://schemas.openxmlformats.org/officeDocument/2006/math">
                    <m:r>
                      <a:rPr lang="en-US" i="1">
                        <a:solidFill>
                          <a:schemeClr val="tx1"/>
                        </a:solidFill>
                        <a:latin typeface="Cambria Math" panose="02040503050406030204" pitchFamily="18" charset="0"/>
                      </a:rPr>
                      <m:t>𝑠</m:t>
                    </m:r>
                    <m:d>
                      <m:dPr>
                        <m:ctrlPr>
                          <a:rPr lang="en-US" b="0" i="1" smtClean="0">
                            <a:solidFill>
                              <a:schemeClr val="tx1"/>
                            </a:solidFill>
                            <a:latin typeface="Cambria Math" panose="02040503050406030204" pitchFamily="18" charset="0"/>
                          </a:rPr>
                        </m:ctrlPr>
                      </m:dPr>
                      <m:e>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𝑘</m:t>
                            </m:r>
                          </m:e>
                          <m:sub>
                            <m:r>
                              <a:rPr lang="en-US" b="0" i="1" smtClean="0">
                                <a:solidFill>
                                  <a:schemeClr val="tx1"/>
                                </a:solidFill>
                                <a:latin typeface="Cambria Math" panose="02040503050406030204" pitchFamily="18" charset="0"/>
                              </a:rPr>
                              <m:t>𝑥</m:t>
                            </m:r>
                          </m:sub>
                        </m:sSub>
                        <m:r>
                          <a:rPr lang="en-US" b="0" i="1" smtClean="0">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𝑘</m:t>
                            </m:r>
                          </m:e>
                          <m:sub>
                            <m:r>
                              <a:rPr lang="en-US" b="0" i="1" smtClean="0">
                                <a:solidFill>
                                  <a:schemeClr val="tx1"/>
                                </a:solidFill>
                                <a:latin typeface="Cambria Math" panose="02040503050406030204" pitchFamily="18" charset="0"/>
                              </a:rPr>
                              <m:t>𝑦</m:t>
                            </m:r>
                          </m:sub>
                        </m:sSub>
                      </m:e>
                    </m:d>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𝑤</m:t>
                        </m:r>
                      </m:e>
                      <m:sub>
                        <m:r>
                          <a:rPr lang="en-US" i="1">
                            <a:solidFill>
                              <a:schemeClr val="tx1"/>
                            </a:solidFill>
                            <a:latin typeface="Cambria Math" panose="02040503050406030204" pitchFamily="18" charset="0"/>
                          </a:rPr>
                          <m:t>𝑟</m:t>
                        </m:r>
                      </m:sub>
                    </m:sSub>
                    <m:d>
                      <m:dPr>
                        <m:ctrlPr>
                          <a:rPr lang="en-US" b="0" i="1" smtClean="0">
                            <a:solidFill>
                              <a:schemeClr val="tx1"/>
                            </a:solidFill>
                            <a:latin typeface="Cambria Math" panose="02040503050406030204" pitchFamily="18" charset="0"/>
                          </a:rPr>
                        </m:ctrlPr>
                      </m:dPr>
                      <m:e>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𝑘</m:t>
                            </m:r>
                          </m:e>
                          <m:sub>
                            <m:r>
                              <a:rPr lang="en-US" b="0" i="1" smtClean="0">
                                <a:solidFill>
                                  <a:schemeClr val="tx1"/>
                                </a:solidFill>
                                <a:latin typeface="Cambria Math" panose="02040503050406030204" pitchFamily="18" charset="0"/>
                              </a:rPr>
                              <m:t>𝑅</m:t>
                            </m:r>
                          </m:sub>
                        </m:sSub>
                      </m:e>
                    </m:d>
                    <m:func>
                      <m:funcPr>
                        <m:ctrlPr>
                          <a:rPr lang="en-US">
                            <a:solidFill>
                              <a:schemeClr val="tx1"/>
                            </a:solidFill>
                            <a:latin typeface="Cambria Math" panose="02040503050406030204" pitchFamily="18" charset="0"/>
                          </a:rPr>
                        </m:ctrlPr>
                      </m:funcPr>
                      <m:fName>
                        <m:r>
                          <m:rPr>
                            <m:sty m:val="p"/>
                          </m:rPr>
                          <a:rPr lang="en-US">
                            <a:solidFill>
                              <a:schemeClr val="tx1"/>
                            </a:solidFill>
                            <a:latin typeface="Cambria Math" panose="02040503050406030204" pitchFamily="18" charset="0"/>
                          </a:rPr>
                          <m:t>exp</m:t>
                        </m:r>
                      </m:fName>
                      <m:e>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𝑗</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𝑘</m:t>
                                </m:r>
                              </m:e>
                              <m:sub>
                                <m:r>
                                  <a:rPr lang="en-US" i="1">
                                    <a:solidFill>
                                      <a:schemeClr val="tx1"/>
                                    </a:solidFill>
                                    <a:latin typeface="Cambria Math" panose="02040503050406030204" pitchFamily="18" charset="0"/>
                                  </a:rPr>
                                  <m:t>𝑥</m:t>
                                </m:r>
                              </m:sub>
                            </m:sSub>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𝑥</m:t>
                                </m:r>
                              </m:e>
                              <m:sub>
                                <m:r>
                                  <a:rPr lang="en-US" i="1">
                                    <a:solidFill>
                                      <a:schemeClr val="tx1"/>
                                    </a:solidFill>
                                    <a:latin typeface="Cambria Math" panose="02040503050406030204" pitchFamily="18" charset="0"/>
                                  </a:rPr>
                                  <m:t>0</m:t>
                                </m:r>
                              </m:sub>
                            </m:sSub>
                          </m:e>
                        </m:d>
                      </m:e>
                    </m:func>
                    <m:func>
                      <m:funcPr>
                        <m:ctrlPr>
                          <a:rPr lang="en-US">
                            <a:solidFill>
                              <a:schemeClr val="tx1"/>
                            </a:solidFill>
                            <a:latin typeface="Cambria Math" panose="02040503050406030204" pitchFamily="18" charset="0"/>
                          </a:rPr>
                        </m:ctrlPr>
                      </m:funcPr>
                      <m:fName>
                        <m:r>
                          <m:rPr>
                            <m:sty m:val="p"/>
                          </m:rPr>
                          <a:rPr lang="en-US">
                            <a:solidFill>
                              <a:schemeClr val="tx1"/>
                            </a:solidFill>
                            <a:latin typeface="Cambria Math" panose="02040503050406030204" pitchFamily="18" charset="0"/>
                          </a:rPr>
                          <m:t>exp</m:t>
                        </m:r>
                      </m:fName>
                      <m:e>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𝑗</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𝑘</m:t>
                                </m:r>
                              </m:e>
                              <m:sub>
                                <m:r>
                                  <a:rPr lang="en-US" i="1">
                                    <a:solidFill>
                                      <a:schemeClr val="tx1"/>
                                    </a:solidFill>
                                    <a:latin typeface="Cambria Math" panose="02040503050406030204" pitchFamily="18" charset="0"/>
                                  </a:rPr>
                                  <m:t>𝑅</m:t>
                                </m:r>
                              </m:sub>
                            </m:sSub>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𝑅</m:t>
                                </m:r>
                              </m:e>
                              <m:sub>
                                <m:r>
                                  <a:rPr lang="en-US" i="1">
                                    <a:solidFill>
                                      <a:schemeClr val="tx1"/>
                                    </a:solidFill>
                                    <a:latin typeface="Cambria Math" panose="02040503050406030204" pitchFamily="18" charset="0"/>
                                  </a:rPr>
                                  <m:t>0</m:t>
                                </m:r>
                              </m:sub>
                            </m:sSub>
                          </m:e>
                        </m:d>
                      </m:e>
                    </m:func>
                  </m:oMath>
                </a14:m>
                <a:endParaRPr lang="en-US" dirty="0">
                  <a:solidFill>
                    <a:schemeClr val="tx1"/>
                  </a:solidFill>
                </a:endParaRPr>
              </a:p>
              <a:p>
                <a:r>
                  <a:rPr lang="en-US" dirty="0">
                    <a:solidFill>
                      <a:schemeClr val="tx1"/>
                    </a:solidFill>
                  </a:rPr>
                  <a:t>So just like with f-k migration:</a:t>
                </a:r>
              </a:p>
              <a:p>
                <a:pPr lvl="1"/>
                <a:r>
                  <a:rPr lang="en-US" dirty="0">
                    <a:solidFill>
                      <a:schemeClr val="tx1"/>
                    </a:solidFill>
                  </a:rPr>
                  <a:t>We can manipulate the analytical form into the 2D Fourier transform of the SAR image </a:t>
                </a:r>
                <a14:m>
                  <m:oMath xmlns:m="http://schemas.openxmlformats.org/officeDocument/2006/math">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𝑥</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𝑦</m:t>
                            </m:r>
                          </m:sub>
                        </m:sSub>
                      </m:e>
                    </m:d>
                  </m:oMath>
                </a14:m>
                <a:r>
                  <a:rPr lang="en-US" dirty="0">
                    <a:solidFill>
                      <a:schemeClr val="tx1"/>
                    </a:solidFill>
                  </a:rPr>
                  <a:t>.</a:t>
                </a:r>
              </a:p>
              <a:p>
                <a:pPr lvl="1"/>
                <a:r>
                  <a:rPr lang="en-US" dirty="0">
                    <a:solidFill>
                      <a:schemeClr val="tx1"/>
                    </a:solidFill>
                  </a:rPr>
                  <a:t>The sampling is not uniform in </a:t>
                </a:r>
                <a14:m>
                  <m:oMath xmlns:m="http://schemas.openxmlformats.org/officeDocument/2006/math">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𝑘</m:t>
                        </m:r>
                      </m:e>
                      <m:sub>
                        <m:r>
                          <a:rPr lang="en-US" b="0" i="1" smtClean="0">
                            <a:solidFill>
                              <a:schemeClr val="tx1"/>
                            </a:solidFill>
                            <a:latin typeface="Cambria Math" panose="02040503050406030204" pitchFamily="18" charset="0"/>
                          </a:rPr>
                          <m:t>𝑥</m:t>
                        </m:r>
                      </m:sub>
                    </m:sSub>
                  </m:oMath>
                </a14:m>
                <a:r>
                  <a:rPr lang="en-US" dirty="0">
                    <a:solidFill>
                      <a:schemeClr val="tx1"/>
                    </a:solidFill>
                  </a:rPr>
                  <a:t> or </a:t>
                </a:r>
                <a14:m>
                  <m:oMath xmlns:m="http://schemas.openxmlformats.org/officeDocument/2006/math">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𝑘</m:t>
                        </m:r>
                      </m:e>
                      <m:sub>
                        <m:r>
                          <a:rPr lang="en-US" b="0" i="1" smtClean="0">
                            <a:solidFill>
                              <a:schemeClr val="tx1"/>
                            </a:solidFill>
                            <a:latin typeface="Cambria Math" panose="02040503050406030204" pitchFamily="18" charset="0"/>
                          </a:rPr>
                          <m:t>𝑦</m:t>
                        </m:r>
                      </m:sub>
                    </m:sSub>
                  </m:oMath>
                </a14:m>
                <a:r>
                  <a:rPr lang="en-US" dirty="0">
                    <a:solidFill>
                      <a:schemeClr val="tx1"/>
                    </a:solidFill>
                  </a:rPr>
                  <a:t> in the case of the polar format algorithm so IDFT2 is not possible</a:t>
                </a:r>
              </a:p>
              <a:p>
                <a:pPr lvl="1"/>
                <a:r>
                  <a:rPr lang="en-US" dirty="0">
                    <a:solidFill>
                      <a:schemeClr val="tx1"/>
                    </a:solidFill>
                  </a:rPr>
                  <a:t>What can we do? </a:t>
                </a:r>
                <a:r>
                  <a:rPr lang="en-US" dirty="0">
                    <a:solidFill>
                      <a:srgbClr val="FF0000"/>
                    </a:solidFill>
                  </a:rPr>
                  <a:t>2D </a:t>
                </a:r>
                <a:r>
                  <a:rPr lang="en-US" dirty="0" err="1">
                    <a:solidFill>
                      <a:srgbClr val="FF0000"/>
                    </a:solidFill>
                  </a:rPr>
                  <a:t>sinc</a:t>
                </a:r>
                <a:r>
                  <a:rPr lang="en-US" dirty="0">
                    <a:solidFill>
                      <a:srgbClr val="FF0000"/>
                    </a:solidFill>
                  </a:rPr>
                  <a:t>-interpolation to a uniform grid!</a:t>
                </a:r>
              </a:p>
            </p:txBody>
          </p:sp>
        </mc:Choice>
        <mc:Fallback>
          <p:sp>
            <p:nvSpPr>
              <p:cNvPr id="3" name="Content Placeholder 2">
                <a:extLst>
                  <a:ext uri="{FF2B5EF4-FFF2-40B4-BE49-F238E27FC236}">
                    <a16:creationId xmlns:a16="http://schemas.microsoft.com/office/drawing/2014/main" id="{B0D4D32C-79CB-189C-2AE1-A9779BA13614}"/>
                  </a:ext>
                </a:extLst>
              </p:cNvPr>
              <p:cNvSpPr>
                <a:spLocks noGrp="1" noRot="1" noChangeAspect="1" noMove="1" noResize="1" noEditPoints="1" noAdjustHandles="1" noChangeArrowheads="1" noChangeShapeType="1" noTextEdit="1"/>
              </p:cNvSpPr>
              <p:nvPr>
                <p:ph idx="1"/>
              </p:nvPr>
            </p:nvSpPr>
            <p:spPr>
              <a:xfrm>
                <a:off x="45105" y="774985"/>
                <a:ext cx="12063519" cy="5941550"/>
              </a:xfrm>
              <a:blipFill>
                <a:blip r:embed="rId2"/>
                <a:stretch>
                  <a:fillRect l="-910" r="-1011"/>
                </a:stretch>
              </a:blipFill>
            </p:spPr>
            <p:txBody>
              <a:bodyPr/>
              <a:lstStyle/>
              <a:p>
                <a:r>
                  <a:rPr lang="en-US">
                    <a:noFill/>
                  </a:rPr>
                  <a:t> </a:t>
                </a:r>
              </a:p>
            </p:txBody>
          </p:sp>
        </mc:Fallback>
      </mc:AlternateContent>
    </p:spTree>
    <p:extLst>
      <p:ext uri="{BB962C8B-B14F-4D97-AF65-F5344CB8AC3E}">
        <p14:creationId xmlns:p14="http://schemas.microsoft.com/office/powerpoint/2010/main" val="12705757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itle 1">
                <a:extLst>
                  <a:ext uri="{FF2B5EF4-FFF2-40B4-BE49-F238E27FC236}">
                    <a16:creationId xmlns:a16="http://schemas.microsoft.com/office/drawing/2014/main" id="{CAE0E975-3C31-3CD3-1CDD-A7DE86004C07}"/>
                  </a:ext>
                </a:extLst>
              </p:cNvPr>
              <p:cNvSpPr>
                <a:spLocks noGrp="1"/>
              </p:cNvSpPr>
              <p:nvPr>
                <p:ph type="title"/>
              </p:nvPr>
            </p:nvSpPr>
            <p:spPr/>
            <p:txBody>
              <a:bodyPr/>
              <a:lstStyle/>
              <a:p>
                <a:r>
                  <a:rPr lang="en-US" dirty="0"/>
                  <a:t>After deramping,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𝑥</m:t>
                        </m:r>
                      </m:sub>
                    </m:sSub>
                  </m:oMath>
                </a14:m>
                <a:r>
                  <a:rPr lang="en-US" dirty="0"/>
                  <a:t> and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𝑦</m:t>
                        </m:r>
                      </m:sub>
                    </m:sSub>
                  </m:oMath>
                </a14:m>
                <a:r>
                  <a:rPr lang="en-US" dirty="0"/>
                  <a:t> samples:</a:t>
                </a:r>
              </a:p>
            </p:txBody>
          </p:sp>
        </mc:Choice>
        <mc:Fallback>
          <p:sp>
            <p:nvSpPr>
              <p:cNvPr id="2" name="Title 1">
                <a:extLst>
                  <a:ext uri="{FF2B5EF4-FFF2-40B4-BE49-F238E27FC236}">
                    <a16:creationId xmlns:a16="http://schemas.microsoft.com/office/drawing/2014/main" id="{CAE0E975-3C31-3CD3-1CDD-A7DE86004C07}"/>
                  </a:ext>
                </a:extLst>
              </p:cNvPr>
              <p:cNvSpPr>
                <a:spLocks noGrp="1" noRot="1" noChangeAspect="1" noMove="1" noResize="1" noEditPoints="1" noAdjustHandles="1" noChangeArrowheads="1" noChangeShapeType="1" noTextEdit="1"/>
              </p:cNvSpPr>
              <p:nvPr>
                <p:ph type="title"/>
              </p:nvPr>
            </p:nvSpPr>
            <p:spPr>
              <a:blipFill>
                <a:blip r:embed="rId3"/>
                <a:stretch>
                  <a:fillRect l="-2377"/>
                </a:stretch>
              </a:blipFill>
            </p:spPr>
            <p:txBody>
              <a:bodyPr/>
              <a:lstStyle/>
              <a:p>
                <a:r>
                  <a:rPr lang="en-US">
                    <a:noFill/>
                  </a:rPr>
                  <a:t> </a:t>
                </a:r>
              </a:p>
            </p:txBody>
          </p:sp>
        </mc:Fallback>
      </mc:AlternateContent>
      <p:pic>
        <p:nvPicPr>
          <p:cNvPr id="5" name="Content Placeholder 4">
            <a:extLst>
              <a:ext uri="{FF2B5EF4-FFF2-40B4-BE49-F238E27FC236}">
                <a16:creationId xmlns:a16="http://schemas.microsoft.com/office/drawing/2014/main" id="{AA3DB957-5BBB-F559-10EA-C61B0978473A}"/>
              </a:ext>
            </a:extLst>
          </p:cNvPr>
          <p:cNvPicPr>
            <a:picLocks noGrp="1" noChangeAspect="1"/>
          </p:cNvPicPr>
          <p:nvPr>
            <p:ph idx="1"/>
          </p:nvPr>
        </p:nvPicPr>
        <p:blipFill>
          <a:blip r:embed="rId4"/>
          <a:stretch>
            <a:fillRect/>
          </a:stretch>
        </p:blipFill>
        <p:spPr>
          <a:xfrm>
            <a:off x="2828469" y="2196054"/>
            <a:ext cx="6535062" cy="3610479"/>
          </a:xfrm>
          <a:prstGeom prst="rect">
            <a:avLst/>
          </a:prstGeom>
        </p:spPr>
      </p:pic>
    </p:spTree>
    <p:extLst>
      <p:ext uri="{BB962C8B-B14F-4D97-AF65-F5344CB8AC3E}">
        <p14:creationId xmlns:p14="http://schemas.microsoft.com/office/powerpoint/2010/main" val="19608798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itle 1">
                <a:extLst>
                  <a:ext uri="{FF2B5EF4-FFF2-40B4-BE49-F238E27FC236}">
                    <a16:creationId xmlns:a16="http://schemas.microsoft.com/office/drawing/2014/main" id="{A0345F77-A975-82A2-5972-E04A3FB21EB0}"/>
                  </a:ext>
                </a:extLst>
              </p:cNvPr>
              <p:cNvSpPr>
                <a:spLocks noGrp="1"/>
              </p:cNvSpPr>
              <p:nvPr>
                <p:ph type="title"/>
              </p:nvPr>
            </p:nvSpPr>
            <p:spPr/>
            <p:txBody>
              <a:bodyPr>
                <a:normAutofit/>
              </a:bodyPr>
              <a:lstStyle/>
              <a:p>
                <a:r>
                  <a:rPr lang="en-US" dirty="0"/>
                  <a:t>After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𝑦</m:t>
                        </m:r>
                      </m:sub>
                    </m:sSub>
                  </m:oMath>
                </a14:m>
                <a:r>
                  <a:rPr lang="en-US" dirty="0"/>
                  <a:t> resampling,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𝑥</m:t>
                        </m:r>
                      </m:sub>
                    </m:sSub>
                  </m:oMath>
                </a14:m>
                <a:r>
                  <a:rPr lang="en-US" dirty="0"/>
                  <a:t> and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𝑦</m:t>
                        </m:r>
                      </m:sub>
                    </m:sSub>
                  </m:oMath>
                </a14:m>
                <a:r>
                  <a:rPr lang="en-US" dirty="0"/>
                  <a:t> samples:</a:t>
                </a:r>
              </a:p>
            </p:txBody>
          </p:sp>
        </mc:Choice>
        <mc:Fallback>
          <p:sp>
            <p:nvSpPr>
              <p:cNvPr id="2" name="Title 1">
                <a:extLst>
                  <a:ext uri="{FF2B5EF4-FFF2-40B4-BE49-F238E27FC236}">
                    <a16:creationId xmlns:a16="http://schemas.microsoft.com/office/drawing/2014/main" id="{A0345F77-A975-82A2-5972-E04A3FB21EB0}"/>
                  </a:ext>
                </a:extLst>
              </p:cNvPr>
              <p:cNvSpPr>
                <a:spLocks noGrp="1" noRot="1" noChangeAspect="1" noMove="1" noResize="1" noEditPoints="1" noAdjustHandles="1" noChangeArrowheads="1" noChangeShapeType="1" noTextEdit="1"/>
              </p:cNvSpPr>
              <p:nvPr>
                <p:ph type="title"/>
              </p:nvPr>
            </p:nvSpPr>
            <p:spPr>
              <a:blipFill>
                <a:blip r:embed="rId3"/>
                <a:stretch>
                  <a:fillRect l="-2377"/>
                </a:stretch>
              </a:blipFill>
            </p:spPr>
            <p:txBody>
              <a:bodyPr/>
              <a:lstStyle/>
              <a:p>
                <a:r>
                  <a:rPr lang="en-US">
                    <a:noFill/>
                  </a:rPr>
                  <a:t> </a:t>
                </a:r>
              </a:p>
            </p:txBody>
          </p:sp>
        </mc:Fallback>
      </mc:AlternateContent>
      <p:pic>
        <p:nvPicPr>
          <p:cNvPr id="5" name="Content Placeholder 4">
            <a:extLst>
              <a:ext uri="{FF2B5EF4-FFF2-40B4-BE49-F238E27FC236}">
                <a16:creationId xmlns:a16="http://schemas.microsoft.com/office/drawing/2014/main" id="{DEEBB12A-7231-D72B-D6D7-55DEB255CC24}"/>
              </a:ext>
            </a:extLst>
          </p:cNvPr>
          <p:cNvPicPr>
            <a:picLocks noGrp="1" noChangeAspect="1"/>
          </p:cNvPicPr>
          <p:nvPr>
            <p:ph idx="1"/>
          </p:nvPr>
        </p:nvPicPr>
        <p:blipFill>
          <a:blip r:embed="rId4"/>
          <a:stretch>
            <a:fillRect/>
          </a:stretch>
        </p:blipFill>
        <p:spPr>
          <a:xfrm>
            <a:off x="2928495" y="1910264"/>
            <a:ext cx="6335009" cy="4182059"/>
          </a:xfrm>
          <a:prstGeom prst="rect">
            <a:avLst/>
          </a:prstGeom>
        </p:spPr>
      </p:pic>
    </p:spTree>
    <p:extLst>
      <p:ext uri="{BB962C8B-B14F-4D97-AF65-F5344CB8AC3E}">
        <p14:creationId xmlns:p14="http://schemas.microsoft.com/office/powerpoint/2010/main" val="3013462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itle 1">
                <a:extLst>
                  <a:ext uri="{FF2B5EF4-FFF2-40B4-BE49-F238E27FC236}">
                    <a16:creationId xmlns:a16="http://schemas.microsoft.com/office/drawing/2014/main" id="{F8301D24-2DF2-1526-6DC6-62C3CEB41078}"/>
                  </a:ext>
                </a:extLst>
              </p:cNvPr>
              <p:cNvSpPr>
                <a:spLocks noGrp="1"/>
              </p:cNvSpPr>
              <p:nvPr>
                <p:ph type="title"/>
              </p:nvPr>
            </p:nvSpPr>
            <p:spPr/>
            <p:txBody>
              <a:bodyPr>
                <a:normAutofit fontScale="90000"/>
              </a:bodyPr>
              <a:lstStyle/>
              <a:p>
                <a:r>
                  <a:rPr lang="en-US" dirty="0"/>
                  <a:t>After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b="0" i="1" smtClean="0">
                            <a:latin typeface="Cambria Math" panose="02040503050406030204" pitchFamily="18" charset="0"/>
                          </a:rPr>
                          <m:t>𝑥</m:t>
                        </m:r>
                      </m:sub>
                    </m:sSub>
                  </m:oMath>
                </a14:m>
                <a:r>
                  <a:rPr lang="en-US" dirty="0"/>
                  <a:t> resampling,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𝑥</m:t>
                        </m:r>
                      </m:sub>
                    </m:sSub>
                  </m:oMath>
                </a14:m>
                <a:r>
                  <a:rPr lang="en-US" dirty="0"/>
                  <a:t> and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𝑦</m:t>
                        </m:r>
                      </m:sub>
                    </m:sSub>
                  </m:oMath>
                </a14:m>
                <a:r>
                  <a:rPr lang="en-US" dirty="0"/>
                  <a:t> samples:</a:t>
                </a:r>
                <a:br>
                  <a:rPr lang="en-US" dirty="0"/>
                </a:br>
                <a:r>
                  <a:rPr lang="en-US" dirty="0"/>
                  <a:t>       (and now we are ready to apply IFFT2!)</a:t>
                </a:r>
              </a:p>
            </p:txBody>
          </p:sp>
        </mc:Choice>
        <mc:Fallback>
          <p:sp>
            <p:nvSpPr>
              <p:cNvPr id="2" name="Title 1">
                <a:extLst>
                  <a:ext uri="{FF2B5EF4-FFF2-40B4-BE49-F238E27FC236}">
                    <a16:creationId xmlns:a16="http://schemas.microsoft.com/office/drawing/2014/main" id="{F8301D24-2DF2-1526-6DC6-62C3CEB41078}"/>
                  </a:ext>
                </a:extLst>
              </p:cNvPr>
              <p:cNvSpPr>
                <a:spLocks noGrp="1" noRot="1" noChangeAspect="1" noMove="1" noResize="1" noEditPoints="1" noAdjustHandles="1" noChangeArrowheads="1" noChangeShapeType="1" noTextEdit="1"/>
              </p:cNvSpPr>
              <p:nvPr>
                <p:ph type="title"/>
              </p:nvPr>
            </p:nvSpPr>
            <p:spPr>
              <a:blipFill>
                <a:blip r:embed="rId3"/>
                <a:stretch>
                  <a:fillRect l="-2087" t="-7834" b="-16590"/>
                </a:stretch>
              </a:blipFill>
            </p:spPr>
            <p:txBody>
              <a:bodyPr/>
              <a:lstStyle/>
              <a:p>
                <a:r>
                  <a:rPr lang="en-US">
                    <a:noFill/>
                  </a:rPr>
                  <a:t> </a:t>
                </a:r>
              </a:p>
            </p:txBody>
          </p:sp>
        </mc:Fallback>
      </mc:AlternateContent>
      <p:pic>
        <p:nvPicPr>
          <p:cNvPr id="5" name="Content Placeholder 4">
            <a:extLst>
              <a:ext uri="{FF2B5EF4-FFF2-40B4-BE49-F238E27FC236}">
                <a16:creationId xmlns:a16="http://schemas.microsoft.com/office/drawing/2014/main" id="{B4CE2D08-6394-9140-19D4-518EBB3A6311}"/>
              </a:ext>
            </a:extLst>
          </p:cNvPr>
          <p:cNvPicPr>
            <a:picLocks noGrp="1" noChangeAspect="1"/>
          </p:cNvPicPr>
          <p:nvPr>
            <p:ph idx="1"/>
          </p:nvPr>
        </p:nvPicPr>
        <p:blipFill>
          <a:blip r:embed="rId4"/>
          <a:stretch>
            <a:fillRect/>
          </a:stretch>
        </p:blipFill>
        <p:spPr>
          <a:xfrm>
            <a:off x="2733205" y="2172238"/>
            <a:ext cx="6725589" cy="3658111"/>
          </a:xfrm>
          <a:prstGeom prst="rect">
            <a:avLst/>
          </a:prstGeom>
        </p:spPr>
      </p:pic>
    </p:spTree>
    <p:extLst>
      <p:ext uri="{BB962C8B-B14F-4D97-AF65-F5344CB8AC3E}">
        <p14:creationId xmlns:p14="http://schemas.microsoft.com/office/powerpoint/2010/main" val="41623350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5591F-E8FB-B846-E1A9-C23159725FA1}"/>
              </a:ext>
            </a:extLst>
          </p:cNvPr>
          <p:cNvSpPr>
            <a:spLocks noGrp="1"/>
          </p:cNvSpPr>
          <p:nvPr>
            <p:ph type="title"/>
          </p:nvPr>
        </p:nvSpPr>
        <p:spPr>
          <a:xfrm>
            <a:off x="838200" y="0"/>
            <a:ext cx="10515600" cy="1325563"/>
          </a:xfrm>
        </p:spPr>
        <p:txBody>
          <a:bodyPr/>
          <a:lstStyle/>
          <a:p>
            <a:r>
              <a:rPr lang="en-US" dirty="0"/>
              <a:t>Polar Format Algorithm: Resampling</a:t>
            </a:r>
            <a:br>
              <a:rPr lang="en-US" dirty="0"/>
            </a:br>
            <a:r>
              <a:rPr lang="en-US" sz="2400" dirty="0"/>
              <a:t>(connection to </a:t>
            </a:r>
            <a:r>
              <a:rPr lang="en-US" sz="2400" dirty="0" err="1"/>
              <a:t>Doerry’s</a:t>
            </a:r>
            <a:r>
              <a:rPr lang="en-US" sz="2400" dirty="0"/>
              <a:t> publication)</a:t>
            </a: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496CCBB-CA09-2120-DD2C-EBA9945BF55D}"/>
                  </a:ext>
                </a:extLst>
              </p:cNvPr>
              <p:cNvSpPr>
                <a:spLocks noGrp="1"/>
              </p:cNvSpPr>
              <p:nvPr>
                <p:ph idx="1"/>
              </p:nvPr>
            </p:nvSpPr>
            <p:spPr>
              <a:xfrm>
                <a:off x="-83127" y="1194956"/>
                <a:ext cx="12275127" cy="5663044"/>
              </a:xfrm>
            </p:spPr>
            <p:txBody>
              <a:bodyPr>
                <a:normAutofit fontScale="85000" lnSpcReduction="20000"/>
              </a:bodyPr>
              <a:lstStyle/>
              <a:p>
                <a:r>
                  <a:rPr lang="en-US" b="0" dirty="0">
                    <a:latin typeface="Cambria Math" panose="02040503050406030204" pitchFamily="18" charset="0"/>
                  </a:rPr>
                  <a:t>Data are sampled at along-track samples, </a:t>
                </a:r>
                <a14:m>
                  <m:oMath xmlns:m="http://schemas.openxmlformats.org/officeDocument/2006/math">
                    <m:r>
                      <a:rPr lang="en-US" b="0" i="1" smtClean="0">
                        <a:latin typeface="Cambria Math" panose="02040503050406030204" pitchFamily="18" charset="0"/>
                      </a:rPr>
                      <m:t>𝑛</m:t>
                    </m:r>
                  </m:oMath>
                </a14:m>
                <a:r>
                  <a:rPr lang="en-US" b="0" dirty="0">
                    <a:latin typeface="Cambria Math" panose="02040503050406030204" pitchFamily="18" charset="0"/>
                  </a:rPr>
                  <a:t>, and range samples, </a:t>
                </a:r>
                <a14:m>
                  <m:oMath xmlns:m="http://schemas.openxmlformats.org/officeDocument/2006/math">
                    <m:r>
                      <a:rPr lang="en-US" b="0" i="1" smtClean="0">
                        <a:latin typeface="Cambria Math" panose="02040503050406030204" pitchFamily="18" charset="0"/>
                      </a:rPr>
                      <m:t>𝑖</m:t>
                    </m:r>
                  </m:oMath>
                </a14:m>
                <a:r>
                  <a:rPr lang="en-US" b="0" dirty="0">
                    <a:latin typeface="Cambria Math" panose="02040503050406030204" pitchFamily="18" charset="0"/>
                  </a:rPr>
                  <a:t> which are related to the wavenumber domain as:</a:t>
                </a:r>
              </a:p>
              <a:p>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𝑅𝐹</m:t>
                            </m:r>
                          </m:sub>
                        </m:sSub>
                      </m:num>
                      <m:den>
                        <m:r>
                          <a:rPr lang="en-US" i="1">
                            <a:latin typeface="Cambria Math" panose="02040503050406030204" pitchFamily="18" charset="0"/>
                          </a:rPr>
                          <m:t>𝑐</m:t>
                        </m:r>
                      </m:den>
                    </m:f>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0</m:t>
                            </m:r>
                          </m:sub>
                        </m:sSub>
                        <m:func>
                          <m:funcPr>
                            <m:ctrlPr>
                              <a:rPr lang="en-US">
                                <a:latin typeface="Cambria Math" panose="02040503050406030204" pitchFamily="18" charset="0"/>
                              </a:rPr>
                            </m:ctrlPr>
                          </m:funcPr>
                          <m:fName>
                            <m:r>
                              <m:rPr>
                                <m:sty m:val="p"/>
                              </m:rPr>
                              <a:rPr lang="en-US">
                                <a:latin typeface="Cambria Math" panose="02040503050406030204" pitchFamily="18" charset="0"/>
                              </a:rPr>
                              <m:t>sin</m:t>
                            </m:r>
                          </m:fName>
                          <m:e>
                            <m:r>
                              <a:rPr lang="en-US" i="1">
                                <a:latin typeface="Cambria Math" panose="02040503050406030204" pitchFamily="18" charset="0"/>
                              </a:rPr>
                              <m:t>𝛼</m:t>
                            </m:r>
                          </m:e>
                        </m:func>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0</m:t>
                            </m:r>
                          </m:sub>
                        </m:sSub>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cos</m:t>
                            </m:r>
                          </m:fName>
                          <m:e>
                            <m:r>
                              <a:rPr lang="en-US" b="0" i="1" smtClean="0">
                                <a:latin typeface="Cambria Math" panose="02040503050406030204" pitchFamily="18" charset="0"/>
                              </a:rPr>
                              <m:t>𝛼</m:t>
                            </m:r>
                          </m:e>
                        </m:func>
                      </m:e>
                    </m:d>
                    <m:r>
                      <a:rPr lang="en-US" b="0" i="1" smtClean="0">
                        <a:latin typeface="Cambria Math" panose="02040503050406030204" pitchFamily="18" charset="0"/>
                      </a:rPr>
                      <m:t>=</m:t>
                    </m:r>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2</m:t>
                            </m:r>
                          </m:num>
                          <m:den>
                            <m:r>
                              <a:rPr lang="en-US" i="1">
                                <a:latin typeface="Cambria Math" panose="02040503050406030204" pitchFamily="18" charset="0"/>
                              </a:rPr>
                              <m:t>𝑐</m:t>
                            </m:r>
                          </m:den>
                        </m:f>
                        <m:r>
                          <a:rPr lang="en-US" i="1">
                            <a:latin typeface="Cambria Math" panose="02040503050406030204" pitchFamily="18" charset="0"/>
                          </a:rPr>
                          <m:t> </m:t>
                        </m:r>
                        <m:d>
                          <m:dPr>
                            <m:ctrlPr>
                              <a:rPr lang="en-US" i="1">
                                <a:latin typeface="Cambria Math" panose="02040503050406030204" pitchFamily="18" charset="0"/>
                              </a:rPr>
                            </m:ctrlPr>
                          </m:dPr>
                          <m:e>
                            <m:r>
                              <a:rPr lang="en-US" i="1">
                                <a:latin typeface="Cambria Math" panose="02040503050406030204" pitchFamily="18" charset="0"/>
                              </a:rPr>
                              <m:t>2</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𝑐</m:t>
                                </m:r>
                              </m:sub>
                            </m:sSub>
                            <m:r>
                              <a:rPr lang="en-US" i="1">
                                <a:latin typeface="Cambria Math" panose="02040503050406030204" pitchFamily="18" charset="0"/>
                              </a:rPr>
                              <m:t>+2</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𝑟</m:t>
                                </m:r>
                              </m:sub>
                            </m:sSub>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m:t>
                                </m:r>
                              </m:sup>
                            </m:sSup>
                          </m:e>
                        </m:d>
                        <m:func>
                          <m:funcPr>
                            <m:ctrlPr>
                              <a:rPr lang="en-US">
                                <a:latin typeface="Cambria Math" panose="02040503050406030204" pitchFamily="18" charset="0"/>
                              </a:rPr>
                            </m:ctrlPr>
                          </m:funcPr>
                          <m:fName>
                            <m:r>
                              <m:rPr>
                                <m:sty m:val="p"/>
                              </m:rPr>
                              <a:rPr lang="en-US">
                                <a:latin typeface="Cambria Math" panose="02040503050406030204" pitchFamily="18" charset="0"/>
                              </a:rPr>
                              <m:t>sin</m:t>
                            </m:r>
                          </m:fName>
                          <m:e>
                            <m:r>
                              <a:rPr lang="en-US" i="1">
                                <a:latin typeface="Cambria Math" panose="02040503050406030204" pitchFamily="18" charset="0"/>
                              </a:rPr>
                              <m:t>𝛼</m:t>
                            </m:r>
                          </m:e>
                        </m:func>
                      </m:e>
                    </m:d>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0</m:t>
                        </m:r>
                      </m:sub>
                    </m:sSub>
                    <m:r>
                      <a:rPr lang="en-US" b="0" i="1" smtClean="0">
                        <a:latin typeface="Cambria Math" panose="02040503050406030204" pitchFamily="18" charset="0"/>
                      </a:rPr>
                      <m:t>−</m:t>
                    </m:r>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2</m:t>
                            </m:r>
                          </m:num>
                          <m:den>
                            <m:r>
                              <a:rPr lang="en-US" i="1">
                                <a:latin typeface="Cambria Math" panose="02040503050406030204" pitchFamily="18" charset="0"/>
                              </a:rPr>
                              <m:t>𝑐</m:t>
                            </m:r>
                          </m:den>
                        </m:f>
                        <m:r>
                          <a:rPr lang="en-US" i="1">
                            <a:latin typeface="Cambria Math" panose="02040503050406030204" pitchFamily="18" charset="0"/>
                          </a:rPr>
                          <m:t> </m:t>
                        </m:r>
                        <m:d>
                          <m:dPr>
                            <m:ctrlPr>
                              <a:rPr lang="en-US" i="1">
                                <a:latin typeface="Cambria Math" panose="02040503050406030204" pitchFamily="18" charset="0"/>
                              </a:rPr>
                            </m:ctrlPr>
                          </m:dPr>
                          <m:e>
                            <m:r>
                              <a:rPr lang="en-US" i="1">
                                <a:latin typeface="Cambria Math" panose="02040503050406030204" pitchFamily="18" charset="0"/>
                              </a:rPr>
                              <m:t>2</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𝑐</m:t>
                                </m:r>
                              </m:sub>
                            </m:sSub>
                            <m:r>
                              <a:rPr lang="en-US" i="1">
                                <a:latin typeface="Cambria Math" panose="02040503050406030204" pitchFamily="18" charset="0"/>
                              </a:rPr>
                              <m:t>+2</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𝑟</m:t>
                                </m:r>
                              </m:sub>
                            </m:sSub>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m:t>
                                </m:r>
                              </m:sup>
                            </m:sSup>
                          </m:e>
                        </m:d>
                        <m:func>
                          <m:funcPr>
                            <m:ctrlPr>
                              <a:rPr lang="en-US">
                                <a:latin typeface="Cambria Math" panose="02040503050406030204" pitchFamily="18" charset="0"/>
                              </a:rPr>
                            </m:ctrlPr>
                          </m:funcPr>
                          <m:fName>
                            <m:r>
                              <m:rPr>
                                <m:sty m:val="p"/>
                              </m:rPr>
                              <a:rPr lang="en-US">
                                <a:latin typeface="Cambria Math" panose="02040503050406030204" pitchFamily="18" charset="0"/>
                              </a:rPr>
                              <m:t>cos</m:t>
                            </m:r>
                          </m:fName>
                          <m:e>
                            <m:r>
                              <a:rPr lang="en-US" i="1">
                                <a:latin typeface="Cambria Math" panose="02040503050406030204" pitchFamily="18" charset="0"/>
                              </a:rPr>
                              <m:t>𝛼</m:t>
                            </m:r>
                          </m:e>
                        </m:func>
                      </m:e>
                    </m:d>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0</m:t>
                        </m:r>
                      </m:sub>
                    </m:sSub>
                  </m:oMath>
                </a14:m>
                <a:endParaRPr lang="en-US" b="0" dirty="0">
                  <a:latin typeface="Cambria Math" panose="02040503050406030204" pitchFamily="18" charset="0"/>
                </a:endParaRPr>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𝑥</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𝑖</m:t>
                        </m:r>
                        <m:r>
                          <a:rPr lang="en-US" b="0" i="1" smtClean="0">
                            <a:latin typeface="Cambria Math" panose="02040503050406030204" pitchFamily="18" charset="0"/>
                          </a:rPr>
                          <m:t>,</m:t>
                        </m:r>
                        <m:r>
                          <a:rPr lang="en-US" b="0" i="1" smtClean="0">
                            <a:latin typeface="Cambria Math" panose="02040503050406030204" pitchFamily="18" charset="0"/>
                          </a:rPr>
                          <m:t>𝑛</m:t>
                        </m:r>
                      </m:e>
                    </m:d>
                    <m:r>
                      <a:rPr lang="en-US" b="0" i="1" smtClean="0">
                        <a:latin typeface="Cambria Math" panose="02040503050406030204" pitchFamily="18" charset="0"/>
                      </a:rPr>
                      <m:t>=</m:t>
                    </m:r>
                    <m:f>
                      <m:fPr>
                        <m:ctrlPr>
                          <a:rPr lang="en-US" b="0" i="0" smtClean="0">
                            <a:latin typeface="Cambria Math" panose="02040503050406030204" pitchFamily="18" charset="0"/>
                          </a:rPr>
                        </m:ctrlPr>
                      </m:fPr>
                      <m:num>
                        <m:r>
                          <a:rPr lang="en-US" b="0" i="0" smtClean="0">
                            <a:latin typeface="Cambria Math" panose="02040503050406030204" pitchFamily="18" charset="0"/>
                          </a:rPr>
                          <m:t>2</m:t>
                        </m:r>
                      </m:num>
                      <m:den>
                        <m:r>
                          <m:rPr>
                            <m:sty m:val="p"/>
                          </m:rPr>
                          <a:rPr lang="en-US" b="0" i="0" smtClean="0">
                            <a:latin typeface="Cambria Math" panose="02040503050406030204" pitchFamily="18" charset="0"/>
                          </a:rPr>
                          <m:t>c</m:t>
                        </m:r>
                      </m:den>
                    </m:f>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𝜔</m:t>
                            </m:r>
                          </m:e>
                          <m:sub>
                            <m:r>
                              <a:rPr lang="en-US" b="0" i="1" smtClean="0">
                                <a:latin typeface="Cambria Math" panose="02040503050406030204" pitchFamily="18" charset="0"/>
                              </a:rPr>
                              <m:t>𝑐</m:t>
                            </m:r>
                          </m:sub>
                        </m:sSub>
                        <m:r>
                          <a:rPr lang="en-US" b="0" i="1" smtClean="0">
                            <a:latin typeface="Cambria Math" panose="02040503050406030204" pitchFamily="18" charset="0"/>
                          </a:rPr>
                          <m:t>+</m:t>
                        </m:r>
                        <m:r>
                          <a:rPr lang="en-US" b="0" i="1" smtClean="0">
                            <a:latin typeface="Cambria Math" panose="02040503050406030204" pitchFamily="18" charset="0"/>
                          </a:rPr>
                          <m:t>𝛾</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𝑠</m:t>
                            </m:r>
                          </m:sub>
                        </m:sSub>
                        <m:r>
                          <a:rPr lang="en-US" b="0" i="1" smtClean="0">
                            <a:latin typeface="Cambria Math" panose="02040503050406030204" pitchFamily="18" charset="0"/>
                          </a:rPr>
                          <m:t>𝑖</m:t>
                        </m:r>
                      </m:e>
                    </m:d>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sin</m:t>
                        </m:r>
                      </m:fName>
                      <m:e>
                        <m:d>
                          <m:dPr>
                            <m:ctrlPr>
                              <a:rPr lang="en-US" i="1">
                                <a:latin typeface="Cambria Math" panose="02040503050406030204" pitchFamily="18" charset="0"/>
                              </a:rPr>
                            </m:ctrlPr>
                          </m:dPr>
                          <m:e>
                            <m:sSub>
                              <m:sSubPr>
                                <m:ctrlPr>
                                  <a:rPr lang="en-US">
                                    <a:latin typeface="Cambria Math" panose="02040503050406030204" pitchFamily="18" charset="0"/>
                                  </a:rPr>
                                </m:ctrlPr>
                              </m:sSubPr>
                              <m:e>
                                <m:r>
                                  <m:rPr>
                                    <m:sty m:val="p"/>
                                  </m:rPr>
                                  <a:rPr lang="en-US">
                                    <a:latin typeface="Cambria Math" panose="02040503050406030204" pitchFamily="18" charset="0"/>
                                  </a:rPr>
                                  <m:t>Δ</m:t>
                                </m:r>
                              </m:e>
                              <m:sub>
                                <m:r>
                                  <a:rPr lang="en-US" b="0" i="1" smtClean="0">
                                    <a:latin typeface="Cambria Math" panose="02040503050406030204" pitchFamily="18" charset="0"/>
                                  </a:rPr>
                                  <m:t>𝛼</m:t>
                                </m:r>
                              </m:sub>
                            </m:sSub>
                            <m:r>
                              <a:rPr lang="en-US" b="0" i="1" smtClean="0">
                                <a:latin typeface="Cambria Math" panose="02040503050406030204" pitchFamily="18" charset="0"/>
                              </a:rPr>
                              <m:t>𝑛</m:t>
                            </m:r>
                          </m:e>
                        </m:d>
                      </m:e>
                    </m:func>
                  </m:oMath>
                </a14:m>
                <a:r>
                  <a:rPr lang="en-US" dirty="0"/>
                  <a:t> </a:t>
                </a:r>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𝑦</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𝑖</m:t>
                        </m:r>
                        <m:r>
                          <a:rPr lang="en-US" b="0" i="1" smtClean="0">
                            <a:latin typeface="Cambria Math" panose="02040503050406030204" pitchFamily="18" charset="0"/>
                          </a:rPr>
                          <m:t>,</m:t>
                        </m:r>
                        <m:r>
                          <a:rPr lang="en-US" b="0" i="1" smtClean="0">
                            <a:latin typeface="Cambria Math" panose="02040503050406030204" pitchFamily="18" charset="0"/>
                          </a:rPr>
                          <m:t>𝑛</m:t>
                        </m:r>
                      </m:e>
                    </m:d>
                    <m:r>
                      <a:rPr lang="en-US" b="0" i="1" smtClean="0">
                        <a:latin typeface="Cambria Math" panose="02040503050406030204" pitchFamily="18" charset="0"/>
                      </a:rPr>
                      <m:t>=−</m:t>
                    </m:r>
                    <m:f>
                      <m:fPr>
                        <m:ctrlPr>
                          <a:rPr lang="en-US" b="0" i="0" smtClean="0">
                            <a:latin typeface="Cambria Math" panose="02040503050406030204" pitchFamily="18" charset="0"/>
                          </a:rPr>
                        </m:ctrlPr>
                      </m:fPr>
                      <m:num>
                        <m:r>
                          <a:rPr lang="en-US" b="0" i="0" smtClean="0">
                            <a:latin typeface="Cambria Math" panose="02040503050406030204" pitchFamily="18" charset="0"/>
                          </a:rPr>
                          <m:t>2</m:t>
                        </m:r>
                      </m:num>
                      <m:den>
                        <m:r>
                          <m:rPr>
                            <m:sty m:val="p"/>
                          </m:rPr>
                          <a:rPr lang="en-US" b="0" i="0" smtClean="0">
                            <a:latin typeface="Cambria Math" panose="02040503050406030204" pitchFamily="18" charset="0"/>
                          </a:rPr>
                          <m:t>c</m:t>
                        </m:r>
                      </m:den>
                    </m:f>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𝜔</m:t>
                            </m:r>
                          </m:e>
                          <m:sub>
                            <m:r>
                              <a:rPr lang="en-US" b="0" i="1" smtClean="0">
                                <a:latin typeface="Cambria Math" panose="02040503050406030204" pitchFamily="18" charset="0"/>
                              </a:rPr>
                              <m:t>𝑐</m:t>
                            </m:r>
                          </m:sub>
                        </m:sSub>
                        <m:r>
                          <a:rPr lang="en-US" b="0" i="1" smtClean="0">
                            <a:latin typeface="Cambria Math" panose="02040503050406030204" pitchFamily="18" charset="0"/>
                          </a:rPr>
                          <m:t>+</m:t>
                        </m:r>
                        <m:r>
                          <a:rPr lang="en-US" b="0" i="1" smtClean="0">
                            <a:latin typeface="Cambria Math" panose="02040503050406030204" pitchFamily="18" charset="0"/>
                          </a:rPr>
                          <m:t>𝛾</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𝑠</m:t>
                            </m:r>
                          </m:sub>
                        </m:sSub>
                        <m:r>
                          <a:rPr lang="en-US" b="0" i="1" smtClean="0">
                            <a:latin typeface="Cambria Math" panose="02040503050406030204" pitchFamily="18" charset="0"/>
                          </a:rPr>
                          <m:t>𝑖</m:t>
                        </m:r>
                      </m:e>
                    </m:d>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cos</m:t>
                        </m:r>
                      </m:fName>
                      <m:e>
                        <m:d>
                          <m:dPr>
                            <m:ctrlPr>
                              <a:rPr lang="en-US" i="1">
                                <a:latin typeface="Cambria Math" panose="02040503050406030204" pitchFamily="18" charset="0"/>
                              </a:rPr>
                            </m:ctrlPr>
                          </m:dPr>
                          <m:e>
                            <m:sSub>
                              <m:sSubPr>
                                <m:ctrlPr>
                                  <a:rPr lang="en-US">
                                    <a:latin typeface="Cambria Math" panose="02040503050406030204" pitchFamily="18" charset="0"/>
                                  </a:rPr>
                                </m:ctrlPr>
                              </m:sSubPr>
                              <m:e>
                                <m:r>
                                  <m:rPr>
                                    <m:sty m:val="p"/>
                                  </m:rPr>
                                  <a:rPr lang="en-US">
                                    <a:latin typeface="Cambria Math" panose="02040503050406030204" pitchFamily="18" charset="0"/>
                                  </a:rPr>
                                  <m:t>Δ</m:t>
                                </m:r>
                              </m:e>
                              <m:sub>
                                <m:r>
                                  <a:rPr lang="en-US" b="0" i="1" smtClean="0">
                                    <a:latin typeface="Cambria Math" panose="02040503050406030204" pitchFamily="18" charset="0"/>
                                  </a:rPr>
                                  <m:t>𝛼</m:t>
                                </m:r>
                              </m:sub>
                            </m:sSub>
                            <m:r>
                              <a:rPr lang="en-US" b="0" i="1" smtClean="0">
                                <a:latin typeface="Cambria Math" panose="02040503050406030204" pitchFamily="18" charset="0"/>
                              </a:rPr>
                              <m:t>𝑛</m:t>
                            </m:r>
                          </m:e>
                        </m:d>
                      </m:e>
                    </m:func>
                  </m:oMath>
                </a14:m>
                <a:endParaRPr lang="en-US" b="0" dirty="0"/>
              </a:p>
              <a:p>
                <a:pPr lvl="1"/>
                <a:r>
                  <a:rPr lang="en-US" dirty="0"/>
                  <a:t>where </a:t>
                </a:r>
                <a14:m>
                  <m:oMath xmlns:m="http://schemas.openxmlformats.org/officeDocument/2006/math">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Δ</m:t>
                        </m:r>
                      </m:e>
                      <m:sub>
                        <m:r>
                          <a:rPr lang="en-US" b="0" i="1" smtClean="0">
                            <a:latin typeface="Cambria Math" panose="02040503050406030204" pitchFamily="18" charset="0"/>
                          </a:rPr>
                          <m:t>𝛼</m:t>
                        </m:r>
                      </m:sub>
                    </m:sSub>
                    <m:r>
                      <a:rPr lang="en-US" b="0" i="0" smtClean="0">
                        <a:latin typeface="Cambria Math" panose="02040503050406030204" pitchFamily="18" charset="0"/>
                      </a:rPr>
                      <m:t>=</m:t>
                    </m:r>
                    <m:r>
                      <m:rPr>
                        <m:sty m:val="p"/>
                      </m:rPr>
                      <a:rPr lang="en-US" b="0" i="0" smtClean="0">
                        <a:latin typeface="Cambria Math" panose="02040503050406030204" pitchFamily="18" charset="0"/>
                      </a:rPr>
                      <m:t>d</m:t>
                    </m:r>
                    <m:r>
                      <a:rPr lang="en-US" b="0" i="1" smtClean="0">
                        <a:latin typeface="Cambria Math" panose="02040503050406030204" pitchFamily="18" charset="0"/>
                      </a:rPr>
                      <m:t>𝛼</m:t>
                    </m:r>
                  </m:oMath>
                </a14:m>
                <a:r>
                  <a:rPr lang="en-US" dirty="0"/>
                  <a:t> in </a:t>
                </a:r>
                <a:r>
                  <a:rPr lang="en-US" dirty="0" err="1"/>
                  <a:t>Doerry’s</a:t>
                </a:r>
                <a:r>
                  <a:rPr lang="en-US" dirty="0"/>
                  <a:t> overview</a:t>
                </a:r>
              </a:p>
              <a:p>
                <a:r>
                  <a:rPr lang="en-US" dirty="0"/>
                  <a:t>With PFA, we will implement a 1D interpolation in range to these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𝑖</m:t>
                        </m:r>
                      </m:e>
                      <m:sup>
                        <m:r>
                          <a:rPr lang="en-US" i="1">
                            <a:latin typeface="Cambria Math" panose="02040503050406030204" pitchFamily="18" charset="0"/>
                          </a:rPr>
                          <m:t>′</m:t>
                        </m:r>
                      </m:sup>
                    </m:sSup>
                    <m:r>
                      <a:rPr lang="en-US" i="1">
                        <a:latin typeface="Cambria Math" panose="02040503050406030204" pitchFamily="18" charset="0"/>
                      </a:rPr>
                      <m:t> </m:t>
                    </m:r>
                  </m:oMath>
                </a14:m>
                <a:r>
                  <a:rPr lang="en-US" dirty="0"/>
                  <a:t>samples which result in uniform sampling in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𝑦</m:t>
                        </m:r>
                      </m:sub>
                    </m:sSub>
                  </m:oMath>
                </a14:m>
                <a:r>
                  <a:rPr lang="en-US" dirty="0"/>
                  <a:t> around the center frequency:</a:t>
                </a:r>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𝑦</m:t>
                        </m:r>
                      </m:sub>
                    </m:sSub>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𝑖</m:t>
                            </m:r>
                          </m:e>
                          <m:sup>
                            <m:r>
                              <a:rPr lang="en-US" b="0" i="1" smtClean="0">
                                <a:latin typeface="Cambria Math" panose="02040503050406030204" pitchFamily="18" charset="0"/>
                              </a:rPr>
                              <m:t>′</m:t>
                            </m:r>
                          </m:sup>
                        </m:sSup>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num>
                      <m:den>
                        <m:r>
                          <a:rPr lang="en-US" b="0" i="1" smtClean="0">
                            <a:latin typeface="Cambria Math" panose="02040503050406030204" pitchFamily="18" charset="0"/>
                          </a:rPr>
                          <m:t>𝑐</m:t>
                        </m:r>
                      </m:den>
                    </m:f>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𝜔</m:t>
                            </m:r>
                          </m:e>
                          <m:sub>
                            <m:r>
                              <a:rPr lang="en-US" b="0" i="1" smtClean="0">
                                <a:latin typeface="Cambria Math" panose="02040503050406030204" pitchFamily="18" charset="0"/>
                              </a:rPr>
                              <m:t>𝑐</m:t>
                            </m:r>
                          </m:sub>
                        </m:sSub>
                        <m:r>
                          <a:rPr lang="en-US" b="0" i="1" smtClean="0">
                            <a:latin typeface="Cambria Math" panose="02040503050406030204" pitchFamily="18" charset="0"/>
                          </a:rPr>
                          <m:t>+</m:t>
                        </m:r>
                        <m:r>
                          <a:rPr lang="en-US" b="0" i="1" smtClean="0">
                            <a:latin typeface="Cambria Math" panose="02040503050406030204" pitchFamily="18" charset="0"/>
                          </a:rPr>
                          <m:t>𝛾</m:t>
                        </m:r>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Δ</m:t>
                            </m:r>
                          </m:e>
                          <m:sub>
                            <m:r>
                              <a:rPr lang="en-US" b="0" i="1" smtClean="0">
                                <a:latin typeface="Cambria Math" panose="02040503050406030204" pitchFamily="18" charset="0"/>
                              </a:rPr>
                              <m:t>𝑡</m:t>
                            </m:r>
                          </m:sub>
                        </m:sSub>
                        <m:sSup>
                          <m:sSupPr>
                            <m:ctrlPr>
                              <a:rPr lang="en-US" b="0" i="1" smtClean="0">
                                <a:latin typeface="Cambria Math" panose="02040503050406030204" pitchFamily="18" charset="0"/>
                              </a:rPr>
                            </m:ctrlPr>
                          </m:sSupPr>
                          <m:e>
                            <m:r>
                              <a:rPr lang="en-US" b="0" i="1" smtClean="0">
                                <a:latin typeface="Cambria Math" panose="02040503050406030204" pitchFamily="18" charset="0"/>
                              </a:rPr>
                              <m:t>𝑖</m:t>
                            </m:r>
                          </m:e>
                          <m:sup>
                            <m:r>
                              <a:rPr lang="en-US" b="0" i="1" smtClean="0">
                                <a:latin typeface="Cambria Math" panose="02040503050406030204" pitchFamily="18" charset="0"/>
                              </a:rPr>
                              <m:t>′</m:t>
                            </m:r>
                          </m:sup>
                        </m:sSup>
                      </m:e>
                    </m:d>
                  </m:oMath>
                </a14:m>
                <a:endParaRPr lang="en-US" dirty="0"/>
              </a:p>
              <a:p>
                <a:pPr lvl="1"/>
                <a:r>
                  <a:rPr lang="en-US" dirty="0"/>
                  <a:t>where </a:t>
                </a:r>
                <a14:m>
                  <m:oMath xmlns:m="http://schemas.openxmlformats.org/officeDocument/2006/math">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Δ</m:t>
                        </m:r>
                      </m:e>
                      <m:sub>
                        <m:r>
                          <a:rPr lang="en-US" b="0" i="1" smtClean="0">
                            <a:latin typeface="Cambria Math" panose="02040503050406030204" pitchFamily="18" charset="0"/>
                          </a:rPr>
                          <m:t>𝑡</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𝑠</m:t>
                        </m:r>
                      </m:sub>
                    </m:sSub>
                  </m:oMath>
                </a14:m>
                <a:r>
                  <a:rPr lang="en-US" dirty="0"/>
                  <a:t> in </a:t>
                </a:r>
                <a:r>
                  <a:rPr lang="en-US" dirty="0" err="1"/>
                  <a:t>Doerry’s</a:t>
                </a:r>
                <a:r>
                  <a:rPr lang="en-US" dirty="0"/>
                  <a:t> overview.</a:t>
                </a:r>
              </a:p>
              <a:p>
                <a:r>
                  <a:rPr lang="en-US" dirty="0"/>
                  <a:t>The values of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𝑖</m:t>
                        </m:r>
                      </m:e>
                      <m:sup>
                        <m:r>
                          <a:rPr lang="en-US" b="0" i="1" smtClean="0">
                            <a:latin typeface="Cambria Math" panose="02040503050406030204" pitchFamily="18" charset="0"/>
                          </a:rPr>
                          <m:t>′</m:t>
                        </m:r>
                      </m:sup>
                    </m:sSup>
                  </m:oMath>
                </a14:m>
                <a:r>
                  <a:rPr lang="en-US" dirty="0"/>
                  <a:t> to sample at are generally chosen to cover the same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𝑦</m:t>
                        </m:r>
                      </m:sub>
                    </m:sSub>
                    <m:r>
                      <a:rPr lang="en-US" b="0" i="0" smtClean="0">
                        <a:latin typeface="Cambria Math" panose="02040503050406030204" pitchFamily="18" charset="0"/>
                      </a:rPr>
                      <m:t> </m:t>
                    </m:r>
                  </m:oMath>
                </a14:m>
                <a:r>
                  <a:rPr lang="en-US" dirty="0"/>
                  <a:t>wavenumber domain extent as the original data samples. To determine these values,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𝑖</m:t>
                        </m:r>
                      </m:e>
                      <m:sup>
                        <m:r>
                          <a:rPr lang="en-US" b="0" i="1" smtClean="0">
                            <a:latin typeface="Cambria Math" panose="02040503050406030204" pitchFamily="18" charset="0"/>
                          </a:rPr>
                          <m:t>′</m:t>
                        </m:r>
                      </m:sup>
                    </m:sSup>
                  </m:oMath>
                </a14:m>
                <a:r>
                  <a:rPr lang="en-US" dirty="0"/>
                  <a:t>, is solved for in terms of the minimum and maximum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𝑦</m:t>
                        </m:r>
                      </m:sub>
                    </m:sSub>
                    <m:r>
                      <a:rPr lang="en-US" i="1">
                        <a:latin typeface="Cambria Math" panose="02040503050406030204" pitchFamily="18" charset="0"/>
                      </a:rPr>
                      <m:t> </m:t>
                    </m:r>
                  </m:oMath>
                </a14:m>
                <a:r>
                  <a:rPr lang="en-US" dirty="0"/>
                  <a:t>values across all range lines.</a:t>
                </a:r>
              </a:p>
              <a:p>
                <a:r>
                  <a:rPr lang="en-US" dirty="0"/>
                  <a:t>Once the extent of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𝑖</m:t>
                        </m:r>
                      </m:e>
                      <m:sup>
                        <m:r>
                          <a:rPr lang="en-US" b="0" i="1" smtClean="0">
                            <a:latin typeface="Cambria Math" panose="02040503050406030204" pitchFamily="18" charset="0"/>
                          </a:rPr>
                          <m:t>′</m:t>
                        </m:r>
                      </m:sup>
                    </m:sSup>
                  </m:oMath>
                </a14:m>
                <a:r>
                  <a:rPr lang="en-US" dirty="0"/>
                  <a:t> integer samples is determined, we find the </a:t>
                </a:r>
                <a14:m>
                  <m:oMath xmlns:m="http://schemas.openxmlformats.org/officeDocument/2006/math">
                    <m:r>
                      <a:rPr lang="en-US" b="0" i="1" smtClean="0">
                        <a:latin typeface="Cambria Math" panose="02040503050406030204" pitchFamily="18" charset="0"/>
                      </a:rPr>
                      <m:t>𝑖</m:t>
                    </m:r>
                  </m:oMath>
                </a14:m>
                <a:r>
                  <a:rPr lang="en-US" dirty="0"/>
                  <a:t> that corresponds to each. Continued…</a:t>
                </a:r>
              </a:p>
            </p:txBody>
          </p:sp>
        </mc:Choice>
        <mc:Fallback xmlns="">
          <p:sp>
            <p:nvSpPr>
              <p:cNvPr id="3" name="Content Placeholder 2">
                <a:extLst>
                  <a:ext uri="{FF2B5EF4-FFF2-40B4-BE49-F238E27FC236}">
                    <a16:creationId xmlns:a16="http://schemas.microsoft.com/office/drawing/2014/main" id="{4496CCBB-CA09-2120-DD2C-EBA9945BF55D}"/>
                  </a:ext>
                </a:extLst>
              </p:cNvPr>
              <p:cNvSpPr>
                <a:spLocks noGrp="1" noRot="1" noChangeAspect="1" noMove="1" noResize="1" noEditPoints="1" noAdjustHandles="1" noChangeArrowheads="1" noChangeShapeType="1" noTextEdit="1"/>
              </p:cNvSpPr>
              <p:nvPr>
                <p:ph idx="1"/>
              </p:nvPr>
            </p:nvSpPr>
            <p:spPr>
              <a:xfrm>
                <a:off x="-83127" y="1194956"/>
                <a:ext cx="12275127" cy="5663044"/>
              </a:xfrm>
              <a:blipFill>
                <a:blip r:embed="rId2"/>
                <a:stretch>
                  <a:fillRect l="-645" t="-2691" r="-54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5C8250CF-EBE5-B93F-15E9-868BC2373B77}"/>
                  </a:ext>
                </a:extLst>
              </p:cNvPr>
              <p:cNvSpPr txBox="1"/>
              <p:nvPr/>
            </p:nvSpPr>
            <p:spPr>
              <a:xfrm>
                <a:off x="5335708" y="2520519"/>
                <a:ext cx="2020496" cy="523220"/>
              </a:xfrm>
              <a:prstGeom prst="rect">
                <a:avLst/>
              </a:prstGeom>
              <a:noFill/>
            </p:spPr>
            <p:txBody>
              <a:bodyPr wrap="square">
                <a:spAutoFit/>
              </a:bodyPr>
              <a:lstStyle/>
              <a:p>
                <a:pPr/>
                <a14:m>
                  <m:oMathPara xmlns:m="http://schemas.openxmlformats.org/officeDocument/2006/math">
                    <m:oMath>
                      <m:r>
                        <a:rPr lang="en-US" sz="2800" b="0" i="1" smtClean="0">
                          <a:latin typeface="Cambria Math" panose="02040503050406030204" pitchFamily="18" charset="0"/>
                        </a:rPr>
                        <m:t>𝛾</m:t>
                      </m:r>
                      <m:r>
                        <a:rPr lang="en-US" sz="2800" b="0" i="1" smtClean="0">
                          <a:latin typeface="Cambria Math" panose="02040503050406030204" pitchFamily="18" charset="0"/>
                        </a:rPr>
                        <m:t>=2</m:t>
                      </m:r>
                      <m:r>
                        <a:rPr lang="en-US" sz="2800" i="1" smtClean="0">
                          <a:latin typeface="Cambria Math" panose="02040503050406030204" pitchFamily="18" charset="0"/>
                        </a:rPr>
                        <m:t>𝜋</m:t>
                      </m:r>
                      <m:sSub>
                        <m:sSubPr>
                          <m:ctrlPr>
                            <a:rPr lang="en-US" sz="2800" i="1">
                              <a:latin typeface="Cambria Math" panose="02040503050406030204" pitchFamily="18" charset="0"/>
                            </a:rPr>
                          </m:ctrlPr>
                        </m:sSubPr>
                        <m:e>
                          <m:r>
                            <a:rPr lang="en-US" sz="2800" i="1">
                              <a:latin typeface="Cambria Math" panose="02040503050406030204" pitchFamily="18" charset="0"/>
                            </a:rPr>
                            <m:t>𝐾</m:t>
                          </m:r>
                        </m:e>
                        <m:sub>
                          <m:r>
                            <a:rPr lang="en-US" sz="2800" i="1">
                              <a:latin typeface="Cambria Math" panose="02040503050406030204" pitchFamily="18" charset="0"/>
                            </a:rPr>
                            <m:t>𝑟</m:t>
                          </m:r>
                        </m:sub>
                      </m:sSub>
                    </m:oMath>
                  </m:oMathPara>
                </a14:m>
                <a:endParaRPr lang="en-US" dirty="0"/>
              </a:p>
            </p:txBody>
          </p:sp>
        </mc:Choice>
        <mc:Fallback xmlns="">
          <p:sp>
            <p:nvSpPr>
              <p:cNvPr id="5" name="TextBox 4">
                <a:extLst>
                  <a:ext uri="{FF2B5EF4-FFF2-40B4-BE49-F238E27FC236}">
                    <a16:creationId xmlns:a16="http://schemas.microsoft.com/office/drawing/2014/main" id="{5C8250CF-EBE5-B93F-15E9-868BC2373B77}"/>
                  </a:ext>
                </a:extLst>
              </p:cNvPr>
              <p:cNvSpPr txBox="1">
                <a:spLocks noRot="1" noChangeAspect="1" noMove="1" noResize="1" noEditPoints="1" noAdjustHandles="1" noChangeArrowheads="1" noChangeShapeType="1" noTextEdit="1"/>
              </p:cNvSpPr>
              <p:nvPr/>
            </p:nvSpPr>
            <p:spPr>
              <a:xfrm>
                <a:off x="5335708" y="2520519"/>
                <a:ext cx="2020496" cy="523220"/>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755002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9D4B61-54C2-5176-48B3-D0B72FA4B757}"/>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DBE0BC3-D88E-C63F-D697-5003A40912D6}"/>
                  </a:ext>
                </a:extLst>
              </p:cNvPr>
              <p:cNvSpPr>
                <a:spLocks noGrp="1"/>
              </p:cNvSpPr>
              <p:nvPr>
                <p:ph idx="1"/>
              </p:nvPr>
            </p:nvSpPr>
            <p:spPr>
              <a:xfrm>
                <a:off x="-83127" y="1194956"/>
                <a:ext cx="12275127" cy="5663044"/>
              </a:xfrm>
            </p:spPr>
            <p:txBody>
              <a:bodyPr>
                <a:normAutofit/>
              </a:bodyPr>
              <a:lstStyle/>
              <a:p>
                <a:r>
                  <a:rPr lang="en-US" b="0" dirty="0">
                    <a:latin typeface="Cambria Math" panose="02040503050406030204" pitchFamily="18" charset="0"/>
                  </a:rPr>
                  <a:t>We want to find the </a:t>
                </a:r>
                <a14:m>
                  <m:oMath xmlns:m="http://schemas.openxmlformats.org/officeDocument/2006/math">
                    <m:r>
                      <a:rPr lang="en-US" b="0" i="1" smtClean="0">
                        <a:latin typeface="Cambria Math" panose="02040503050406030204" pitchFamily="18" charset="0"/>
                      </a:rPr>
                      <m:t>𝑖</m:t>
                    </m:r>
                  </m:oMath>
                </a14:m>
                <a:r>
                  <a:rPr lang="en-US" b="0" dirty="0">
                    <a:latin typeface="Cambria Math" panose="02040503050406030204" pitchFamily="18" charset="0"/>
                  </a:rPr>
                  <a:t> such that:</a:t>
                </a:r>
              </a:p>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𝑦</m:t>
                        </m:r>
                      </m:sub>
                    </m:sSub>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𝑖</m:t>
                            </m:r>
                          </m:e>
                          <m:sup>
                            <m:r>
                              <a:rPr lang="en-US" b="0" i="1" smtClean="0">
                                <a:latin typeface="Cambria Math" panose="02040503050406030204" pitchFamily="18" charset="0"/>
                              </a:rPr>
                              <m:t>′</m:t>
                            </m:r>
                          </m:sup>
                        </m:sSup>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num>
                      <m:den>
                        <m:r>
                          <a:rPr lang="en-US" b="0" i="1" smtClean="0">
                            <a:latin typeface="Cambria Math" panose="02040503050406030204" pitchFamily="18" charset="0"/>
                          </a:rPr>
                          <m:t>𝑐</m:t>
                        </m:r>
                      </m:den>
                    </m:f>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𝜔</m:t>
                            </m:r>
                          </m:e>
                          <m:sub>
                            <m:r>
                              <a:rPr lang="en-US" b="0" i="1" smtClean="0">
                                <a:latin typeface="Cambria Math" panose="02040503050406030204" pitchFamily="18" charset="0"/>
                              </a:rPr>
                              <m:t>𝑐</m:t>
                            </m:r>
                          </m:sub>
                        </m:sSub>
                        <m:r>
                          <a:rPr lang="en-US" b="0" i="1" smtClean="0">
                            <a:latin typeface="Cambria Math" panose="02040503050406030204" pitchFamily="18" charset="0"/>
                          </a:rPr>
                          <m:t>+</m:t>
                        </m:r>
                        <m:r>
                          <a:rPr lang="en-US" b="0" i="1" smtClean="0">
                            <a:latin typeface="Cambria Math" panose="02040503050406030204" pitchFamily="18" charset="0"/>
                          </a:rPr>
                          <m:t>𝛾</m:t>
                        </m:r>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Δ</m:t>
                            </m:r>
                          </m:e>
                          <m:sub>
                            <m:r>
                              <a:rPr lang="en-US" b="0" i="1" smtClean="0">
                                <a:latin typeface="Cambria Math" panose="02040503050406030204" pitchFamily="18" charset="0"/>
                              </a:rPr>
                              <m:t>𝑡</m:t>
                            </m:r>
                          </m:sub>
                        </m:sSub>
                        <m:sSup>
                          <m:sSupPr>
                            <m:ctrlPr>
                              <a:rPr lang="en-US" b="0" i="1" smtClean="0">
                                <a:latin typeface="Cambria Math" panose="02040503050406030204" pitchFamily="18" charset="0"/>
                              </a:rPr>
                            </m:ctrlPr>
                          </m:sSupPr>
                          <m:e>
                            <m:r>
                              <a:rPr lang="en-US" b="0" i="1" smtClean="0">
                                <a:latin typeface="Cambria Math" panose="02040503050406030204" pitchFamily="18" charset="0"/>
                              </a:rPr>
                              <m:t>𝑖</m:t>
                            </m:r>
                          </m:e>
                          <m:sup>
                            <m:r>
                              <a:rPr lang="en-US" b="0" i="1" smtClean="0">
                                <a:latin typeface="Cambria Math" panose="02040503050406030204" pitchFamily="18" charset="0"/>
                              </a:rPr>
                              <m:t>′</m:t>
                            </m:r>
                          </m:sup>
                        </m:sSup>
                      </m:e>
                    </m:d>
                    <m:r>
                      <a:rPr lang="en-US" i="1">
                        <a:latin typeface="Cambria Math" panose="02040503050406030204" pitchFamily="18" charset="0"/>
                      </a:rPr>
                      <m:t>=−</m:t>
                    </m:r>
                    <m:f>
                      <m:fPr>
                        <m:ctrlPr>
                          <a:rPr lang="en-US">
                            <a:latin typeface="Cambria Math" panose="02040503050406030204" pitchFamily="18" charset="0"/>
                          </a:rPr>
                        </m:ctrlPr>
                      </m:fPr>
                      <m:num>
                        <m:r>
                          <a:rPr lang="en-US">
                            <a:latin typeface="Cambria Math" panose="02040503050406030204" pitchFamily="18" charset="0"/>
                          </a:rPr>
                          <m:t>2</m:t>
                        </m:r>
                      </m:num>
                      <m:den>
                        <m:r>
                          <m:rPr>
                            <m:sty m:val="p"/>
                          </m:rPr>
                          <a:rPr lang="en-US">
                            <a:latin typeface="Cambria Math" panose="02040503050406030204" pitchFamily="18" charset="0"/>
                          </a:rPr>
                          <m:t>c</m:t>
                        </m:r>
                      </m:den>
                    </m:f>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𝜔</m:t>
                            </m:r>
                          </m:e>
                          <m:sub>
                            <m:r>
                              <a:rPr lang="en-US" i="1">
                                <a:latin typeface="Cambria Math" panose="02040503050406030204" pitchFamily="18" charset="0"/>
                              </a:rPr>
                              <m:t>𝑐</m:t>
                            </m:r>
                          </m:sub>
                        </m:sSub>
                        <m:r>
                          <a:rPr lang="en-US" i="1">
                            <a:latin typeface="Cambria Math" panose="02040503050406030204" pitchFamily="18" charset="0"/>
                          </a:rPr>
                          <m:t>+</m:t>
                        </m:r>
                        <m:r>
                          <a:rPr lang="en-US" i="1">
                            <a:latin typeface="Cambria Math" panose="02040503050406030204" pitchFamily="18" charset="0"/>
                          </a:rPr>
                          <m:t>𝛾</m:t>
                        </m:r>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𝑠</m:t>
                            </m:r>
                          </m:sub>
                        </m:sSub>
                        <m:r>
                          <a:rPr lang="en-US" i="1">
                            <a:latin typeface="Cambria Math" panose="02040503050406030204" pitchFamily="18" charset="0"/>
                          </a:rPr>
                          <m:t>𝑖</m:t>
                        </m:r>
                      </m:e>
                    </m:d>
                    <m:func>
                      <m:funcPr>
                        <m:ctrlPr>
                          <a:rPr lang="en-US">
                            <a:latin typeface="Cambria Math" panose="02040503050406030204" pitchFamily="18" charset="0"/>
                          </a:rPr>
                        </m:ctrlPr>
                      </m:funcPr>
                      <m:fName>
                        <m:r>
                          <m:rPr>
                            <m:sty m:val="p"/>
                          </m:rPr>
                          <a:rPr lang="en-US">
                            <a:latin typeface="Cambria Math" panose="02040503050406030204" pitchFamily="18" charset="0"/>
                          </a:rPr>
                          <m:t>cos</m:t>
                        </m:r>
                      </m:fName>
                      <m:e>
                        <m:d>
                          <m:dPr>
                            <m:ctrlPr>
                              <a:rPr lang="en-US" i="1">
                                <a:latin typeface="Cambria Math" panose="02040503050406030204" pitchFamily="18" charset="0"/>
                              </a:rPr>
                            </m:ctrlPr>
                          </m:dPr>
                          <m:e>
                            <m:sSub>
                              <m:sSubPr>
                                <m:ctrlPr>
                                  <a:rPr lang="en-US">
                                    <a:latin typeface="Cambria Math" panose="02040503050406030204" pitchFamily="18" charset="0"/>
                                  </a:rPr>
                                </m:ctrlPr>
                              </m:sSubPr>
                              <m:e>
                                <m:r>
                                  <m:rPr>
                                    <m:sty m:val="p"/>
                                  </m:rPr>
                                  <a:rPr lang="en-US">
                                    <a:latin typeface="Cambria Math" panose="02040503050406030204" pitchFamily="18" charset="0"/>
                                  </a:rPr>
                                  <m:t>Δ</m:t>
                                </m:r>
                              </m:e>
                              <m:sub>
                                <m:r>
                                  <a:rPr lang="en-US" i="1">
                                    <a:latin typeface="Cambria Math" panose="02040503050406030204" pitchFamily="18" charset="0"/>
                                  </a:rPr>
                                  <m:t>𝛼</m:t>
                                </m:r>
                              </m:sub>
                            </m:sSub>
                            <m:r>
                              <a:rPr lang="en-US" i="1">
                                <a:latin typeface="Cambria Math" panose="02040503050406030204" pitchFamily="18" charset="0"/>
                              </a:rPr>
                              <m:t>𝑛</m:t>
                            </m:r>
                          </m:e>
                        </m:d>
                      </m:e>
                    </m:func>
                  </m:oMath>
                </a14:m>
                <a:endParaRPr lang="en-US" dirty="0"/>
              </a:p>
              <a:p>
                <a:r>
                  <a:rPr lang="en-US" b="0" dirty="0"/>
                  <a:t>Solving for </a:t>
                </a:r>
                <a14:m>
                  <m:oMath xmlns:m="http://schemas.openxmlformats.org/officeDocument/2006/math">
                    <m:r>
                      <a:rPr lang="en-US" b="0" i="1" smtClean="0">
                        <a:latin typeface="Cambria Math" panose="02040503050406030204" pitchFamily="18" charset="0"/>
                      </a:rPr>
                      <m:t>𝑖</m:t>
                    </m:r>
                  </m:oMath>
                </a14:m>
                <a:r>
                  <a:rPr lang="en-US" b="0" dirty="0"/>
                  <a:t>:</a:t>
                </a:r>
              </a:p>
              <a:p>
                <a:pPr lvl="1"/>
                <a14:m>
                  <m:oMath xmlns:m="http://schemas.openxmlformats.org/officeDocument/2006/math">
                    <m:r>
                      <a:rPr lang="en-US" b="0" i="1" smtClean="0">
                        <a:latin typeface="Cambria Math" panose="02040503050406030204" pitchFamily="18" charset="0"/>
                      </a:rPr>
                      <m:t>𝑖</m:t>
                    </m:r>
                    <m:r>
                      <a:rPr lang="en-US" b="0" i="1" smtClean="0">
                        <a:latin typeface="Cambria Math" panose="02040503050406030204" pitchFamily="18" charset="0"/>
                      </a:rPr>
                      <m:t>=</m:t>
                    </m:r>
                    <m:f>
                      <m:fPr>
                        <m:ctrlPr>
                          <a:rPr lang="en-US" b="0" i="0" smtClean="0">
                            <a:latin typeface="Cambria Math" panose="02040503050406030204" pitchFamily="18" charset="0"/>
                          </a:rPr>
                        </m:ctrlPr>
                      </m:fPr>
                      <m:num>
                        <m:r>
                          <a:rPr lang="en-US" b="0" i="0" smtClean="0">
                            <a:latin typeface="Cambria Math" panose="02040503050406030204" pitchFamily="18" charset="0"/>
                          </a:rPr>
                          <m:t>1</m:t>
                        </m:r>
                      </m:num>
                      <m:den>
                        <m:r>
                          <a:rPr lang="en-US" b="0" i="1" smtClean="0">
                            <a:latin typeface="Cambria Math" panose="02040503050406030204" pitchFamily="18" charset="0"/>
                          </a:rPr>
                          <m:t>𝛾</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𝑠</m:t>
                            </m:r>
                          </m:sub>
                        </m:sSub>
                      </m:den>
                    </m:f>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1</m:t>
                            </m:r>
                          </m:num>
                          <m:den>
                            <m:func>
                              <m:funcPr>
                                <m:ctrlPr>
                                  <a:rPr lang="en-US">
                                    <a:latin typeface="Cambria Math" panose="02040503050406030204" pitchFamily="18" charset="0"/>
                                  </a:rPr>
                                </m:ctrlPr>
                              </m:funcPr>
                              <m:fName>
                                <m:r>
                                  <m:rPr>
                                    <m:sty m:val="p"/>
                                  </m:rPr>
                                  <a:rPr lang="en-US">
                                    <a:latin typeface="Cambria Math" panose="02040503050406030204" pitchFamily="18" charset="0"/>
                                  </a:rPr>
                                  <m:t>cos</m:t>
                                </m:r>
                              </m:fName>
                              <m:e>
                                <m:d>
                                  <m:dPr>
                                    <m:ctrlPr>
                                      <a:rPr lang="en-US" i="1">
                                        <a:latin typeface="Cambria Math" panose="02040503050406030204" pitchFamily="18" charset="0"/>
                                      </a:rPr>
                                    </m:ctrlPr>
                                  </m:dPr>
                                  <m:e>
                                    <m:sSub>
                                      <m:sSubPr>
                                        <m:ctrlPr>
                                          <a:rPr lang="en-US">
                                            <a:latin typeface="Cambria Math" panose="02040503050406030204" pitchFamily="18" charset="0"/>
                                          </a:rPr>
                                        </m:ctrlPr>
                                      </m:sSubPr>
                                      <m:e>
                                        <m:r>
                                          <m:rPr>
                                            <m:sty m:val="p"/>
                                          </m:rPr>
                                          <a:rPr lang="en-US">
                                            <a:latin typeface="Cambria Math" panose="02040503050406030204" pitchFamily="18" charset="0"/>
                                          </a:rPr>
                                          <m:t>Δ</m:t>
                                        </m:r>
                                      </m:e>
                                      <m:sub>
                                        <m:r>
                                          <a:rPr lang="en-US" i="1">
                                            <a:latin typeface="Cambria Math" panose="02040503050406030204" pitchFamily="18" charset="0"/>
                                          </a:rPr>
                                          <m:t>𝛼</m:t>
                                        </m:r>
                                      </m:sub>
                                    </m:sSub>
                                    <m:r>
                                      <a:rPr lang="en-US" i="1">
                                        <a:latin typeface="Cambria Math" panose="02040503050406030204" pitchFamily="18" charset="0"/>
                                      </a:rPr>
                                      <m:t>𝑛</m:t>
                                    </m:r>
                                  </m:e>
                                </m:d>
                              </m:e>
                            </m:func>
                          </m:den>
                        </m:f>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𝜔</m:t>
                                </m:r>
                              </m:e>
                              <m:sub>
                                <m:r>
                                  <a:rPr lang="en-US" i="1">
                                    <a:latin typeface="Cambria Math" panose="02040503050406030204" pitchFamily="18" charset="0"/>
                                  </a:rPr>
                                  <m:t>𝑐</m:t>
                                </m:r>
                              </m:sub>
                            </m:sSub>
                            <m:r>
                              <a:rPr lang="en-US" i="1">
                                <a:latin typeface="Cambria Math" panose="02040503050406030204" pitchFamily="18" charset="0"/>
                              </a:rPr>
                              <m:t>+</m:t>
                            </m:r>
                            <m:r>
                              <a:rPr lang="en-US" i="1">
                                <a:latin typeface="Cambria Math" panose="02040503050406030204" pitchFamily="18" charset="0"/>
                              </a:rPr>
                              <m:t>𝛾</m:t>
                            </m:r>
                            <m:sSub>
                              <m:sSubPr>
                                <m:ctrlPr>
                                  <a:rPr lang="en-US">
                                    <a:latin typeface="Cambria Math" panose="02040503050406030204" pitchFamily="18" charset="0"/>
                                  </a:rPr>
                                </m:ctrlPr>
                              </m:sSubPr>
                              <m:e>
                                <m:r>
                                  <m:rPr>
                                    <m:sty m:val="p"/>
                                  </m:rPr>
                                  <a:rPr lang="en-US">
                                    <a:latin typeface="Cambria Math" panose="02040503050406030204" pitchFamily="18" charset="0"/>
                                  </a:rPr>
                                  <m:t>Δ</m:t>
                                </m:r>
                              </m:e>
                              <m:sub>
                                <m:r>
                                  <a:rPr lang="en-US" i="1">
                                    <a:latin typeface="Cambria Math" panose="02040503050406030204" pitchFamily="18" charset="0"/>
                                  </a:rPr>
                                  <m:t>𝑡</m:t>
                                </m:r>
                              </m:sub>
                            </m:sSub>
                            <m:sSup>
                              <m:sSupPr>
                                <m:ctrlPr>
                                  <a:rPr lang="en-US" i="1">
                                    <a:latin typeface="Cambria Math" panose="02040503050406030204" pitchFamily="18" charset="0"/>
                                  </a:rPr>
                                </m:ctrlPr>
                              </m:sSupPr>
                              <m:e>
                                <m:r>
                                  <a:rPr lang="en-US" i="1">
                                    <a:latin typeface="Cambria Math" panose="02040503050406030204" pitchFamily="18" charset="0"/>
                                  </a:rPr>
                                  <m:t>𝑖</m:t>
                                </m:r>
                              </m:e>
                              <m:sup>
                                <m:r>
                                  <a:rPr lang="en-US" i="1">
                                    <a:latin typeface="Cambria Math" panose="02040503050406030204" pitchFamily="18" charset="0"/>
                                  </a:rPr>
                                  <m:t>′</m:t>
                                </m:r>
                              </m:sup>
                            </m:sSup>
                          </m:e>
                        </m: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𝜔</m:t>
                            </m:r>
                          </m:e>
                          <m:sub>
                            <m:r>
                              <a:rPr lang="en-US" i="1">
                                <a:latin typeface="Cambria Math" panose="02040503050406030204" pitchFamily="18" charset="0"/>
                              </a:rPr>
                              <m:t>𝑐</m:t>
                            </m:r>
                          </m:sub>
                        </m:sSub>
                      </m:e>
                    </m:d>
                  </m:oMath>
                </a14:m>
                <a:endParaRPr lang="en-US" dirty="0"/>
              </a:p>
            </p:txBody>
          </p:sp>
        </mc:Choice>
        <mc:Fallback xmlns="">
          <p:sp>
            <p:nvSpPr>
              <p:cNvPr id="3" name="Content Placeholder 2">
                <a:extLst>
                  <a:ext uri="{FF2B5EF4-FFF2-40B4-BE49-F238E27FC236}">
                    <a16:creationId xmlns:a16="http://schemas.microsoft.com/office/drawing/2014/main" id="{2DBE0BC3-D88E-C63F-D697-5003A40912D6}"/>
                  </a:ext>
                </a:extLst>
              </p:cNvPr>
              <p:cNvSpPr>
                <a:spLocks noGrp="1" noRot="1" noChangeAspect="1" noMove="1" noResize="1" noEditPoints="1" noAdjustHandles="1" noChangeArrowheads="1" noChangeShapeType="1" noTextEdit="1"/>
              </p:cNvSpPr>
              <p:nvPr>
                <p:ph idx="1"/>
              </p:nvPr>
            </p:nvSpPr>
            <p:spPr>
              <a:xfrm>
                <a:off x="-83127" y="1194956"/>
                <a:ext cx="12275127" cy="5663044"/>
              </a:xfrm>
              <a:blipFill>
                <a:blip r:embed="rId2"/>
                <a:stretch>
                  <a:fillRect l="-894" t="-1830"/>
                </a:stretch>
              </a:blipFill>
            </p:spPr>
            <p:txBody>
              <a:bodyPr/>
              <a:lstStyle/>
              <a:p>
                <a:r>
                  <a:rPr lang="en-US">
                    <a:noFill/>
                  </a:rPr>
                  <a:t> </a:t>
                </a:r>
              </a:p>
            </p:txBody>
          </p:sp>
        </mc:Fallback>
      </mc:AlternateContent>
      <p:sp>
        <p:nvSpPr>
          <p:cNvPr id="6" name="Title 1">
            <a:extLst>
              <a:ext uri="{FF2B5EF4-FFF2-40B4-BE49-F238E27FC236}">
                <a16:creationId xmlns:a16="http://schemas.microsoft.com/office/drawing/2014/main" id="{D23CC98C-2207-3DD7-551C-BE0611E4B9AD}"/>
              </a:ext>
            </a:extLst>
          </p:cNvPr>
          <p:cNvSpPr>
            <a:spLocks noGrp="1"/>
          </p:cNvSpPr>
          <p:nvPr>
            <p:ph type="title"/>
          </p:nvPr>
        </p:nvSpPr>
        <p:spPr>
          <a:xfrm>
            <a:off x="838200" y="0"/>
            <a:ext cx="10515600" cy="1325563"/>
          </a:xfrm>
        </p:spPr>
        <p:txBody>
          <a:bodyPr/>
          <a:lstStyle/>
          <a:p>
            <a:r>
              <a:rPr lang="en-US" dirty="0"/>
              <a:t>Polar Format Algorithm: Resampling</a:t>
            </a:r>
            <a:br>
              <a:rPr lang="en-US" dirty="0"/>
            </a:br>
            <a:r>
              <a:rPr lang="en-US" sz="2400" dirty="0"/>
              <a:t>(connection to </a:t>
            </a:r>
            <a:r>
              <a:rPr lang="en-US" sz="2400" dirty="0" err="1"/>
              <a:t>Doerry’s</a:t>
            </a:r>
            <a:r>
              <a:rPr lang="en-US" sz="2400" dirty="0"/>
              <a:t> publication)</a:t>
            </a:r>
            <a:endParaRPr lang="en-US" dirty="0"/>
          </a:p>
        </p:txBody>
      </p:sp>
    </p:spTree>
    <p:extLst>
      <p:ext uri="{BB962C8B-B14F-4D97-AF65-F5344CB8AC3E}">
        <p14:creationId xmlns:p14="http://schemas.microsoft.com/office/powerpoint/2010/main" val="4894970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F0391-E85B-EF53-7CC7-A33F1293F171}"/>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052DFD7-44B0-FD4D-98DA-03E9E386030C}"/>
                  </a:ext>
                </a:extLst>
              </p:cNvPr>
              <p:cNvSpPr>
                <a:spLocks noGrp="1"/>
              </p:cNvSpPr>
              <p:nvPr>
                <p:ph idx="1"/>
              </p:nvPr>
            </p:nvSpPr>
            <p:spPr>
              <a:xfrm>
                <a:off x="0" y="1246908"/>
                <a:ext cx="12192000" cy="5611091"/>
              </a:xfrm>
            </p:spPr>
            <p:txBody>
              <a:bodyPr>
                <a:normAutofit fontScale="85000" lnSpcReduction="10000"/>
              </a:bodyPr>
              <a:lstStyle/>
              <a:p>
                <a:r>
                  <a:rPr lang="en-US" b="0" dirty="0">
                    <a:latin typeface="Cambria Math" panose="02040503050406030204" pitchFamily="18" charset="0"/>
                  </a:rPr>
                  <a:t>After uniformly sampling in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𝑦</m:t>
                        </m:r>
                      </m:sub>
                    </m:sSub>
                  </m:oMath>
                </a14:m>
                <a:r>
                  <a:rPr lang="en-US" b="0" dirty="0">
                    <a:latin typeface="Cambria Math" panose="02040503050406030204" pitchFamily="18" charset="0"/>
                  </a:rPr>
                  <a:t>, the data samples in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𝑥</m:t>
                        </m:r>
                      </m:sub>
                    </m:sSub>
                  </m:oMath>
                </a14:m>
                <a:r>
                  <a:rPr lang="en-US" b="0" dirty="0">
                    <a:latin typeface="Cambria Math" panose="02040503050406030204" pitchFamily="18" charset="0"/>
                  </a:rPr>
                  <a:t> are changed since these are now sampled at the values of </a:t>
                </a:r>
                <a14:m>
                  <m:oMath xmlns:m="http://schemas.openxmlformats.org/officeDocument/2006/math">
                    <m:r>
                      <a:rPr lang="en-US" b="0" i="1" smtClean="0">
                        <a:latin typeface="Cambria Math" panose="02040503050406030204" pitchFamily="18" charset="0"/>
                      </a:rPr>
                      <m:t>𝑛</m:t>
                    </m:r>
                  </m:oMath>
                </a14:m>
                <a:r>
                  <a:rPr lang="en-US" b="0" dirty="0">
                    <a:latin typeface="Cambria Math" panose="02040503050406030204" pitchFamily="18" charset="0"/>
                  </a:rPr>
                  <a:t> that make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𝑛</m:t>
                        </m:r>
                      </m:e>
                      <m:sup>
                        <m:r>
                          <a:rPr lang="en-US" b="0" i="1" smtClean="0">
                            <a:latin typeface="Cambria Math" panose="02040503050406030204" pitchFamily="18" charset="0"/>
                          </a:rPr>
                          <m:t>′</m:t>
                        </m:r>
                      </m:sup>
                    </m:sSup>
                  </m:oMath>
                </a14:m>
                <a:r>
                  <a:rPr lang="en-US" b="0" dirty="0">
                    <a:latin typeface="Cambria Math" panose="02040503050406030204" pitchFamily="18" charset="0"/>
                  </a:rPr>
                  <a:t> uniform. Therefore,</a:t>
                </a:r>
                <a:r>
                  <a:rPr lang="en-US" dirty="0">
                    <a:latin typeface="Cambria Math" panose="02040503050406030204" pitchFamily="18" charset="0"/>
                  </a:rPr>
                  <a:t> we first solve for the new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𝑥</m:t>
                        </m:r>
                      </m:sub>
                    </m:sSub>
                  </m:oMath>
                </a14:m>
                <a:r>
                  <a:rPr lang="en-US" dirty="0">
                    <a:latin typeface="Cambria Math" panose="02040503050406030204" pitchFamily="18" charset="0"/>
                  </a:rPr>
                  <a:t> values:</a:t>
                </a:r>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𝑥</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𝑖</m:t>
                        </m:r>
                        <m:r>
                          <a:rPr lang="en-US" b="0" i="1" smtClean="0">
                            <a:latin typeface="Cambria Math" panose="02040503050406030204" pitchFamily="18" charset="0"/>
                          </a:rPr>
                          <m:t>,</m:t>
                        </m:r>
                        <m:r>
                          <a:rPr lang="en-US" b="0" i="1" smtClean="0">
                            <a:latin typeface="Cambria Math" panose="02040503050406030204" pitchFamily="18" charset="0"/>
                          </a:rPr>
                          <m:t>𝑛</m:t>
                        </m:r>
                      </m:e>
                    </m:d>
                    <m:r>
                      <a:rPr lang="en-US" b="0" i="1" smtClean="0">
                        <a:latin typeface="Cambria Math" panose="02040503050406030204" pitchFamily="18" charset="0"/>
                      </a:rPr>
                      <m:t>=</m:t>
                    </m:r>
                    <m:f>
                      <m:fPr>
                        <m:ctrlPr>
                          <a:rPr lang="en-US" b="0" i="0" smtClean="0">
                            <a:latin typeface="Cambria Math" panose="02040503050406030204" pitchFamily="18" charset="0"/>
                          </a:rPr>
                        </m:ctrlPr>
                      </m:fPr>
                      <m:num>
                        <m:r>
                          <a:rPr lang="en-US" b="0" i="0" smtClean="0">
                            <a:latin typeface="Cambria Math" panose="02040503050406030204" pitchFamily="18" charset="0"/>
                          </a:rPr>
                          <m:t>2</m:t>
                        </m:r>
                      </m:num>
                      <m:den>
                        <m:r>
                          <m:rPr>
                            <m:sty m:val="p"/>
                          </m:rPr>
                          <a:rPr lang="en-US" b="0" i="0" smtClean="0">
                            <a:latin typeface="Cambria Math" panose="02040503050406030204" pitchFamily="18" charset="0"/>
                          </a:rPr>
                          <m:t>c</m:t>
                        </m:r>
                      </m:den>
                    </m:f>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𝜔</m:t>
                            </m:r>
                          </m:e>
                          <m:sub>
                            <m:r>
                              <a:rPr lang="en-US" b="0" i="1" smtClean="0">
                                <a:latin typeface="Cambria Math" panose="02040503050406030204" pitchFamily="18" charset="0"/>
                              </a:rPr>
                              <m:t>𝑐</m:t>
                            </m:r>
                          </m:sub>
                        </m:sSub>
                        <m:r>
                          <a:rPr lang="en-US" b="0" i="1" smtClean="0">
                            <a:latin typeface="Cambria Math" panose="02040503050406030204" pitchFamily="18" charset="0"/>
                          </a:rPr>
                          <m:t>+</m:t>
                        </m:r>
                        <m:r>
                          <a:rPr lang="en-US" b="0" i="1" smtClean="0">
                            <a:latin typeface="Cambria Math" panose="02040503050406030204" pitchFamily="18" charset="0"/>
                          </a:rPr>
                          <m:t>𝛾</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𝑠</m:t>
                            </m:r>
                          </m:sub>
                        </m:sSub>
                        <m:f>
                          <m:fPr>
                            <m:ctrlPr>
                              <a:rPr lang="en-US">
                                <a:latin typeface="Cambria Math" panose="02040503050406030204" pitchFamily="18" charset="0"/>
                              </a:rPr>
                            </m:ctrlPr>
                          </m:fPr>
                          <m:num>
                            <m:r>
                              <a:rPr lang="en-US">
                                <a:latin typeface="Cambria Math" panose="02040503050406030204" pitchFamily="18" charset="0"/>
                              </a:rPr>
                              <m:t>1</m:t>
                            </m:r>
                          </m:num>
                          <m:den>
                            <m:r>
                              <a:rPr lang="en-US" i="1">
                                <a:latin typeface="Cambria Math" panose="02040503050406030204" pitchFamily="18" charset="0"/>
                              </a:rPr>
                              <m:t>𝛾</m:t>
                            </m:r>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𝑠</m:t>
                                </m:r>
                              </m:sub>
                            </m:sSub>
                          </m:den>
                        </m:f>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1</m:t>
                                </m:r>
                              </m:num>
                              <m:den>
                                <m:func>
                                  <m:funcPr>
                                    <m:ctrlPr>
                                      <a:rPr lang="en-US">
                                        <a:latin typeface="Cambria Math" panose="02040503050406030204" pitchFamily="18" charset="0"/>
                                      </a:rPr>
                                    </m:ctrlPr>
                                  </m:funcPr>
                                  <m:fName>
                                    <m:r>
                                      <m:rPr>
                                        <m:sty m:val="p"/>
                                      </m:rPr>
                                      <a:rPr lang="en-US">
                                        <a:latin typeface="Cambria Math" panose="02040503050406030204" pitchFamily="18" charset="0"/>
                                      </a:rPr>
                                      <m:t>cos</m:t>
                                    </m:r>
                                  </m:fName>
                                  <m:e>
                                    <m:d>
                                      <m:dPr>
                                        <m:ctrlPr>
                                          <a:rPr lang="en-US" i="1">
                                            <a:latin typeface="Cambria Math" panose="02040503050406030204" pitchFamily="18" charset="0"/>
                                          </a:rPr>
                                        </m:ctrlPr>
                                      </m:dPr>
                                      <m:e>
                                        <m:sSub>
                                          <m:sSubPr>
                                            <m:ctrlPr>
                                              <a:rPr lang="en-US">
                                                <a:latin typeface="Cambria Math" panose="02040503050406030204" pitchFamily="18" charset="0"/>
                                              </a:rPr>
                                            </m:ctrlPr>
                                          </m:sSubPr>
                                          <m:e>
                                            <m:r>
                                              <m:rPr>
                                                <m:sty m:val="p"/>
                                              </m:rPr>
                                              <a:rPr lang="en-US">
                                                <a:latin typeface="Cambria Math" panose="02040503050406030204" pitchFamily="18" charset="0"/>
                                              </a:rPr>
                                              <m:t>Δ</m:t>
                                            </m:r>
                                          </m:e>
                                          <m:sub>
                                            <m:r>
                                              <a:rPr lang="en-US" i="1">
                                                <a:latin typeface="Cambria Math" panose="02040503050406030204" pitchFamily="18" charset="0"/>
                                              </a:rPr>
                                              <m:t>𝛼</m:t>
                                            </m:r>
                                          </m:sub>
                                        </m:sSub>
                                        <m:r>
                                          <a:rPr lang="en-US" i="1">
                                            <a:latin typeface="Cambria Math" panose="02040503050406030204" pitchFamily="18" charset="0"/>
                                          </a:rPr>
                                          <m:t>𝑛</m:t>
                                        </m:r>
                                      </m:e>
                                    </m:d>
                                  </m:e>
                                </m:func>
                              </m:den>
                            </m:f>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𝜔</m:t>
                                    </m:r>
                                  </m:e>
                                  <m:sub>
                                    <m:r>
                                      <a:rPr lang="en-US" i="1">
                                        <a:latin typeface="Cambria Math" panose="02040503050406030204" pitchFamily="18" charset="0"/>
                                      </a:rPr>
                                      <m:t>𝑐</m:t>
                                    </m:r>
                                  </m:sub>
                                </m:sSub>
                                <m:r>
                                  <a:rPr lang="en-US" i="1">
                                    <a:latin typeface="Cambria Math" panose="02040503050406030204" pitchFamily="18" charset="0"/>
                                  </a:rPr>
                                  <m:t>+</m:t>
                                </m:r>
                                <m:r>
                                  <a:rPr lang="en-US" i="1">
                                    <a:latin typeface="Cambria Math" panose="02040503050406030204" pitchFamily="18" charset="0"/>
                                  </a:rPr>
                                  <m:t>𝛾</m:t>
                                </m:r>
                                <m:sSub>
                                  <m:sSubPr>
                                    <m:ctrlPr>
                                      <a:rPr lang="en-US">
                                        <a:latin typeface="Cambria Math" panose="02040503050406030204" pitchFamily="18" charset="0"/>
                                      </a:rPr>
                                    </m:ctrlPr>
                                  </m:sSubPr>
                                  <m:e>
                                    <m:r>
                                      <m:rPr>
                                        <m:sty m:val="p"/>
                                      </m:rPr>
                                      <a:rPr lang="en-US">
                                        <a:latin typeface="Cambria Math" panose="02040503050406030204" pitchFamily="18" charset="0"/>
                                      </a:rPr>
                                      <m:t>Δ</m:t>
                                    </m:r>
                                  </m:e>
                                  <m:sub>
                                    <m:r>
                                      <a:rPr lang="en-US" i="1">
                                        <a:latin typeface="Cambria Math" panose="02040503050406030204" pitchFamily="18" charset="0"/>
                                      </a:rPr>
                                      <m:t>𝑡</m:t>
                                    </m:r>
                                  </m:sub>
                                </m:sSub>
                                <m:sSup>
                                  <m:sSupPr>
                                    <m:ctrlPr>
                                      <a:rPr lang="en-US" i="1">
                                        <a:latin typeface="Cambria Math" panose="02040503050406030204" pitchFamily="18" charset="0"/>
                                      </a:rPr>
                                    </m:ctrlPr>
                                  </m:sSupPr>
                                  <m:e>
                                    <m:r>
                                      <a:rPr lang="en-US" i="1">
                                        <a:latin typeface="Cambria Math" panose="02040503050406030204" pitchFamily="18" charset="0"/>
                                      </a:rPr>
                                      <m:t>𝑖</m:t>
                                    </m:r>
                                  </m:e>
                                  <m:sup>
                                    <m:r>
                                      <a:rPr lang="en-US" i="1">
                                        <a:latin typeface="Cambria Math" panose="02040503050406030204" pitchFamily="18" charset="0"/>
                                      </a:rPr>
                                      <m:t>′</m:t>
                                    </m:r>
                                  </m:sup>
                                </m:sSup>
                              </m:e>
                            </m: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𝜔</m:t>
                                </m:r>
                              </m:e>
                              <m:sub>
                                <m:r>
                                  <a:rPr lang="en-US" i="1">
                                    <a:latin typeface="Cambria Math" panose="02040503050406030204" pitchFamily="18" charset="0"/>
                                  </a:rPr>
                                  <m:t>𝑐</m:t>
                                </m:r>
                              </m:sub>
                            </m:sSub>
                          </m:e>
                        </m:d>
                      </m:e>
                    </m:d>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sin</m:t>
                        </m:r>
                      </m:fName>
                      <m:e>
                        <m:d>
                          <m:dPr>
                            <m:ctrlPr>
                              <a:rPr lang="en-US" i="1">
                                <a:latin typeface="Cambria Math" panose="02040503050406030204" pitchFamily="18" charset="0"/>
                              </a:rPr>
                            </m:ctrlPr>
                          </m:dPr>
                          <m:e>
                            <m:sSub>
                              <m:sSubPr>
                                <m:ctrlPr>
                                  <a:rPr lang="en-US">
                                    <a:latin typeface="Cambria Math" panose="02040503050406030204" pitchFamily="18" charset="0"/>
                                  </a:rPr>
                                </m:ctrlPr>
                              </m:sSubPr>
                              <m:e>
                                <m:r>
                                  <m:rPr>
                                    <m:sty m:val="p"/>
                                  </m:rPr>
                                  <a:rPr lang="en-US">
                                    <a:latin typeface="Cambria Math" panose="02040503050406030204" pitchFamily="18" charset="0"/>
                                  </a:rPr>
                                  <m:t>Δ</m:t>
                                </m:r>
                              </m:e>
                              <m:sub>
                                <m:r>
                                  <a:rPr lang="en-US" b="0" i="1" smtClean="0">
                                    <a:latin typeface="Cambria Math" panose="02040503050406030204" pitchFamily="18" charset="0"/>
                                  </a:rPr>
                                  <m:t>𝛼</m:t>
                                </m:r>
                              </m:sub>
                            </m:sSub>
                            <m:r>
                              <a:rPr lang="en-US" b="0" i="1" smtClean="0">
                                <a:latin typeface="Cambria Math" panose="02040503050406030204" pitchFamily="18" charset="0"/>
                              </a:rPr>
                              <m:t>𝑛</m:t>
                            </m:r>
                          </m:e>
                        </m:d>
                      </m:e>
                    </m:func>
                  </m:oMath>
                </a14:m>
                <a:endParaRPr lang="en-US" dirty="0">
                  <a:latin typeface="Cambria Math" panose="02040503050406030204" pitchFamily="18" charset="0"/>
                </a:endParaRPr>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𝑥</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𝑖</m:t>
                        </m:r>
                        <m:r>
                          <a:rPr lang="en-US" b="0" i="1" smtClean="0">
                            <a:latin typeface="Cambria Math" panose="02040503050406030204" pitchFamily="18" charset="0"/>
                          </a:rPr>
                          <m:t>,</m:t>
                        </m:r>
                        <m:r>
                          <a:rPr lang="en-US" b="0" i="1" smtClean="0">
                            <a:latin typeface="Cambria Math" panose="02040503050406030204" pitchFamily="18" charset="0"/>
                          </a:rPr>
                          <m:t>𝑛</m:t>
                        </m:r>
                      </m:e>
                    </m:d>
                    <m:r>
                      <a:rPr lang="en-US" b="0" i="1" smtClean="0">
                        <a:latin typeface="Cambria Math" panose="02040503050406030204" pitchFamily="18" charset="0"/>
                      </a:rPr>
                      <m:t>=</m:t>
                    </m:r>
                    <m:f>
                      <m:fPr>
                        <m:ctrlPr>
                          <a:rPr lang="en-US" b="0" i="0" smtClean="0">
                            <a:latin typeface="Cambria Math" panose="02040503050406030204" pitchFamily="18" charset="0"/>
                          </a:rPr>
                        </m:ctrlPr>
                      </m:fPr>
                      <m:num>
                        <m:r>
                          <a:rPr lang="en-US" b="0" i="0" smtClean="0">
                            <a:latin typeface="Cambria Math" panose="02040503050406030204" pitchFamily="18" charset="0"/>
                          </a:rPr>
                          <m:t>2</m:t>
                        </m:r>
                      </m:num>
                      <m:den>
                        <m:r>
                          <m:rPr>
                            <m:sty m:val="p"/>
                          </m:rPr>
                          <a:rPr lang="en-US" b="0" i="0" smtClean="0">
                            <a:latin typeface="Cambria Math" panose="02040503050406030204" pitchFamily="18" charset="0"/>
                          </a:rPr>
                          <m:t>c</m:t>
                        </m:r>
                      </m:den>
                    </m:f>
                    <m:d>
                      <m:dPr>
                        <m:ctrlPr>
                          <a:rPr lang="en-US" i="1">
                            <a:latin typeface="Cambria Math" panose="02040503050406030204" pitchFamily="18" charset="0"/>
                          </a:rPr>
                        </m:ctrlPr>
                      </m:dPr>
                      <m:e>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1</m:t>
                                </m:r>
                              </m:num>
                              <m:den>
                                <m:func>
                                  <m:funcPr>
                                    <m:ctrlPr>
                                      <a:rPr lang="en-US">
                                        <a:latin typeface="Cambria Math" panose="02040503050406030204" pitchFamily="18" charset="0"/>
                                      </a:rPr>
                                    </m:ctrlPr>
                                  </m:funcPr>
                                  <m:fName>
                                    <m:r>
                                      <m:rPr>
                                        <m:sty m:val="p"/>
                                      </m:rPr>
                                      <a:rPr lang="en-US">
                                        <a:latin typeface="Cambria Math" panose="02040503050406030204" pitchFamily="18" charset="0"/>
                                      </a:rPr>
                                      <m:t>cos</m:t>
                                    </m:r>
                                  </m:fName>
                                  <m:e>
                                    <m:d>
                                      <m:dPr>
                                        <m:ctrlPr>
                                          <a:rPr lang="en-US" i="1">
                                            <a:latin typeface="Cambria Math" panose="02040503050406030204" pitchFamily="18" charset="0"/>
                                          </a:rPr>
                                        </m:ctrlPr>
                                      </m:dPr>
                                      <m:e>
                                        <m:sSub>
                                          <m:sSubPr>
                                            <m:ctrlPr>
                                              <a:rPr lang="en-US">
                                                <a:latin typeface="Cambria Math" panose="02040503050406030204" pitchFamily="18" charset="0"/>
                                              </a:rPr>
                                            </m:ctrlPr>
                                          </m:sSubPr>
                                          <m:e>
                                            <m:r>
                                              <m:rPr>
                                                <m:sty m:val="p"/>
                                              </m:rPr>
                                              <a:rPr lang="en-US">
                                                <a:latin typeface="Cambria Math" panose="02040503050406030204" pitchFamily="18" charset="0"/>
                                              </a:rPr>
                                              <m:t>Δ</m:t>
                                            </m:r>
                                          </m:e>
                                          <m:sub>
                                            <m:r>
                                              <a:rPr lang="en-US" i="1">
                                                <a:latin typeface="Cambria Math" panose="02040503050406030204" pitchFamily="18" charset="0"/>
                                              </a:rPr>
                                              <m:t>𝛼</m:t>
                                            </m:r>
                                          </m:sub>
                                        </m:sSub>
                                        <m:r>
                                          <a:rPr lang="en-US" i="1">
                                            <a:latin typeface="Cambria Math" panose="02040503050406030204" pitchFamily="18" charset="0"/>
                                          </a:rPr>
                                          <m:t>𝑛</m:t>
                                        </m:r>
                                      </m:e>
                                    </m:d>
                                  </m:e>
                                </m:func>
                              </m:den>
                            </m:f>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𝜔</m:t>
                                    </m:r>
                                  </m:e>
                                  <m:sub>
                                    <m:r>
                                      <a:rPr lang="en-US" i="1">
                                        <a:latin typeface="Cambria Math" panose="02040503050406030204" pitchFamily="18" charset="0"/>
                                      </a:rPr>
                                      <m:t>𝑐</m:t>
                                    </m:r>
                                  </m:sub>
                                </m:sSub>
                                <m:r>
                                  <a:rPr lang="en-US" i="1">
                                    <a:latin typeface="Cambria Math" panose="02040503050406030204" pitchFamily="18" charset="0"/>
                                  </a:rPr>
                                  <m:t>+</m:t>
                                </m:r>
                                <m:r>
                                  <a:rPr lang="en-US" i="1">
                                    <a:latin typeface="Cambria Math" panose="02040503050406030204" pitchFamily="18" charset="0"/>
                                  </a:rPr>
                                  <m:t>𝛾</m:t>
                                </m:r>
                                <m:sSub>
                                  <m:sSubPr>
                                    <m:ctrlPr>
                                      <a:rPr lang="en-US">
                                        <a:latin typeface="Cambria Math" panose="02040503050406030204" pitchFamily="18" charset="0"/>
                                      </a:rPr>
                                    </m:ctrlPr>
                                  </m:sSubPr>
                                  <m:e>
                                    <m:r>
                                      <m:rPr>
                                        <m:sty m:val="p"/>
                                      </m:rPr>
                                      <a:rPr lang="en-US">
                                        <a:latin typeface="Cambria Math" panose="02040503050406030204" pitchFamily="18" charset="0"/>
                                      </a:rPr>
                                      <m:t>Δ</m:t>
                                    </m:r>
                                  </m:e>
                                  <m:sub>
                                    <m:r>
                                      <a:rPr lang="en-US" i="1">
                                        <a:latin typeface="Cambria Math" panose="02040503050406030204" pitchFamily="18" charset="0"/>
                                      </a:rPr>
                                      <m:t>𝑡</m:t>
                                    </m:r>
                                  </m:sub>
                                </m:sSub>
                                <m:sSup>
                                  <m:sSupPr>
                                    <m:ctrlPr>
                                      <a:rPr lang="en-US" i="1">
                                        <a:latin typeface="Cambria Math" panose="02040503050406030204" pitchFamily="18" charset="0"/>
                                      </a:rPr>
                                    </m:ctrlPr>
                                  </m:sSupPr>
                                  <m:e>
                                    <m:r>
                                      <a:rPr lang="en-US" i="1">
                                        <a:latin typeface="Cambria Math" panose="02040503050406030204" pitchFamily="18" charset="0"/>
                                      </a:rPr>
                                      <m:t>𝑖</m:t>
                                    </m:r>
                                  </m:e>
                                  <m:sup>
                                    <m:r>
                                      <a:rPr lang="en-US" i="1">
                                        <a:latin typeface="Cambria Math" panose="02040503050406030204" pitchFamily="18" charset="0"/>
                                      </a:rPr>
                                      <m:t>′</m:t>
                                    </m:r>
                                  </m:sup>
                                </m:sSup>
                              </m:e>
                            </m:d>
                          </m:e>
                        </m:d>
                      </m:e>
                    </m:d>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sin</m:t>
                        </m:r>
                      </m:fName>
                      <m:e>
                        <m:d>
                          <m:dPr>
                            <m:ctrlPr>
                              <a:rPr lang="en-US" i="1">
                                <a:latin typeface="Cambria Math" panose="02040503050406030204" pitchFamily="18" charset="0"/>
                              </a:rPr>
                            </m:ctrlPr>
                          </m:dPr>
                          <m:e>
                            <m:sSub>
                              <m:sSubPr>
                                <m:ctrlPr>
                                  <a:rPr lang="en-US">
                                    <a:latin typeface="Cambria Math" panose="02040503050406030204" pitchFamily="18" charset="0"/>
                                  </a:rPr>
                                </m:ctrlPr>
                              </m:sSubPr>
                              <m:e>
                                <m:r>
                                  <m:rPr>
                                    <m:sty m:val="p"/>
                                  </m:rPr>
                                  <a:rPr lang="en-US">
                                    <a:latin typeface="Cambria Math" panose="02040503050406030204" pitchFamily="18" charset="0"/>
                                  </a:rPr>
                                  <m:t>Δ</m:t>
                                </m:r>
                              </m:e>
                              <m:sub>
                                <m:r>
                                  <a:rPr lang="en-US" b="0" i="1" smtClean="0">
                                    <a:latin typeface="Cambria Math" panose="02040503050406030204" pitchFamily="18" charset="0"/>
                                  </a:rPr>
                                  <m:t>𝛼</m:t>
                                </m:r>
                              </m:sub>
                            </m:sSub>
                            <m:r>
                              <a:rPr lang="en-US" b="0" i="1" smtClean="0">
                                <a:latin typeface="Cambria Math" panose="02040503050406030204" pitchFamily="18" charset="0"/>
                              </a:rPr>
                              <m:t>𝑛</m:t>
                            </m:r>
                          </m:e>
                        </m:d>
                      </m:e>
                    </m:func>
                  </m:oMath>
                </a14:m>
                <a:endParaRPr lang="en-US" dirty="0">
                  <a:latin typeface="Cambria Math" panose="02040503050406030204" pitchFamily="18" charset="0"/>
                </a:endParaRPr>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𝑥</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𝑖</m:t>
                        </m:r>
                        <m:r>
                          <a:rPr lang="en-US" b="0" i="1" smtClean="0">
                            <a:latin typeface="Cambria Math" panose="02040503050406030204" pitchFamily="18" charset="0"/>
                          </a:rPr>
                          <m:t>,</m:t>
                        </m:r>
                        <m:r>
                          <a:rPr lang="en-US" b="0" i="1" smtClean="0">
                            <a:latin typeface="Cambria Math" panose="02040503050406030204" pitchFamily="18" charset="0"/>
                          </a:rPr>
                          <m:t>𝑛</m:t>
                        </m:r>
                      </m:e>
                    </m:d>
                    <m:r>
                      <a:rPr lang="en-US" b="0" i="1" smtClean="0">
                        <a:latin typeface="Cambria Math" panose="02040503050406030204" pitchFamily="18" charset="0"/>
                      </a:rPr>
                      <m:t>=</m:t>
                    </m:r>
                    <m:f>
                      <m:fPr>
                        <m:ctrlPr>
                          <a:rPr lang="en-US" b="0" i="0" smtClean="0">
                            <a:latin typeface="Cambria Math" panose="02040503050406030204" pitchFamily="18" charset="0"/>
                          </a:rPr>
                        </m:ctrlPr>
                      </m:fPr>
                      <m:num>
                        <m:r>
                          <a:rPr lang="en-US" b="0" i="0" smtClean="0">
                            <a:latin typeface="Cambria Math" panose="02040503050406030204" pitchFamily="18" charset="0"/>
                          </a:rPr>
                          <m:t>2</m:t>
                        </m:r>
                      </m:num>
                      <m:den>
                        <m:r>
                          <m:rPr>
                            <m:sty m:val="p"/>
                          </m:rPr>
                          <a:rPr lang="en-US" b="0" i="0" smtClean="0">
                            <a:latin typeface="Cambria Math" panose="02040503050406030204" pitchFamily="18" charset="0"/>
                          </a:rPr>
                          <m:t>c</m:t>
                        </m:r>
                      </m:den>
                    </m:f>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𝜔</m:t>
                            </m:r>
                          </m:e>
                          <m:sub>
                            <m:r>
                              <a:rPr lang="en-US" b="0" i="1" smtClean="0">
                                <a:latin typeface="Cambria Math" panose="02040503050406030204" pitchFamily="18" charset="0"/>
                              </a:rPr>
                              <m:t>𝑐</m:t>
                            </m:r>
                          </m:sub>
                        </m:sSub>
                        <m:r>
                          <a:rPr lang="en-US" b="0" i="1" smtClean="0">
                            <a:latin typeface="Cambria Math" panose="02040503050406030204" pitchFamily="18" charset="0"/>
                          </a:rPr>
                          <m:t>+</m:t>
                        </m:r>
                        <m:r>
                          <a:rPr lang="en-US" b="0" i="1" smtClean="0">
                            <a:latin typeface="Cambria Math" panose="02040503050406030204" pitchFamily="18" charset="0"/>
                          </a:rPr>
                          <m:t>𝛾</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𝑠</m:t>
                            </m:r>
                          </m:sub>
                        </m:sSub>
                        <m:r>
                          <a:rPr lang="en-US" b="0" i="1" smtClean="0">
                            <a:latin typeface="Cambria Math" panose="02040503050406030204" pitchFamily="18" charset="0"/>
                          </a:rPr>
                          <m:t>𝑖</m:t>
                        </m:r>
                      </m:e>
                    </m:d>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tan</m:t>
                        </m:r>
                      </m:fName>
                      <m:e>
                        <m:d>
                          <m:dPr>
                            <m:ctrlPr>
                              <a:rPr lang="en-US" i="1">
                                <a:latin typeface="Cambria Math" panose="02040503050406030204" pitchFamily="18" charset="0"/>
                              </a:rPr>
                            </m:ctrlPr>
                          </m:dPr>
                          <m:e>
                            <m:sSub>
                              <m:sSubPr>
                                <m:ctrlPr>
                                  <a:rPr lang="en-US">
                                    <a:latin typeface="Cambria Math" panose="02040503050406030204" pitchFamily="18" charset="0"/>
                                  </a:rPr>
                                </m:ctrlPr>
                              </m:sSubPr>
                              <m:e>
                                <m:r>
                                  <m:rPr>
                                    <m:sty m:val="p"/>
                                  </m:rPr>
                                  <a:rPr lang="en-US">
                                    <a:latin typeface="Cambria Math" panose="02040503050406030204" pitchFamily="18" charset="0"/>
                                  </a:rPr>
                                  <m:t>Δ</m:t>
                                </m:r>
                              </m:e>
                              <m:sub>
                                <m:r>
                                  <a:rPr lang="en-US" b="0" i="1" smtClean="0">
                                    <a:latin typeface="Cambria Math" panose="02040503050406030204" pitchFamily="18" charset="0"/>
                                  </a:rPr>
                                  <m:t>𝛼</m:t>
                                </m:r>
                              </m:sub>
                            </m:sSub>
                            <m:r>
                              <a:rPr lang="en-US" b="0" i="1" smtClean="0">
                                <a:latin typeface="Cambria Math" panose="02040503050406030204" pitchFamily="18" charset="0"/>
                              </a:rPr>
                              <m:t>𝑛</m:t>
                            </m:r>
                          </m:e>
                        </m:d>
                      </m:e>
                    </m:func>
                  </m:oMath>
                </a14:m>
                <a:endParaRPr lang="en-US" dirty="0">
                  <a:latin typeface="Cambria Math" panose="02040503050406030204" pitchFamily="18" charset="0"/>
                </a:endParaRPr>
              </a:p>
              <a:p>
                <a:r>
                  <a:rPr lang="en-US" dirty="0"/>
                  <a:t>We now implement a second 1D interpolation in along-track to these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𝑛</m:t>
                        </m:r>
                      </m:e>
                      <m:sup>
                        <m:r>
                          <a:rPr lang="en-US" i="1">
                            <a:latin typeface="Cambria Math" panose="02040503050406030204" pitchFamily="18" charset="0"/>
                          </a:rPr>
                          <m:t>′</m:t>
                        </m:r>
                      </m:sup>
                    </m:sSup>
                    <m:r>
                      <a:rPr lang="en-US" i="1">
                        <a:latin typeface="Cambria Math" panose="02040503050406030204" pitchFamily="18" charset="0"/>
                      </a:rPr>
                      <m:t> </m:t>
                    </m:r>
                  </m:oMath>
                </a14:m>
                <a:r>
                  <a:rPr lang="en-US" dirty="0"/>
                  <a:t>samples which result in uniform sampling in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𝑥</m:t>
                        </m:r>
                      </m:sub>
                    </m:sSub>
                  </m:oMath>
                </a14:m>
                <a:r>
                  <a:rPr lang="en-US" dirty="0"/>
                  <a:t> around the center of the aperture:</a:t>
                </a:r>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𝑥</m:t>
                        </m:r>
                      </m:sub>
                    </m:sSub>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𝑛</m:t>
                            </m:r>
                          </m:e>
                          <m:sup>
                            <m:r>
                              <a:rPr lang="en-US" i="1">
                                <a:latin typeface="Cambria Math" panose="02040503050406030204" pitchFamily="18" charset="0"/>
                              </a:rPr>
                              <m:t>′</m:t>
                            </m:r>
                          </m:sup>
                        </m:sSup>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num>
                      <m:den>
                        <m:r>
                          <a:rPr lang="en-US" b="0" i="1" smtClean="0">
                            <a:latin typeface="Cambria Math" panose="02040503050406030204" pitchFamily="18" charset="0"/>
                          </a:rPr>
                          <m:t>𝑐</m:t>
                        </m:r>
                      </m:den>
                    </m:f>
                    <m:r>
                      <a:rPr lang="en-US" b="0" i="1" smtClean="0">
                        <a:latin typeface="Cambria Math" panose="02040503050406030204" pitchFamily="18" charset="0"/>
                      </a:rPr>
                      <m:t>𝜔</m:t>
                    </m:r>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Δ</m:t>
                        </m:r>
                      </m:e>
                      <m:sub>
                        <m:r>
                          <a:rPr lang="en-US" b="0" i="1" smtClean="0">
                            <a:latin typeface="Cambria Math" panose="02040503050406030204" pitchFamily="18" charset="0"/>
                          </a:rPr>
                          <m:t>𝛼</m:t>
                        </m:r>
                      </m:sub>
                    </m:sSub>
                    <m:sSup>
                      <m:sSupPr>
                        <m:ctrlPr>
                          <a:rPr lang="en-US" b="0" i="1" smtClean="0">
                            <a:latin typeface="Cambria Math" panose="02040503050406030204" pitchFamily="18" charset="0"/>
                          </a:rPr>
                        </m:ctrlPr>
                      </m:sSupPr>
                      <m:e>
                        <m:r>
                          <a:rPr lang="en-US" b="0" i="1" smtClean="0">
                            <a:latin typeface="Cambria Math" panose="02040503050406030204" pitchFamily="18" charset="0"/>
                          </a:rPr>
                          <m:t>𝑛</m:t>
                        </m:r>
                      </m:e>
                      <m:sup>
                        <m:r>
                          <a:rPr lang="en-US" b="0" i="1" smtClean="0">
                            <a:latin typeface="Cambria Math" panose="02040503050406030204" pitchFamily="18" charset="0"/>
                          </a:rPr>
                          <m:t>′</m:t>
                        </m:r>
                      </m:sup>
                    </m:sSup>
                  </m:oMath>
                </a14:m>
                <a:endParaRPr lang="en-US" dirty="0"/>
              </a:p>
              <a:p>
                <a:r>
                  <a:rPr lang="en-US" dirty="0"/>
                  <a:t>The values of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𝑛</m:t>
                        </m:r>
                      </m:e>
                      <m:sup>
                        <m:r>
                          <a:rPr lang="en-US" i="1">
                            <a:latin typeface="Cambria Math" panose="02040503050406030204" pitchFamily="18" charset="0"/>
                          </a:rPr>
                          <m:t>′</m:t>
                        </m:r>
                      </m:sup>
                    </m:sSup>
                  </m:oMath>
                </a14:m>
                <a:r>
                  <a:rPr lang="en-US" dirty="0"/>
                  <a:t> to sample at are generally chosen to cover the same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b="0" i="1" smtClean="0">
                            <a:latin typeface="Cambria Math" panose="02040503050406030204" pitchFamily="18" charset="0"/>
                          </a:rPr>
                          <m:t>𝑥</m:t>
                        </m:r>
                      </m:sub>
                    </m:sSub>
                    <m:r>
                      <a:rPr lang="en-US">
                        <a:latin typeface="Cambria Math" panose="02040503050406030204" pitchFamily="18" charset="0"/>
                      </a:rPr>
                      <m:t> </m:t>
                    </m:r>
                  </m:oMath>
                </a14:m>
                <a:r>
                  <a:rPr lang="en-US" dirty="0"/>
                  <a:t>wavenumber domain extent as the original data samples. To determine these values,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𝑛</m:t>
                        </m:r>
                      </m:e>
                      <m:sup>
                        <m:r>
                          <a:rPr lang="en-US" i="1">
                            <a:latin typeface="Cambria Math" panose="02040503050406030204" pitchFamily="18" charset="0"/>
                          </a:rPr>
                          <m:t>′</m:t>
                        </m:r>
                      </m:sup>
                    </m:sSup>
                  </m:oMath>
                </a14:m>
                <a:r>
                  <a:rPr lang="en-US" dirty="0"/>
                  <a:t>, is solved for in terms of the minimum and maximum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b="0" i="1" smtClean="0">
                            <a:latin typeface="Cambria Math" panose="02040503050406030204" pitchFamily="18" charset="0"/>
                          </a:rPr>
                          <m:t>𝑥</m:t>
                        </m:r>
                      </m:sub>
                    </m:sSub>
                    <m:r>
                      <a:rPr lang="en-US" i="1">
                        <a:latin typeface="Cambria Math" panose="02040503050406030204" pitchFamily="18" charset="0"/>
                      </a:rPr>
                      <m:t> </m:t>
                    </m:r>
                  </m:oMath>
                </a14:m>
                <a:r>
                  <a:rPr lang="en-US" dirty="0"/>
                  <a:t>values across all range lines.</a:t>
                </a:r>
              </a:p>
              <a:p>
                <a:r>
                  <a:rPr lang="en-US" dirty="0"/>
                  <a:t>Once the extent of the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𝑛</m:t>
                        </m:r>
                      </m:e>
                      <m:sup>
                        <m:r>
                          <a:rPr lang="en-US" b="0" i="1" smtClean="0">
                            <a:latin typeface="Cambria Math" panose="02040503050406030204" pitchFamily="18" charset="0"/>
                          </a:rPr>
                          <m:t>′</m:t>
                        </m:r>
                      </m:sup>
                    </m:sSup>
                  </m:oMath>
                </a14:m>
                <a:r>
                  <a:rPr lang="en-US" dirty="0"/>
                  <a:t> integer samples is determined, we find the </a:t>
                </a:r>
                <a14:m>
                  <m:oMath xmlns:m="http://schemas.openxmlformats.org/officeDocument/2006/math">
                    <m:r>
                      <a:rPr lang="en-US" b="0" i="1" smtClean="0">
                        <a:latin typeface="Cambria Math" panose="02040503050406030204" pitchFamily="18" charset="0"/>
                      </a:rPr>
                      <m:t>𝑛</m:t>
                    </m:r>
                  </m:oMath>
                </a14:m>
                <a:r>
                  <a:rPr lang="en-US" dirty="0"/>
                  <a:t> that corresponds to each. Continued…</a:t>
                </a:r>
              </a:p>
            </p:txBody>
          </p:sp>
        </mc:Choice>
        <mc:Fallback xmlns="">
          <p:sp>
            <p:nvSpPr>
              <p:cNvPr id="3" name="Content Placeholder 2">
                <a:extLst>
                  <a:ext uri="{FF2B5EF4-FFF2-40B4-BE49-F238E27FC236}">
                    <a16:creationId xmlns:a16="http://schemas.microsoft.com/office/drawing/2014/main" id="{6052DFD7-44B0-FD4D-98DA-03E9E386030C}"/>
                  </a:ext>
                </a:extLst>
              </p:cNvPr>
              <p:cNvSpPr>
                <a:spLocks noGrp="1" noRot="1" noChangeAspect="1" noMove="1" noResize="1" noEditPoints="1" noAdjustHandles="1" noChangeArrowheads="1" noChangeShapeType="1" noTextEdit="1"/>
              </p:cNvSpPr>
              <p:nvPr>
                <p:ph idx="1"/>
              </p:nvPr>
            </p:nvSpPr>
            <p:spPr>
              <a:xfrm>
                <a:off x="0" y="1246908"/>
                <a:ext cx="12192000" cy="5611091"/>
              </a:xfrm>
              <a:blipFill>
                <a:blip r:embed="rId2"/>
                <a:stretch>
                  <a:fillRect l="-650" t="-2065" r="-750"/>
                </a:stretch>
              </a:blipFill>
            </p:spPr>
            <p:txBody>
              <a:bodyPr/>
              <a:lstStyle/>
              <a:p>
                <a:r>
                  <a:rPr lang="en-US">
                    <a:noFill/>
                  </a:rPr>
                  <a:t> </a:t>
                </a:r>
              </a:p>
            </p:txBody>
          </p:sp>
        </mc:Fallback>
      </mc:AlternateContent>
      <p:sp>
        <p:nvSpPr>
          <p:cNvPr id="6" name="Title 1">
            <a:extLst>
              <a:ext uri="{FF2B5EF4-FFF2-40B4-BE49-F238E27FC236}">
                <a16:creationId xmlns:a16="http://schemas.microsoft.com/office/drawing/2014/main" id="{C3DFA166-D304-AF7C-2B16-B2E6BC59A75D}"/>
              </a:ext>
            </a:extLst>
          </p:cNvPr>
          <p:cNvSpPr>
            <a:spLocks noGrp="1"/>
          </p:cNvSpPr>
          <p:nvPr>
            <p:ph type="title"/>
          </p:nvPr>
        </p:nvSpPr>
        <p:spPr>
          <a:xfrm>
            <a:off x="838200" y="0"/>
            <a:ext cx="10515600" cy="1325563"/>
          </a:xfrm>
        </p:spPr>
        <p:txBody>
          <a:bodyPr/>
          <a:lstStyle/>
          <a:p>
            <a:r>
              <a:rPr lang="en-US" dirty="0"/>
              <a:t>Polar Format Algorithm: Resampling</a:t>
            </a:r>
            <a:br>
              <a:rPr lang="en-US" dirty="0"/>
            </a:br>
            <a:r>
              <a:rPr lang="en-US" sz="2400" dirty="0"/>
              <a:t>(connection to </a:t>
            </a:r>
            <a:r>
              <a:rPr lang="en-US" sz="2400" dirty="0" err="1"/>
              <a:t>Doerry’s</a:t>
            </a:r>
            <a:r>
              <a:rPr lang="en-US" sz="2400" dirty="0"/>
              <a:t> publication)</a:t>
            </a:r>
            <a:endParaRPr lang="en-US" dirty="0"/>
          </a:p>
        </p:txBody>
      </p:sp>
    </p:spTree>
    <p:extLst>
      <p:ext uri="{BB962C8B-B14F-4D97-AF65-F5344CB8AC3E}">
        <p14:creationId xmlns:p14="http://schemas.microsoft.com/office/powerpoint/2010/main" val="36244625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3A200A-9628-AFB6-DCD5-645C671BAB8E}"/>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1F157F0-5E00-B1B4-9519-CC83882D4FE4}"/>
                  </a:ext>
                </a:extLst>
              </p:cNvPr>
              <p:cNvSpPr>
                <a:spLocks noGrp="1"/>
              </p:cNvSpPr>
              <p:nvPr>
                <p:ph idx="1"/>
              </p:nvPr>
            </p:nvSpPr>
            <p:spPr>
              <a:xfrm>
                <a:off x="-83127" y="1194956"/>
                <a:ext cx="12275127" cy="5663044"/>
              </a:xfrm>
            </p:spPr>
            <p:txBody>
              <a:bodyPr>
                <a:normAutofit/>
              </a:bodyPr>
              <a:lstStyle/>
              <a:p>
                <a:r>
                  <a:rPr lang="en-US" b="0" dirty="0">
                    <a:latin typeface="Cambria Math" panose="02040503050406030204" pitchFamily="18" charset="0"/>
                  </a:rPr>
                  <a:t>We want to find the </a:t>
                </a:r>
                <a14:m>
                  <m:oMath xmlns:m="http://schemas.openxmlformats.org/officeDocument/2006/math">
                    <m:r>
                      <a:rPr lang="en-US" b="0" i="1" smtClean="0">
                        <a:latin typeface="Cambria Math" panose="02040503050406030204" pitchFamily="18" charset="0"/>
                      </a:rPr>
                      <m:t>𝑛</m:t>
                    </m:r>
                  </m:oMath>
                </a14:m>
                <a:r>
                  <a:rPr lang="en-US" b="0" dirty="0">
                    <a:latin typeface="Cambria Math" panose="02040503050406030204" pitchFamily="18" charset="0"/>
                  </a:rPr>
                  <a:t> such that:</a:t>
                </a:r>
              </a:p>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𝑥</m:t>
                        </m:r>
                      </m:sub>
                    </m:sSub>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𝑛</m:t>
                            </m:r>
                          </m:e>
                          <m:sup>
                            <m:r>
                              <a:rPr lang="en-US" b="0" i="1" smtClean="0">
                                <a:latin typeface="Cambria Math" panose="02040503050406030204" pitchFamily="18" charset="0"/>
                              </a:rPr>
                              <m:t>′</m:t>
                            </m:r>
                          </m:sup>
                        </m:sSup>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num>
                      <m:den>
                        <m:r>
                          <a:rPr lang="en-US" b="0" i="1" smtClean="0">
                            <a:latin typeface="Cambria Math" panose="02040503050406030204" pitchFamily="18" charset="0"/>
                          </a:rPr>
                          <m:t>𝑐</m:t>
                        </m:r>
                      </m:den>
                    </m:f>
                    <m:r>
                      <a:rPr lang="en-US" b="0" i="1" smtClean="0">
                        <a:latin typeface="Cambria Math" panose="02040503050406030204" pitchFamily="18" charset="0"/>
                      </a:rPr>
                      <m:t>𝜔</m:t>
                    </m:r>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Δ</m:t>
                        </m:r>
                      </m:e>
                      <m:sub>
                        <m:r>
                          <a:rPr lang="en-US" b="0" i="1" smtClean="0">
                            <a:latin typeface="Cambria Math" panose="02040503050406030204" pitchFamily="18" charset="0"/>
                          </a:rPr>
                          <m:t>𝛼</m:t>
                        </m:r>
                      </m:sub>
                    </m:sSub>
                    <m:sSup>
                      <m:sSupPr>
                        <m:ctrlPr>
                          <a:rPr lang="en-US" b="0" i="1" smtClean="0">
                            <a:latin typeface="Cambria Math" panose="02040503050406030204" pitchFamily="18" charset="0"/>
                          </a:rPr>
                        </m:ctrlPr>
                      </m:sSupPr>
                      <m:e>
                        <m:r>
                          <a:rPr lang="en-US" b="0" i="1" smtClean="0">
                            <a:latin typeface="Cambria Math" panose="02040503050406030204" pitchFamily="18" charset="0"/>
                          </a:rPr>
                          <m:t>𝑛</m:t>
                        </m:r>
                      </m:e>
                      <m:sup>
                        <m:r>
                          <a:rPr lang="en-US" b="0" i="1" smtClean="0">
                            <a:latin typeface="Cambria Math" panose="02040503050406030204" pitchFamily="18" charset="0"/>
                          </a:rPr>
                          <m:t>′</m:t>
                        </m:r>
                      </m:sup>
                    </m:sSup>
                    <m:r>
                      <a:rPr lang="en-US" b="0" i="1" smtClean="0">
                        <a:latin typeface="Cambria Math" panose="02040503050406030204" pitchFamily="18" charset="0"/>
                      </a:rPr>
                      <m:t>=</m:t>
                    </m:r>
                    <m:f>
                      <m:fPr>
                        <m:ctrlPr>
                          <a:rPr lang="en-US">
                            <a:latin typeface="Cambria Math" panose="02040503050406030204" pitchFamily="18" charset="0"/>
                          </a:rPr>
                        </m:ctrlPr>
                      </m:fPr>
                      <m:num>
                        <m:r>
                          <a:rPr lang="en-US">
                            <a:latin typeface="Cambria Math" panose="02040503050406030204" pitchFamily="18" charset="0"/>
                          </a:rPr>
                          <m:t>2</m:t>
                        </m:r>
                      </m:num>
                      <m:den>
                        <m:r>
                          <m:rPr>
                            <m:sty m:val="p"/>
                          </m:rPr>
                          <a:rPr lang="en-US">
                            <a:latin typeface="Cambria Math" panose="02040503050406030204" pitchFamily="18" charset="0"/>
                          </a:rPr>
                          <m:t>c</m:t>
                        </m:r>
                      </m:den>
                    </m:f>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𝜔</m:t>
                            </m:r>
                          </m:e>
                          <m:sub>
                            <m:r>
                              <a:rPr lang="en-US" i="1">
                                <a:latin typeface="Cambria Math" panose="02040503050406030204" pitchFamily="18" charset="0"/>
                              </a:rPr>
                              <m:t>𝑐</m:t>
                            </m:r>
                          </m:sub>
                        </m:sSub>
                        <m:r>
                          <a:rPr lang="en-US" i="1">
                            <a:latin typeface="Cambria Math" panose="02040503050406030204" pitchFamily="18" charset="0"/>
                          </a:rPr>
                          <m:t>+</m:t>
                        </m:r>
                        <m:r>
                          <a:rPr lang="en-US" i="1">
                            <a:latin typeface="Cambria Math" panose="02040503050406030204" pitchFamily="18" charset="0"/>
                          </a:rPr>
                          <m:t>𝛾</m:t>
                        </m:r>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𝑠</m:t>
                            </m:r>
                          </m:sub>
                        </m:sSub>
                        <m:r>
                          <a:rPr lang="en-US" i="1">
                            <a:latin typeface="Cambria Math" panose="02040503050406030204" pitchFamily="18" charset="0"/>
                          </a:rPr>
                          <m:t>𝑖</m:t>
                        </m:r>
                      </m:e>
                    </m:d>
                    <m:func>
                      <m:funcPr>
                        <m:ctrlPr>
                          <a:rPr lang="en-US">
                            <a:latin typeface="Cambria Math" panose="02040503050406030204" pitchFamily="18" charset="0"/>
                          </a:rPr>
                        </m:ctrlPr>
                      </m:funcPr>
                      <m:fName>
                        <m:r>
                          <m:rPr>
                            <m:sty m:val="p"/>
                          </m:rPr>
                          <a:rPr lang="en-US">
                            <a:latin typeface="Cambria Math" panose="02040503050406030204" pitchFamily="18" charset="0"/>
                          </a:rPr>
                          <m:t>tan</m:t>
                        </m:r>
                      </m:fName>
                      <m:e>
                        <m:d>
                          <m:dPr>
                            <m:ctrlPr>
                              <a:rPr lang="en-US" i="1">
                                <a:latin typeface="Cambria Math" panose="02040503050406030204" pitchFamily="18" charset="0"/>
                              </a:rPr>
                            </m:ctrlPr>
                          </m:dPr>
                          <m:e>
                            <m:sSub>
                              <m:sSubPr>
                                <m:ctrlPr>
                                  <a:rPr lang="en-US">
                                    <a:latin typeface="Cambria Math" panose="02040503050406030204" pitchFamily="18" charset="0"/>
                                  </a:rPr>
                                </m:ctrlPr>
                              </m:sSubPr>
                              <m:e>
                                <m:r>
                                  <m:rPr>
                                    <m:sty m:val="p"/>
                                  </m:rPr>
                                  <a:rPr lang="en-US">
                                    <a:latin typeface="Cambria Math" panose="02040503050406030204" pitchFamily="18" charset="0"/>
                                  </a:rPr>
                                  <m:t>Δ</m:t>
                                </m:r>
                              </m:e>
                              <m:sub>
                                <m:r>
                                  <a:rPr lang="en-US" i="1">
                                    <a:latin typeface="Cambria Math" panose="02040503050406030204" pitchFamily="18" charset="0"/>
                                  </a:rPr>
                                  <m:t>𝛼</m:t>
                                </m:r>
                              </m:sub>
                            </m:sSub>
                            <m:r>
                              <a:rPr lang="en-US" i="1">
                                <a:latin typeface="Cambria Math" panose="02040503050406030204" pitchFamily="18" charset="0"/>
                              </a:rPr>
                              <m:t>𝑛</m:t>
                            </m:r>
                          </m:e>
                        </m:d>
                      </m:e>
                    </m:func>
                  </m:oMath>
                </a14:m>
                <a:endParaRPr lang="en-US" dirty="0"/>
              </a:p>
              <a:p>
                <a:r>
                  <a:rPr lang="en-US" b="0" dirty="0"/>
                  <a:t>Solving for </a:t>
                </a:r>
                <a14:m>
                  <m:oMath xmlns:m="http://schemas.openxmlformats.org/officeDocument/2006/math">
                    <m:r>
                      <a:rPr lang="en-US" b="0" i="1" smtClean="0">
                        <a:latin typeface="Cambria Math" panose="02040503050406030204" pitchFamily="18" charset="0"/>
                      </a:rPr>
                      <m:t>𝑛</m:t>
                    </m:r>
                  </m:oMath>
                </a14:m>
                <a:r>
                  <a:rPr lang="en-US" b="0" dirty="0"/>
                  <a:t>:</a:t>
                </a:r>
              </a:p>
              <a:p>
                <a:pPr lvl="1"/>
                <a14:m>
                  <m:oMath xmlns:m="http://schemas.openxmlformats.org/officeDocument/2006/math">
                    <m:r>
                      <a:rPr lang="en-US" b="0" i="1" smtClean="0">
                        <a:latin typeface="Cambria Math" panose="02040503050406030204" pitchFamily="18" charset="0"/>
                      </a:rPr>
                      <m:t>𝑛</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Δ</m:t>
                            </m:r>
                          </m:e>
                          <m:sub>
                            <m:r>
                              <a:rPr lang="en-US" b="0" i="1" smtClean="0">
                                <a:latin typeface="Cambria Math" panose="02040503050406030204" pitchFamily="18" charset="0"/>
                              </a:rPr>
                              <m:t>𝛼</m:t>
                            </m:r>
                          </m:sub>
                        </m:sSub>
                      </m:den>
                    </m:f>
                    <m:func>
                      <m:funcPr>
                        <m:ctrlPr>
                          <a:rPr lang="en-US" b="0" i="1" smtClean="0">
                            <a:latin typeface="Cambria Math" panose="02040503050406030204" pitchFamily="18" charset="0"/>
                          </a:rPr>
                        </m:ctrlPr>
                      </m:funcPr>
                      <m:fName>
                        <m:sSup>
                          <m:sSupPr>
                            <m:ctrlPr>
                              <a:rPr lang="en-US" b="0" i="0" smtClean="0">
                                <a:latin typeface="Cambria Math" panose="02040503050406030204" pitchFamily="18" charset="0"/>
                              </a:rPr>
                            </m:ctrlPr>
                          </m:sSupPr>
                          <m:e>
                            <m:r>
                              <m:rPr>
                                <m:sty m:val="p"/>
                              </m:rPr>
                              <a:rPr lang="en-US" b="0" i="0" smtClean="0">
                                <a:latin typeface="Cambria Math" panose="02040503050406030204" pitchFamily="18" charset="0"/>
                              </a:rPr>
                              <m:t>tan</m:t>
                            </m:r>
                          </m:e>
                          <m:sup>
                            <m:r>
                              <a:rPr lang="en-US" b="0" i="0" smtClean="0">
                                <a:latin typeface="Cambria Math" panose="02040503050406030204" pitchFamily="18" charset="0"/>
                              </a:rPr>
                              <m:t>−1</m:t>
                            </m:r>
                          </m:sup>
                        </m:sSup>
                      </m:fName>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𝜔</m:t>
                                </m:r>
                                <m:sSub>
                                  <m:sSubPr>
                                    <m:ctrlPr>
                                      <a:rPr lang="en-US">
                                        <a:latin typeface="Cambria Math" panose="02040503050406030204" pitchFamily="18" charset="0"/>
                                      </a:rPr>
                                    </m:ctrlPr>
                                  </m:sSubPr>
                                  <m:e>
                                    <m:r>
                                      <m:rPr>
                                        <m:sty m:val="p"/>
                                      </m:rPr>
                                      <a:rPr lang="en-US">
                                        <a:latin typeface="Cambria Math" panose="02040503050406030204" pitchFamily="18" charset="0"/>
                                      </a:rPr>
                                      <m:t>Δ</m:t>
                                    </m:r>
                                  </m:e>
                                  <m:sub>
                                    <m:r>
                                      <a:rPr lang="en-US" i="1">
                                        <a:latin typeface="Cambria Math" panose="02040503050406030204" pitchFamily="18" charset="0"/>
                                      </a:rPr>
                                      <m:t>𝛼</m:t>
                                    </m:r>
                                  </m:sub>
                                </m:sSub>
                                <m:sSup>
                                  <m:sSupPr>
                                    <m:ctrlPr>
                                      <a:rPr lang="en-US" i="1">
                                        <a:latin typeface="Cambria Math" panose="02040503050406030204" pitchFamily="18" charset="0"/>
                                      </a:rPr>
                                    </m:ctrlPr>
                                  </m:sSupPr>
                                  <m:e>
                                    <m:r>
                                      <a:rPr lang="en-US" i="1">
                                        <a:latin typeface="Cambria Math" panose="02040503050406030204" pitchFamily="18" charset="0"/>
                                      </a:rPr>
                                      <m:t>𝑛</m:t>
                                    </m:r>
                                  </m:e>
                                  <m:sup>
                                    <m:r>
                                      <a:rPr lang="en-US" i="1">
                                        <a:latin typeface="Cambria Math" panose="02040503050406030204" pitchFamily="18" charset="0"/>
                                      </a:rPr>
                                      <m:t>′</m:t>
                                    </m:r>
                                  </m:sup>
                                </m:sSup>
                              </m:num>
                              <m:den>
                                <m:sSub>
                                  <m:sSubPr>
                                    <m:ctrlPr>
                                      <a:rPr lang="en-US" i="1">
                                        <a:latin typeface="Cambria Math" panose="02040503050406030204" pitchFamily="18" charset="0"/>
                                      </a:rPr>
                                    </m:ctrlPr>
                                  </m:sSubPr>
                                  <m:e>
                                    <m:r>
                                      <a:rPr lang="en-US" i="1">
                                        <a:latin typeface="Cambria Math" panose="02040503050406030204" pitchFamily="18" charset="0"/>
                                      </a:rPr>
                                      <m:t>𝜔</m:t>
                                    </m:r>
                                  </m:e>
                                  <m:sub>
                                    <m:r>
                                      <a:rPr lang="en-US" i="1">
                                        <a:latin typeface="Cambria Math" panose="02040503050406030204" pitchFamily="18" charset="0"/>
                                      </a:rPr>
                                      <m:t>𝑐</m:t>
                                    </m:r>
                                  </m:sub>
                                </m:sSub>
                                <m:r>
                                  <a:rPr lang="en-US" i="1">
                                    <a:latin typeface="Cambria Math" panose="02040503050406030204" pitchFamily="18" charset="0"/>
                                  </a:rPr>
                                  <m:t>+</m:t>
                                </m:r>
                                <m:r>
                                  <a:rPr lang="en-US" i="1">
                                    <a:latin typeface="Cambria Math" panose="02040503050406030204" pitchFamily="18" charset="0"/>
                                  </a:rPr>
                                  <m:t>𝛾</m:t>
                                </m:r>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𝑠</m:t>
                                    </m:r>
                                  </m:sub>
                                </m:sSub>
                                <m:r>
                                  <a:rPr lang="en-US" i="1">
                                    <a:latin typeface="Cambria Math" panose="02040503050406030204" pitchFamily="18" charset="0"/>
                                  </a:rPr>
                                  <m:t>𝑖</m:t>
                                </m:r>
                              </m:den>
                            </m:f>
                          </m:e>
                        </m:d>
                      </m:e>
                    </m:func>
                  </m:oMath>
                </a14:m>
                <a:endParaRPr lang="en-US" dirty="0"/>
              </a:p>
              <a:p>
                <a:endParaRPr lang="en-US" dirty="0"/>
              </a:p>
            </p:txBody>
          </p:sp>
        </mc:Choice>
        <mc:Fallback xmlns="">
          <p:sp>
            <p:nvSpPr>
              <p:cNvPr id="3" name="Content Placeholder 2">
                <a:extLst>
                  <a:ext uri="{FF2B5EF4-FFF2-40B4-BE49-F238E27FC236}">
                    <a16:creationId xmlns:a16="http://schemas.microsoft.com/office/drawing/2014/main" id="{F1F157F0-5E00-B1B4-9519-CC83882D4FE4}"/>
                  </a:ext>
                </a:extLst>
              </p:cNvPr>
              <p:cNvSpPr>
                <a:spLocks noGrp="1" noRot="1" noChangeAspect="1" noMove="1" noResize="1" noEditPoints="1" noAdjustHandles="1" noChangeArrowheads="1" noChangeShapeType="1" noTextEdit="1"/>
              </p:cNvSpPr>
              <p:nvPr>
                <p:ph idx="1"/>
              </p:nvPr>
            </p:nvSpPr>
            <p:spPr>
              <a:xfrm>
                <a:off x="-83127" y="1194956"/>
                <a:ext cx="12275127" cy="5663044"/>
              </a:xfrm>
              <a:blipFill>
                <a:blip r:embed="rId2"/>
                <a:stretch>
                  <a:fillRect l="-894" t="-1830"/>
                </a:stretch>
              </a:blipFill>
            </p:spPr>
            <p:txBody>
              <a:bodyPr/>
              <a:lstStyle/>
              <a:p>
                <a:r>
                  <a:rPr lang="en-US">
                    <a:noFill/>
                  </a:rPr>
                  <a:t> </a:t>
                </a:r>
              </a:p>
            </p:txBody>
          </p:sp>
        </mc:Fallback>
      </mc:AlternateContent>
      <p:sp>
        <p:nvSpPr>
          <p:cNvPr id="6" name="Title 1">
            <a:extLst>
              <a:ext uri="{FF2B5EF4-FFF2-40B4-BE49-F238E27FC236}">
                <a16:creationId xmlns:a16="http://schemas.microsoft.com/office/drawing/2014/main" id="{92BC7442-5717-0556-F272-57CFA0DA14B9}"/>
              </a:ext>
            </a:extLst>
          </p:cNvPr>
          <p:cNvSpPr>
            <a:spLocks noGrp="1"/>
          </p:cNvSpPr>
          <p:nvPr>
            <p:ph type="title"/>
          </p:nvPr>
        </p:nvSpPr>
        <p:spPr>
          <a:xfrm>
            <a:off x="838200" y="0"/>
            <a:ext cx="10515600" cy="1325563"/>
          </a:xfrm>
        </p:spPr>
        <p:txBody>
          <a:bodyPr/>
          <a:lstStyle/>
          <a:p>
            <a:r>
              <a:rPr lang="en-US" dirty="0"/>
              <a:t>Polar Format Algorithm: Resampling</a:t>
            </a:r>
            <a:br>
              <a:rPr lang="en-US" dirty="0"/>
            </a:br>
            <a:r>
              <a:rPr lang="en-US" sz="2400" dirty="0"/>
              <a:t>(connection to </a:t>
            </a:r>
            <a:r>
              <a:rPr lang="en-US" sz="2400" dirty="0" err="1"/>
              <a:t>Doerry’s</a:t>
            </a:r>
            <a:r>
              <a:rPr lang="en-US" sz="2400" dirty="0"/>
              <a:t> publication)</a:t>
            </a:r>
            <a:endParaRPr lang="en-US" dirty="0"/>
          </a:p>
        </p:txBody>
      </p:sp>
    </p:spTree>
    <p:extLst>
      <p:ext uri="{BB962C8B-B14F-4D97-AF65-F5344CB8AC3E}">
        <p14:creationId xmlns:p14="http://schemas.microsoft.com/office/powerpoint/2010/main" val="22260163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95AA9-B789-F144-2E2B-B052698F2CF5}"/>
              </a:ext>
            </a:extLst>
          </p:cNvPr>
          <p:cNvSpPr>
            <a:spLocks noGrp="1"/>
          </p:cNvSpPr>
          <p:nvPr>
            <p:ph type="title"/>
          </p:nvPr>
        </p:nvSpPr>
        <p:spPr/>
        <p:txBody>
          <a:bodyPr/>
          <a:lstStyle/>
          <a:p>
            <a:r>
              <a:rPr lang="en-US" dirty="0"/>
              <a:t>Polar Format Algorithm: IFFT2</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E82B475-6656-540A-5A06-575DCA3B7995}"/>
                  </a:ext>
                </a:extLst>
              </p:cNvPr>
              <p:cNvSpPr>
                <a:spLocks noGrp="1"/>
              </p:cNvSpPr>
              <p:nvPr>
                <p:ph idx="1"/>
              </p:nvPr>
            </p:nvSpPr>
            <p:spPr/>
            <p:txBody>
              <a:bodyPr/>
              <a:lstStyle/>
              <a:p>
                <a:r>
                  <a:rPr lang="en-US" dirty="0"/>
                  <a:t>Once the samples are uniformly sampled in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𝑥</m:t>
                        </m:r>
                      </m:sub>
                    </m:sSub>
                  </m:oMath>
                </a14:m>
                <a:r>
                  <a:rPr lang="en-US" dirty="0"/>
                  <a:t> and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𝑦</m:t>
                        </m:r>
                      </m:sub>
                    </m:sSub>
                  </m:oMath>
                </a14:m>
                <a:r>
                  <a:rPr lang="en-US" dirty="0"/>
                  <a:t>, the IDFT can be taken in each dimension which results in the final focused scene.</a:t>
                </a:r>
              </a:p>
            </p:txBody>
          </p:sp>
        </mc:Choice>
        <mc:Fallback xmlns="">
          <p:sp>
            <p:nvSpPr>
              <p:cNvPr id="3" name="Content Placeholder 2">
                <a:extLst>
                  <a:ext uri="{FF2B5EF4-FFF2-40B4-BE49-F238E27FC236}">
                    <a16:creationId xmlns:a16="http://schemas.microsoft.com/office/drawing/2014/main" id="{7E82B475-6656-540A-5A06-575DCA3B7995}"/>
                  </a:ext>
                </a:extLst>
              </p:cNvPr>
              <p:cNvSpPr>
                <a:spLocks noGrp="1" noRot="1" noChangeAspect="1" noMove="1" noResize="1" noEditPoints="1" noAdjustHandles="1" noChangeArrowheads="1" noChangeShapeType="1" noTextEdit="1"/>
              </p:cNvSpPr>
              <p:nvPr>
                <p:ph idx="1"/>
              </p:nvPr>
            </p:nvSpPr>
            <p:spPr>
              <a:blipFill>
                <a:blip r:embed="rId2"/>
                <a:stretch>
                  <a:fillRect l="-1043" t="-1961" r="-174"/>
                </a:stretch>
              </a:blipFill>
            </p:spPr>
            <p:txBody>
              <a:bodyPr/>
              <a:lstStyle/>
              <a:p>
                <a:r>
                  <a:rPr lang="en-US">
                    <a:noFill/>
                  </a:rPr>
                  <a:t> </a:t>
                </a:r>
              </a:p>
            </p:txBody>
          </p:sp>
        </mc:Fallback>
      </mc:AlternateContent>
    </p:spTree>
    <p:extLst>
      <p:ext uri="{BB962C8B-B14F-4D97-AF65-F5344CB8AC3E}">
        <p14:creationId xmlns:p14="http://schemas.microsoft.com/office/powerpoint/2010/main" val="11424698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BB05A-0191-0A8F-4BD1-50F43CC3FCE7}"/>
              </a:ext>
            </a:extLst>
          </p:cNvPr>
          <p:cNvSpPr>
            <a:spLocks noGrp="1"/>
          </p:cNvSpPr>
          <p:nvPr>
            <p:ph type="title"/>
          </p:nvPr>
        </p:nvSpPr>
        <p:spPr/>
        <p:txBody>
          <a:bodyPr/>
          <a:lstStyle/>
          <a:p>
            <a:pPr marL="228600" indent="-228600">
              <a:buFont typeface="Arial" panose="020B0604020202020204" pitchFamily="34" charset="0"/>
              <a:buChar char="•"/>
            </a:pPr>
            <a:r>
              <a:rPr lang="en-US" dirty="0"/>
              <a:t>PFA Steps: Deramp in time and space</a:t>
            </a:r>
          </a:p>
        </p:txBody>
      </p:sp>
      <p:pic>
        <p:nvPicPr>
          <p:cNvPr id="11" name="Content Placeholder 10">
            <a:extLst>
              <a:ext uri="{FF2B5EF4-FFF2-40B4-BE49-F238E27FC236}">
                <a16:creationId xmlns:a16="http://schemas.microsoft.com/office/drawing/2014/main" id="{158ECEE8-1D10-F622-5C5E-450A687C925E}"/>
              </a:ext>
            </a:extLst>
          </p:cNvPr>
          <p:cNvPicPr>
            <a:picLocks noGrp="1" noChangeAspect="1"/>
          </p:cNvPicPr>
          <p:nvPr>
            <p:ph idx="1"/>
          </p:nvPr>
        </p:nvPicPr>
        <p:blipFill>
          <a:blip r:embed="rId2"/>
          <a:stretch>
            <a:fillRect/>
          </a:stretch>
        </p:blipFill>
        <p:spPr>
          <a:xfrm>
            <a:off x="1550670" y="1974374"/>
            <a:ext cx="9090660" cy="4053840"/>
          </a:xfrm>
          <a:prstGeom prst="rect">
            <a:avLst/>
          </a:prstGeom>
        </p:spPr>
      </p:pic>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A516867A-F343-4363-28A3-356F14F152E2}"/>
                  </a:ext>
                </a:extLst>
              </p:cNvPr>
              <p:cNvSpPr txBox="1"/>
              <p:nvPr/>
            </p:nvSpPr>
            <p:spPr>
              <a:xfrm>
                <a:off x="1825725" y="1552188"/>
                <a:ext cx="6095316" cy="47628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𝑘</m:t>
                        </m:r>
                      </m:e>
                      <m:sub>
                        <m:r>
                          <a:rPr lang="en-US" sz="1200" b="0" i="1" smtClean="0">
                            <a:latin typeface="Cambria Math" panose="02040503050406030204" pitchFamily="18" charset="0"/>
                          </a:rPr>
                          <m:t>𝑦</m:t>
                        </m:r>
                      </m:sub>
                    </m:sSub>
                  </m:oMath>
                </a14:m>
                <a:r>
                  <a:rPr lang="en-US" sz="1200" dirty="0"/>
                  <a:t> distortion at this stage is the first step (note the slight curvature in the along-track dimension)</a:t>
                </a:r>
              </a:p>
            </p:txBody>
          </p:sp>
        </mc:Choice>
        <mc:Fallback>
          <p:sp>
            <p:nvSpPr>
              <p:cNvPr id="4" name="TextBox 3">
                <a:extLst>
                  <a:ext uri="{FF2B5EF4-FFF2-40B4-BE49-F238E27FC236}">
                    <a16:creationId xmlns:a16="http://schemas.microsoft.com/office/drawing/2014/main" id="{A516867A-F343-4363-28A3-356F14F152E2}"/>
                  </a:ext>
                </a:extLst>
              </p:cNvPr>
              <p:cNvSpPr txBox="1">
                <a:spLocks noRot="1" noChangeAspect="1" noMove="1" noResize="1" noEditPoints="1" noAdjustHandles="1" noChangeArrowheads="1" noChangeShapeType="1" noTextEdit="1"/>
              </p:cNvSpPr>
              <p:nvPr/>
            </p:nvSpPr>
            <p:spPr>
              <a:xfrm>
                <a:off x="1825725" y="1552188"/>
                <a:ext cx="6095316" cy="476284"/>
              </a:xfrm>
              <a:prstGeom prst="rect">
                <a:avLst/>
              </a:prstGeom>
              <a:blipFill>
                <a:blip r:embed="rId3"/>
                <a:stretch>
                  <a:fillRect b="-8974"/>
                </a:stretch>
              </a:blipFill>
            </p:spPr>
            <p:txBody>
              <a:bodyPr/>
              <a:lstStyle/>
              <a:p>
                <a:r>
                  <a:rPr lang="en-US">
                    <a:noFill/>
                  </a:rPr>
                  <a:t> </a:t>
                </a:r>
              </a:p>
            </p:txBody>
          </p:sp>
        </mc:Fallback>
      </mc:AlternateContent>
    </p:spTree>
    <p:extLst>
      <p:ext uri="{BB962C8B-B14F-4D97-AF65-F5344CB8AC3E}">
        <p14:creationId xmlns:p14="http://schemas.microsoft.com/office/powerpoint/2010/main" val="22984058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432B7-A568-0187-39C8-2522C65A0441}"/>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6B419B7E-6EF9-076B-06F1-EFF3E075B031}"/>
                  </a:ext>
                </a:extLst>
              </p:cNvPr>
              <p:cNvSpPr>
                <a:spLocks noGrp="1"/>
              </p:cNvSpPr>
              <p:nvPr>
                <p:ph type="title"/>
              </p:nvPr>
            </p:nvSpPr>
            <p:spPr/>
            <p:txBody>
              <a:bodyPr/>
              <a:lstStyle/>
              <a:p>
                <a:pPr marL="228600" indent="-228600">
                  <a:buFont typeface="Arial" panose="020B0604020202020204" pitchFamily="34" charset="0"/>
                  <a:buChar char="•"/>
                </a:pPr>
                <a:r>
                  <a:rPr lang="en-US" dirty="0"/>
                  <a:t>PFA Steps: Resample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𝑦</m:t>
                        </m:r>
                      </m:sub>
                    </m:sSub>
                  </m:oMath>
                </a14:m>
                <a:endParaRPr lang="en-US" dirty="0"/>
              </a:p>
            </p:txBody>
          </p:sp>
        </mc:Choice>
        <mc:Fallback xmlns="">
          <p:sp>
            <p:nvSpPr>
              <p:cNvPr id="2" name="Title 1">
                <a:extLst>
                  <a:ext uri="{FF2B5EF4-FFF2-40B4-BE49-F238E27FC236}">
                    <a16:creationId xmlns:a16="http://schemas.microsoft.com/office/drawing/2014/main" id="{6B419B7E-6EF9-076B-06F1-EFF3E075B031}"/>
                  </a:ext>
                </a:extLst>
              </p:cNvPr>
              <p:cNvSpPr>
                <a:spLocks noGrp="1" noRot="1" noChangeAspect="1" noMove="1" noResize="1" noEditPoints="1" noAdjustHandles="1" noChangeArrowheads="1" noChangeShapeType="1" noTextEdit="1"/>
              </p:cNvSpPr>
              <p:nvPr>
                <p:ph type="title"/>
              </p:nvPr>
            </p:nvSpPr>
            <p:spPr>
              <a:blipFill>
                <a:blip r:embed="rId3"/>
                <a:stretch>
                  <a:fillRect l="-2145"/>
                </a:stretch>
              </a:blipFill>
            </p:spPr>
            <p:txBody>
              <a:bodyPr/>
              <a:lstStyle/>
              <a:p>
                <a:r>
                  <a:rPr lang="en-US">
                    <a:noFill/>
                  </a:rPr>
                  <a:t> </a:t>
                </a:r>
              </a:p>
            </p:txBody>
          </p:sp>
        </mc:Fallback>
      </mc:AlternateContent>
      <p:pic>
        <p:nvPicPr>
          <p:cNvPr id="5" name="Content Placeholder 4">
            <a:extLst>
              <a:ext uri="{FF2B5EF4-FFF2-40B4-BE49-F238E27FC236}">
                <a16:creationId xmlns:a16="http://schemas.microsoft.com/office/drawing/2014/main" id="{DCCC15DC-8082-4A14-72D0-DFA28AA68F2A}"/>
              </a:ext>
            </a:extLst>
          </p:cNvPr>
          <p:cNvPicPr>
            <a:picLocks noGrp="1" noChangeAspect="1"/>
          </p:cNvPicPr>
          <p:nvPr>
            <p:ph idx="1"/>
          </p:nvPr>
        </p:nvPicPr>
        <p:blipFill>
          <a:blip r:embed="rId4"/>
          <a:stretch>
            <a:fillRect/>
          </a:stretch>
        </p:blipFill>
        <p:spPr>
          <a:xfrm>
            <a:off x="1550670" y="1974374"/>
            <a:ext cx="9090660" cy="4053840"/>
          </a:xfrm>
          <a:prstGeom prst="rect">
            <a:avLst/>
          </a:prstGeom>
        </p:spPr>
      </p:pic>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E16379C9-AC61-15B6-77ED-BA46CDC39B02}"/>
                  </a:ext>
                </a:extLst>
              </p:cNvPr>
              <p:cNvSpPr txBox="1"/>
              <p:nvPr/>
            </p:nvSpPr>
            <p:spPr>
              <a:xfrm>
                <a:off x="1825725" y="1552188"/>
                <a:ext cx="6095316"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𝑘</m:t>
                        </m:r>
                      </m:e>
                      <m:sub>
                        <m:r>
                          <a:rPr lang="en-US" sz="1200" b="0" i="1" smtClean="0">
                            <a:latin typeface="Cambria Math" panose="02040503050406030204" pitchFamily="18" charset="0"/>
                          </a:rPr>
                          <m:t>𝑥</m:t>
                        </m:r>
                      </m:sub>
                    </m:sSub>
                  </m:oMath>
                </a14:m>
                <a:r>
                  <a:rPr lang="en-US" sz="1200" dirty="0"/>
                  <a:t> distortion in this example is hard to see…</a:t>
                </a:r>
              </a:p>
            </p:txBody>
          </p:sp>
        </mc:Choice>
        <mc:Fallback>
          <p:sp>
            <p:nvSpPr>
              <p:cNvPr id="7" name="TextBox 6">
                <a:extLst>
                  <a:ext uri="{FF2B5EF4-FFF2-40B4-BE49-F238E27FC236}">
                    <a16:creationId xmlns:a16="http://schemas.microsoft.com/office/drawing/2014/main" id="{E16379C9-AC61-15B6-77ED-BA46CDC39B02}"/>
                  </a:ext>
                </a:extLst>
              </p:cNvPr>
              <p:cNvSpPr txBox="1">
                <a:spLocks noRot="1" noChangeAspect="1" noMove="1" noResize="1" noEditPoints="1" noAdjustHandles="1" noChangeArrowheads="1" noChangeShapeType="1" noTextEdit="1"/>
              </p:cNvSpPr>
              <p:nvPr/>
            </p:nvSpPr>
            <p:spPr>
              <a:xfrm>
                <a:off x="1825725" y="1552188"/>
                <a:ext cx="6095316" cy="276999"/>
              </a:xfrm>
              <a:prstGeom prst="rect">
                <a:avLst/>
              </a:prstGeom>
              <a:blipFill>
                <a:blip r:embed="rId5"/>
                <a:stretch>
                  <a:fillRect t="-2222" b="-17778"/>
                </a:stretch>
              </a:blipFill>
            </p:spPr>
            <p:txBody>
              <a:bodyPr/>
              <a:lstStyle/>
              <a:p>
                <a:r>
                  <a:rPr lang="en-US">
                    <a:noFill/>
                  </a:rPr>
                  <a:t> </a:t>
                </a:r>
              </a:p>
            </p:txBody>
          </p:sp>
        </mc:Fallback>
      </mc:AlternateContent>
    </p:spTree>
    <p:extLst>
      <p:ext uri="{BB962C8B-B14F-4D97-AF65-F5344CB8AC3E}">
        <p14:creationId xmlns:p14="http://schemas.microsoft.com/office/powerpoint/2010/main" val="34185195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6DFE0B81-C6B1-5E6E-6976-786FA0A1285E}"/>
                  </a:ext>
                </a:extLst>
              </p:cNvPr>
              <p:cNvSpPr>
                <a:spLocks noGrp="1"/>
              </p:cNvSpPr>
              <p:nvPr>
                <p:ph type="title"/>
              </p:nvPr>
            </p:nvSpPr>
            <p:spPr/>
            <p:txBody>
              <a:bodyPr/>
              <a:lstStyle/>
              <a:p>
                <a:r>
                  <a:rPr lang="en-US" dirty="0"/>
                  <a:t>PFA Steps: Resample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𝑦</m:t>
                        </m:r>
                      </m:sub>
                    </m:sSub>
                  </m:oMath>
                </a14:m>
                <a:endParaRPr lang="en-US" dirty="0"/>
              </a:p>
            </p:txBody>
          </p:sp>
        </mc:Choice>
        <mc:Fallback xmlns="">
          <p:sp>
            <p:nvSpPr>
              <p:cNvPr id="2" name="Title 1">
                <a:extLst>
                  <a:ext uri="{FF2B5EF4-FFF2-40B4-BE49-F238E27FC236}">
                    <a16:creationId xmlns:a16="http://schemas.microsoft.com/office/drawing/2014/main" id="{6DFE0B81-C6B1-5E6E-6976-786FA0A1285E}"/>
                  </a:ext>
                </a:extLst>
              </p:cNvPr>
              <p:cNvSpPr>
                <a:spLocks noGrp="1" noRot="1" noChangeAspect="1" noMove="1" noResize="1" noEditPoints="1" noAdjustHandles="1" noChangeArrowheads="1" noChangeShapeType="1" noTextEdit="1"/>
              </p:cNvSpPr>
              <p:nvPr>
                <p:ph type="title"/>
              </p:nvPr>
            </p:nvSpPr>
            <p:spPr>
              <a:blipFill>
                <a:blip r:embed="rId3"/>
                <a:stretch>
                  <a:fillRect l="-2377"/>
                </a:stretch>
              </a:blipFill>
            </p:spPr>
            <p:txBody>
              <a:bodyPr/>
              <a:lstStyle/>
              <a:p>
                <a:r>
                  <a:rPr lang="en-US">
                    <a:noFill/>
                  </a:rPr>
                  <a:t> </a:t>
                </a:r>
              </a:p>
            </p:txBody>
          </p:sp>
        </mc:Fallback>
      </mc:AlternateContent>
      <p:pic>
        <p:nvPicPr>
          <p:cNvPr id="5" name="Content Placeholder 4">
            <a:extLst>
              <a:ext uri="{FF2B5EF4-FFF2-40B4-BE49-F238E27FC236}">
                <a16:creationId xmlns:a16="http://schemas.microsoft.com/office/drawing/2014/main" id="{6CDC4B56-6DDA-6DC4-8513-512E5156A47D}"/>
              </a:ext>
            </a:extLst>
          </p:cNvPr>
          <p:cNvPicPr>
            <a:picLocks noGrp="1" noChangeAspect="1"/>
          </p:cNvPicPr>
          <p:nvPr>
            <p:ph idx="1"/>
          </p:nvPr>
        </p:nvPicPr>
        <p:blipFill>
          <a:blip r:embed="rId4"/>
          <a:stretch>
            <a:fillRect/>
          </a:stretch>
        </p:blipFill>
        <p:spPr>
          <a:xfrm>
            <a:off x="1550670" y="1974374"/>
            <a:ext cx="9090660" cy="4053840"/>
          </a:xfrm>
          <a:prstGeom prst="rect">
            <a:avLst/>
          </a:prstGeom>
        </p:spPr>
      </p:pic>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8747C7E5-D181-3869-2570-3D3E550FEE18}"/>
                  </a:ext>
                </a:extLst>
              </p:cNvPr>
              <p:cNvSpPr txBox="1"/>
              <p:nvPr/>
            </p:nvSpPr>
            <p:spPr>
              <a:xfrm>
                <a:off x="1825725" y="1552188"/>
                <a:ext cx="6095316"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𝑘</m:t>
                        </m:r>
                      </m:e>
                      <m:sub>
                        <m:r>
                          <a:rPr lang="en-US" sz="1200" b="0" i="1" smtClean="0">
                            <a:latin typeface="Cambria Math" panose="02040503050406030204" pitchFamily="18" charset="0"/>
                          </a:rPr>
                          <m:t>𝑥</m:t>
                        </m:r>
                      </m:sub>
                    </m:sSub>
                  </m:oMath>
                </a14:m>
                <a:r>
                  <a:rPr lang="en-US" sz="1200" dirty="0"/>
                  <a:t> distortion in this example is hard to see… but it is there</a:t>
                </a:r>
              </a:p>
            </p:txBody>
          </p:sp>
        </mc:Choice>
        <mc:Fallback>
          <p:sp>
            <p:nvSpPr>
              <p:cNvPr id="4" name="TextBox 3">
                <a:extLst>
                  <a:ext uri="{FF2B5EF4-FFF2-40B4-BE49-F238E27FC236}">
                    <a16:creationId xmlns:a16="http://schemas.microsoft.com/office/drawing/2014/main" id="{8747C7E5-D181-3869-2570-3D3E550FEE18}"/>
                  </a:ext>
                </a:extLst>
              </p:cNvPr>
              <p:cNvSpPr txBox="1">
                <a:spLocks noRot="1" noChangeAspect="1" noMove="1" noResize="1" noEditPoints="1" noAdjustHandles="1" noChangeArrowheads="1" noChangeShapeType="1" noTextEdit="1"/>
              </p:cNvSpPr>
              <p:nvPr/>
            </p:nvSpPr>
            <p:spPr>
              <a:xfrm>
                <a:off x="1825725" y="1552188"/>
                <a:ext cx="6095316" cy="276999"/>
              </a:xfrm>
              <a:prstGeom prst="rect">
                <a:avLst/>
              </a:prstGeom>
              <a:blipFill>
                <a:blip r:embed="rId5"/>
                <a:stretch>
                  <a:fillRect t="-2222" b="-17778"/>
                </a:stretch>
              </a:blipFill>
            </p:spPr>
            <p:txBody>
              <a:bodyPr/>
              <a:lstStyle/>
              <a:p>
                <a:r>
                  <a:rPr lang="en-US">
                    <a:noFill/>
                  </a:rPr>
                  <a:t> </a:t>
                </a:r>
              </a:p>
            </p:txBody>
          </p:sp>
        </mc:Fallback>
      </mc:AlternateContent>
    </p:spTree>
    <p:extLst>
      <p:ext uri="{BB962C8B-B14F-4D97-AF65-F5344CB8AC3E}">
        <p14:creationId xmlns:p14="http://schemas.microsoft.com/office/powerpoint/2010/main" val="12074520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DCD69B-5CA6-ADB9-C431-54072945868F}"/>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303DCD69-F395-265E-410B-FCF7F20006EE}"/>
                  </a:ext>
                </a:extLst>
              </p:cNvPr>
              <p:cNvSpPr>
                <a:spLocks noGrp="1"/>
              </p:cNvSpPr>
              <p:nvPr>
                <p:ph type="title"/>
              </p:nvPr>
            </p:nvSpPr>
            <p:spPr/>
            <p:txBody>
              <a:bodyPr/>
              <a:lstStyle/>
              <a:p>
                <a:pPr marL="228600" indent="-228600">
                  <a:buFont typeface="Arial" panose="020B0604020202020204" pitchFamily="34" charset="0"/>
                  <a:buChar char="•"/>
                </a:pPr>
                <a:r>
                  <a:rPr lang="en-US" dirty="0"/>
                  <a:t>PFA Steps: Resample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𝑥</m:t>
                        </m:r>
                      </m:sub>
                    </m:sSub>
                  </m:oMath>
                </a14:m>
                <a:endParaRPr lang="en-US" dirty="0"/>
              </a:p>
            </p:txBody>
          </p:sp>
        </mc:Choice>
        <mc:Fallback xmlns="">
          <p:sp>
            <p:nvSpPr>
              <p:cNvPr id="2" name="Title 1">
                <a:extLst>
                  <a:ext uri="{FF2B5EF4-FFF2-40B4-BE49-F238E27FC236}">
                    <a16:creationId xmlns:a16="http://schemas.microsoft.com/office/drawing/2014/main" id="{303DCD69-F395-265E-410B-FCF7F20006EE}"/>
                  </a:ext>
                </a:extLst>
              </p:cNvPr>
              <p:cNvSpPr>
                <a:spLocks noGrp="1" noRot="1" noChangeAspect="1" noMove="1" noResize="1" noEditPoints="1" noAdjustHandles="1" noChangeArrowheads="1" noChangeShapeType="1" noTextEdit="1"/>
              </p:cNvSpPr>
              <p:nvPr>
                <p:ph type="title"/>
              </p:nvPr>
            </p:nvSpPr>
            <p:spPr>
              <a:blipFill>
                <a:blip r:embed="rId2"/>
                <a:stretch>
                  <a:fillRect l="-2145"/>
                </a:stretch>
              </a:blipFill>
            </p:spPr>
            <p:txBody>
              <a:bodyPr/>
              <a:lstStyle/>
              <a:p>
                <a:r>
                  <a:rPr lang="en-US">
                    <a:noFill/>
                  </a:rPr>
                  <a:t> </a:t>
                </a:r>
              </a:p>
            </p:txBody>
          </p:sp>
        </mc:Fallback>
      </mc:AlternateContent>
      <p:pic>
        <p:nvPicPr>
          <p:cNvPr id="5" name="Content Placeholder 4">
            <a:extLst>
              <a:ext uri="{FF2B5EF4-FFF2-40B4-BE49-F238E27FC236}">
                <a16:creationId xmlns:a16="http://schemas.microsoft.com/office/drawing/2014/main" id="{EDAB0F09-3FF5-24D2-A69F-2D73D94FAA6B}"/>
              </a:ext>
            </a:extLst>
          </p:cNvPr>
          <p:cNvPicPr>
            <a:picLocks noGrp="1" noChangeAspect="1"/>
          </p:cNvPicPr>
          <p:nvPr>
            <p:ph idx="1"/>
          </p:nvPr>
        </p:nvPicPr>
        <p:blipFill>
          <a:blip r:embed="rId3"/>
          <a:stretch>
            <a:fillRect/>
          </a:stretch>
        </p:blipFill>
        <p:spPr>
          <a:xfrm>
            <a:off x="1213014" y="1825625"/>
            <a:ext cx="9765972" cy="4351338"/>
          </a:xfrm>
          <a:prstGeom prst="rect">
            <a:avLst/>
          </a:prstGeom>
        </p:spPr>
      </p:pic>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60FF652A-3278-0443-D6EE-1E7F98131589}"/>
                  </a:ext>
                </a:extLst>
              </p:cNvPr>
              <p:cNvSpPr txBox="1"/>
              <p:nvPr/>
            </p:nvSpPr>
            <p:spPr>
              <a:xfrm>
                <a:off x="1825725" y="1552188"/>
                <a:ext cx="6095316" cy="2916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𝑘</m:t>
                        </m:r>
                      </m:e>
                      <m:sub>
                        <m:r>
                          <a:rPr lang="en-US" sz="1200" b="0" i="1" smtClean="0">
                            <a:latin typeface="Cambria Math" panose="02040503050406030204" pitchFamily="18" charset="0"/>
                          </a:rPr>
                          <m:t>𝑥</m:t>
                        </m:r>
                      </m:sub>
                    </m:sSub>
                  </m:oMath>
                </a14:m>
                <a:r>
                  <a:rPr lang="en-US" sz="1200" dirty="0"/>
                  <a:t> and </a:t>
                </a:r>
                <a14:m>
                  <m:oMath xmlns:m="http://schemas.openxmlformats.org/officeDocument/2006/math">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𝑘</m:t>
                        </m:r>
                      </m:e>
                      <m:sub>
                        <m:r>
                          <a:rPr lang="en-US" sz="1200" b="0" i="1" smtClean="0">
                            <a:latin typeface="Cambria Math" panose="02040503050406030204" pitchFamily="18" charset="0"/>
                          </a:rPr>
                          <m:t>𝑦</m:t>
                        </m:r>
                      </m:sub>
                    </m:sSub>
                  </m:oMath>
                </a14:m>
                <a:r>
                  <a:rPr lang="en-US" sz="1200" dirty="0"/>
                  <a:t> sampling at each step</a:t>
                </a:r>
              </a:p>
            </p:txBody>
          </p:sp>
        </mc:Choice>
        <mc:Fallback>
          <p:sp>
            <p:nvSpPr>
              <p:cNvPr id="4" name="TextBox 3">
                <a:extLst>
                  <a:ext uri="{FF2B5EF4-FFF2-40B4-BE49-F238E27FC236}">
                    <a16:creationId xmlns:a16="http://schemas.microsoft.com/office/drawing/2014/main" id="{60FF652A-3278-0443-D6EE-1E7F98131589}"/>
                  </a:ext>
                </a:extLst>
              </p:cNvPr>
              <p:cNvSpPr txBox="1">
                <a:spLocks noRot="1" noChangeAspect="1" noMove="1" noResize="1" noEditPoints="1" noAdjustHandles="1" noChangeArrowheads="1" noChangeShapeType="1" noTextEdit="1"/>
              </p:cNvSpPr>
              <p:nvPr/>
            </p:nvSpPr>
            <p:spPr>
              <a:xfrm>
                <a:off x="1825725" y="1552188"/>
                <a:ext cx="6095316" cy="291618"/>
              </a:xfrm>
              <a:prstGeom prst="rect">
                <a:avLst/>
              </a:prstGeom>
              <a:blipFill>
                <a:blip r:embed="rId4"/>
                <a:stretch>
                  <a:fillRect b="-14894"/>
                </a:stretch>
              </a:blipFill>
            </p:spPr>
            <p:txBody>
              <a:bodyPr/>
              <a:lstStyle/>
              <a:p>
                <a:r>
                  <a:rPr lang="en-US">
                    <a:noFill/>
                  </a:rPr>
                  <a:t> </a:t>
                </a:r>
              </a:p>
            </p:txBody>
          </p:sp>
        </mc:Fallback>
      </mc:AlternateContent>
    </p:spTree>
    <p:extLst>
      <p:ext uri="{BB962C8B-B14F-4D97-AF65-F5344CB8AC3E}">
        <p14:creationId xmlns:p14="http://schemas.microsoft.com/office/powerpoint/2010/main" val="17452567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E1F48-5AB3-063F-B17C-9342EEAD95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CE1380-5BD6-2FA9-D06E-E8E4A507B1AB}"/>
              </a:ext>
            </a:extLst>
          </p:cNvPr>
          <p:cNvSpPr>
            <a:spLocks noGrp="1"/>
          </p:cNvSpPr>
          <p:nvPr>
            <p:ph type="title"/>
          </p:nvPr>
        </p:nvSpPr>
        <p:spPr/>
        <p:txBody>
          <a:bodyPr/>
          <a:lstStyle/>
          <a:p>
            <a:pPr marL="228600" indent="-228600">
              <a:buFont typeface="Arial" panose="020B0604020202020204" pitchFamily="34" charset="0"/>
              <a:buChar char="•"/>
            </a:pPr>
            <a:r>
              <a:rPr lang="en-US" dirty="0"/>
              <a:t>PFA Steps: IFFT2</a:t>
            </a:r>
          </a:p>
        </p:txBody>
      </p:sp>
      <p:pic>
        <p:nvPicPr>
          <p:cNvPr id="5" name="Content Placeholder 4">
            <a:extLst>
              <a:ext uri="{FF2B5EF4-FFF2-40B4-BE49-F238E27FC236}">
                <a16:creationId xmlns:a16="http://schemas.microsoft.com/office/drawing/2014/main" id="{A3A29A42-8726-7623-D3FF-02D917FDBA43}"/>
              </a:ext>
            </a:extLst>
          </p:cNvPr>
          <p:cNvPicPr>
            <a:picLocks noGrp="1" noChangeAspect="1"/>
          </p:cNvPicPr>
          <p:nvPr>
            <p:ph idx="1"/>
          </p:nvPr>
        </p:nvPicPr>
        <p:blipFill>
          <a:blip r:embed="rId2"/>
          <a:stretch>
            <a:fillRect/>
          </a:stretch>
        </p:blipFill>
        <p:spPr>
          <a:xfrm>
            <a:off x="3429000" y="2001044"/>
            <a:ext cx="5334000" cy="4000500"/>
          </a:xfrm>
          <a:prstGeom prst="rect">
            <a:avLst/>
          </a:prstGeom>
        </p:spPr>
      </p:pic>
      <p:sp>
        <p:nvSpPr>
          <p:cNvPr id="4" name="TextBox 3">
            <a:extLst>
              <a:ext uri="{FF2B5EF4-FFF2-40B4-BE49-F238E27FC236}">
                <a16:creationId xmlns:a16="http://schemas.microsoft.com/office/drawing/2014/main" id="{84616FE8-2144-A188-776B-E90B49FAFC09}"/>
              </a:ext>
            </a:extLst>
          </p:cNvPr>
          <p:cNvSpPr txBox="1"/>
          <p:nvPr/>
        </p:nvSpPr>
        <p:spPr>
          <a:xfrm>
            <a:off x="1825725" y="1552188"/>
            <a:ext cx="6095316"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SAR focused image</a:t>
            </a:r>
          </a:p>
        </p:txBody>
      </p:sp>
    </p:spTree>
    <p:extLst>
      <p:ext uri="{BB962C8B-B14F-4D97-AF65-F5344CB8AC3E}">
        <p14:creationId xmlns:p14="http://schemas.microsoft.com/office/powerpoint/2010/main" val="12297916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ABF18-CB69-9830-9D8B-B1E34C7CC75F}"/>
              </a:ext>
            </a:extLst>
          </p:cNvPr>
          <p:cNvSpPr>
            <a:spLocks noGrp="1"/>
          </p:cNvSpPr>
          <p:nvPr>
            <p:ph type="title"/>
          </p:nvPr>
        </p:nvSpPr>
        <p:spPr/>
        <p:txBody>
          <a:bodyPr/>
          <a:lstStyle/>
          <a:p>
            <a:r>
              <a:rPr lang="en-US" dirty="0"/>
              <a:t>PFA spot-size limitations</a:t>
            </a:r>
          </a:p>
        </p:txBody>
      </p:sp>
      <p:sp>
        <p:nvSpPr>
          <p:cNvPr id="3" name="Content Placeholder 2">
            <a:extLst>
              <a:ext uri="{FF2B5EF4-FFF2-40B4-BE49-F238E27FC236}">
                <a16:creationId xmlns:a16="http://schemas.microsoft.com/office/drawing/2014/main" id="{5C083D8C-D82C-970B-BB07-61F2DA412118}"/>
              </a:ext>
            </a:extLst>
          </p:cNvPr>
          <p:cNvSpPr>
            <a:spLocks noGrp="1"/>
          </p:cNvSpPr>
          <p:nvPr>
            <p:ph idx="1"/>
          </p:nvPr>
        </p:nvSpPr>
        <p:spPr/>
        <p:txBody>
          <a:bodyPr>
            <a:normAutofit fontScale="92500" lnSpcReduction="10000"/>
          </a:bodyPr>
          <a:lstStyle/>
          <a:p>
            <a:r>
              <a:rPr lang="en-US" dirty="0"/>
              <a:t>The spot-size is limited because we ignored spherical wavefront deviations relative to the scene center.</a:t>
            </a:r>
          </a:p>
          <a:p>
            <a:pPr lvl="1"/>
            <a:r>
              <a:rPr lang="en-US" dirty="0"/>
              <a:t>It does take care of the spherical wavefront at the scene center!</a:t>
            </a:r>
          </a:p>
          <a:p>
            <a:pPr lvl="1"/>
            <a:r>
              <a:rPr lang="en-US" dirty="0"/>
              <a:t>We can remove the residual video phase term after step 1.</a:t>
            </a:r>
          </a:p>
          <a:p>
            <a:r>
              <a:rPr lang="en-US" dirty="0"/>
              <a:t>We already discussed that deramping keeps the instantaneous bandwidth small</a:t>
            </a:r>
          </a:p>
          <a:p>
            <a:r>
              <a:rPr lang="en-US" dirty="0"/>
              <a:t>PFA's polar-to-rectangular mapping is a genuine 2-D remap, but in practice it is done as two separable 1-D passes (range, then azimuth/keystone). Fielded systems often avoid explicit interpolation almost entirely. The range pass can be absorbed by varying the chirp rate or ADC sample timing per pulse, and the azimuth pass is done with a chirp-z transform.</a:t>
            </a:r>
          </a:p>
        </p:txBody>
      </p:sp>
    </p:spTree>
    <p:extLst>
      <p:ext uri="{BB962C8B-B14F-4D97-AF65-F5344CB8AC3E}">
        <p14:creationId xmlns:p14="http://schemas.microsoft.com/office/powerpoint/2010/main" val="19837227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51D91-EFDA-15D5-E658-F73CD1C10969}"/>
              </a:ext>
            </a:extLst>
          </p:cNvPr>
          <p:cNvSpPr>
            <a:spLocks noGrp="1"/>
          </p:cNvSpPr>
          <p:nvPr>
            <p:ph type="title"/>
          </p:nvPr>
        </p:nvSpPr>
        <p:spPr/>
        <p:txBody>
          <a:bodyPr/>
          <a:lstStyle/>
          <a:p>
            <a:r>
              <a:rPr lang="en-US" dirty="0"/>
              <a:t>PFA spot-size limitations</a:t>
            </a:r>
          </a:p>
        </p:txBody>
      </p:sp>
      <p:pic>
        <p:nvPicPr>
          <p:cNvPr id="5" name="Content Placeholder 4">
            <a:extLst>
              <a:ext uri="{FF2B5EF4-FFF2-40B4-BE49-F238E27FC236}">
                <a16:creationId xmlns:a16="http://schemas.microsoft.com/office/drawing/2014/main" id="{FB9E88B5-C6E8-1C8D-53BE-A7C3722CBAB3}"/>
              </a:ext>
            </a:extLst>
          </p:cNvPr>
          <p:cNvPicPr>
            <a:picLocks noGrp="1" noChangeAspect="1"/>
          </p:cNvPicPr>
          <p:nvPr>
            <p:ph idx="1"/>
          </p:nvPr>
        </p:nvPicPr>
        <p:blipFill>
          <a:blip r:embed="rId3"/>
          <a:stretch>
            <a:fillRect/>
          </a:stretch>
        </p:blipFill>
        <p:spPr>
          <a:xfrm>
            <a:off x="1457073" y="1825625"/>
            <a:ext cx="9277853" cy="4351338"/>
          </a:xfrm>
          <a:prstGeom prst="rect">
            <a:avLst/>
          </a:prstGeom>
        </p:spPr>
      </p:pic>
      <p:sp>
        <p:nvSpPr>
          <p:cNvPr id="4" name="TextBox 3">
            <a:extLst>
              <a:ext uri="{FF2B5EF4-FFF2-40B4-BE49-F238E27FC236}">
                <a16:creationId xmlns:a16="http://schemas.microsoft.com/office/drawing/2014/main" id="{250D5636-225F-71ED-C0BD-774A86BD6500}"/>
              </a:ext>
            </a:extLst>
          </p:cNvPr>
          <p:cNvSpPr txBox="1"/>
          <p:nvPr/>
        </p:nvSpPr>
        <p:spPr>
          <a:xfrm>
            <a:off x="3125566" y="6038463"/>
            <a:ext cx="6859026" cy="646331"/>
          </a:xfrm>
          <a:prstGeom prst="rect">
            <a:avLst/>
          </a:prstGeom>
          <a:noFill/>
        </p:spPr>
        <p:txBody>
          <a:bodyPr wrap="square">
            <a:spAutoFit/>
          </a:bodyPr>
          <a:lstStyle/>
          <a:p>
            <a:r>
              <a:rPr lang="en-US" sz="1200" dirty="0"/>
              <a:t>Example for 1200 m spot at 10km range. “Full size” means the 1200 m spot can be achieved.</a:t>
            </a:r>
          </a:p>
          <a:p>
            <a:r>
              <a:rPr lang="en-US" sz="1200" dirty="0"/>
              <a:t>Walter C. Carrara, Ron S. Goodman, and Ronald M. Majewski, Spotlight Synthetic Aperture Radar: Signal Processing Algorithms, 1995</a:t>
            </a:r>
          </a:p>
        </p:txBody>
      </p:sp>
    </p:spTree>
    <p:extLst>
      <p:ext uri="{BB962C8B-B14F-4D97-AF65-F5344CB8AC3E}">
        <p14:creationId xmlns:p14="http://schemas.microsoft.com/office/powerpoint/2010/main" val="42413918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46480-C234-660E-BB7F-890376870758}"/>
              </a:ext>
            </a:extLst>
          </p:cNvPr>
          <p:cNvSpPr>
            <a:spLocks noGrp="1"/>
          </p:cNvSpPr>
          <p:nvPr>
            <p:ph type="title"/>
          </p:nvPr>
        </p:nvSpPr>
        <p:spPr/>
        <p:txBody>
          <a:bodyPr/>
          <a:lstStyle/>
          <a:p>
            <a:r>
              <a:rPr lang="en-US" dirty="0"/>
              <a:t>Example methods for extending the spot size</a:t>
            </a:r>
          </a:p>
        </p:txBody>
      </p:sp>
      <p:sp>
        <p:nvSpPr>
          <p:cNvPr id="3" name="Content Placeholder 2">
            <a:extLst>
              <a:ext uri="{FF2B5EF4-FFF2-40B4-BE49-F238E27FC236}">
                <a16:creationId xmlns:a16="http://schemas.microsoft.com/office/drawing/2014/main" id="{9AF6B4CA-495B-9934-DA26-9CE1D0B3AF3D}"/>
              </a:ext>
            </a:extLst>
          </p:cNvPr>
          <p:cNvSpPr>
            <a:spLocks noGrp="1"/>
          </p:cNvSpPr>
          <p:nvPr>
            <p:ph idx="1"/>
          </p:nvPr>
        </p:nvSpPr>
        <p:spPr/>
        <p:txBody>
          <a:bodyPr>
            <a:normAutofit lnSpcReduction="10000"/>
          </a:bodyPr>
          <a:lstStyle/>
          <a:p>
            <a:r>
              <a:rPr lang="en-US" dirty="0"/>
              <a:t>N. E. Doren, C. V. </a:t>
            </a:r>
            <a:r>
              <a:rPr lang="en-US" dirty="0" err="1"/>
              <a:t>Jakowatz</a:t>
            </a:r>
            <a:r>
              <a:rPr lang="en-US" dirty="0"/>
              <a:t>, Jr., D. E. Wahl, and P. A. Thompson, "General formulation for wavefront curvature correction in polar-formatted spotlight-mode SAR images using space-variant post-filtering," </a:t>
            </a:r>
            <a:r>
              <a:rPr lang="en-US" i="1" dirty="0"/>
              <a:t>Proceedings of the International Conference on Image Processing (ICIP)</a:t>
            </a:r>
            <a:r>
              <a:rPr lang="en-US" dirty="0"/>
              <a:t>, 1997.</a:t>
            </a:r>
          </a:p>
          <a:p>
            <a:r>
              <a:rPr lang="en-US" dirty="0"/>
              <a:t>N. E. Doren, </a:t>
            </a:r>
            <a:r>
              <a:rPr lang="en-US" i="1" dirty="0"/>
              <a:t>Space-Variant Post-Filtering for Wavefront Curvature Correction in Polar-Formatted Spotlight-Mode SAR Imagery</a:t>
            </a:r>
            <a:r>
              <a:rPr lang="en-US" dirty="0"/>
              <a:t>, Sandia National Laboratories report SAND99-2706, 1999.</a:t>
            </a:r>
          </a:p>
          <a:p>
            <a:r>
              <a:rPr lang="en-US" dirty="0"/>
              <a:t>A. W. </a:t>
            </a:r>
            <a:r>
              <a:rPr lang="en-US" dirty="0" err="1"/>
              <a:t>Doerry</a:t>
            </a:r>
            <a:r>
              <a:rPr lang="en-US" dirty="0"/>
              <a:t>, </a:t>
            </a:r>
            <a:r>
              <a:rPr lang="en-US" i="1" dirty="0"/>
              <a:t>Wavefront Curvature Limitations and Compensation to Polar Format Processing for Synthetic Aperture Radar Images</a:t>
            </a:r>
            <a:r>
              <a:rPr lang="en-US" dirty="0"/>
              <a:t>, Sandia National Laboratories report SAND2007-0046, 2007.</a:t>
            </a:r>
          </a:p>
        </p:txBody>
      </p:sp>
    </p:spTree>
    <p:extLst>
      <p:ext uri="{BB962C8B-B14F-4D97-AF65-F5344CB8AC3E}">
        <p14:creationId xmlns:p14="http://schemas.microsoft.com/office/powerpoint/2010/main" val="39586558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696</TotalTime>
  <Words>1687</Words>
  <Application>Microsoft Office PowerPoint</Application>
  <PresentationFormat>Widescreen</PresentationFormat>
  <Paragraphs>152</Paragraphs>
  <Slides>29</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Aptos</vt:lpstr>
      <vt:lpstr>Aptos Display</vt:lpstr>
      <vt:lpstr>Arial</vt:lpstr>
      <vt:lpstr>Cambria Math</vt:lpstr>
      <vt:lpstr>Wingdings</vt:lpstr>
      <vt:lpstr>Office Theme</vt:lpstr>
      <vt:lpstr>Polar Format Algorithm SAR Processor</vt:lpstr>
      <vt:lpstr>Deramp on Receive</vt:lpstr>
      <vt:lpstr>Deramp on Receive</vt:lpstr>
      <vt:lpstr>Deramp on Receive</vt:lpstr>
      <vt:lpstr>Deramp on Receive</vt:lpstr>
      <vt:lpstr>Deramp on Receive</vt:lpstr>
      <vt:lpstr>Deramp on receive</vt:lpstr>
      <vt:lpstr>Deramp on Receive</vt:lpstr>
      <vt:lpstr>Deramp…</vt:lpstr>
      <vt:lpstr>Deramp on Receive</vt:lpstr>
      <vt:lpstr>Deramp on Receive</vt:lpstr>
      <vt:lpstr>Deramp on Receive</vt:lpstr>
      <vt:lpstr>Deramp on Receive</vt:lpstr>
      <vt:lpstr>After deramping, k_x and k_y samples:</vt:lpstr>
      <vt:lpstr>After k_y resampling, k_x and k_y samples:</vt:lpstr>
      <vt:lpstr>After k_x resampling, k_x and k_y samples:        (and now we are ready to apply IFFT2!)</vt:lpstr>
      <vt:lpstr>Polar Format Algorithm: Resampling (connection to Doerry’s publication)</vt:lpstr>
      <vt:lpstr>Polar Format Algorithm: Resampling (connection to Doerry’s publication)</vt:lpstr>
      <vt:lpstr>Polar Format Algorithm: Resampling (connection to Doerry’s publication)</vt:lpstr>
      <vt:lpstr>Polar Format Algorithm: Resampling (connection to Doerry’s publication)</vt:lpstr>
      <vt:lpstr>Polar Format Algorithm: IFFT2</vt:lpstr>
      <vt:lpstr>PFA Steps: Deramp in time and space</vt:lpstr>
      <vt:lpstr>PFA Steps: Resample k_y</vt:lpstr>
      <vt:lpstr>PFA Steps: Resample k_y</vt:lpstr>
      <vt:lpstr>PFA Steps: Resample k_x</vt:lpstr>
      <vt:lpstr>PFA Steps: IFFT2</vt:lpstr>
      <vt:lpstr>PFA spot-size limitations</vt:lpstr>
      <vt:lpstr>PFA spot-size limitations</vt:lpstr>
      <vt:lpstr>Example methods for extending the spot size</vt:lpstr>
    </vt:vector>
  </TitlesOfParts>
  <Company>University of Kansas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Paden, John D.</dc:creator>
  <cp:lastModifiedBy>Paden, John D.</cp:lastModifiedBy>
  <cp:revision>1</cp:revision>
  <dcterms:created xsi:type="dcterms:W3CDTF">2026-09-01T14:01:10Z</dcterms:created>
  <dcterms:modified xsi:type="dcterms:W3CDTF">2026-10-16T17:29:04Z</dcterms:modified>
</cp:coreProperties>
</file>