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34" r:id="rId3"/>
    <p:sldId id="282" r:id="rId4"/>
    <p:sldId id="330" r:id="rId5"/>
    <p:sldId id="332" r:id="rId6"/>
    <p:sldId id="342" r:id="rId7"/>
    <p:sldId id="333" r:id="rId8"/>
    <p:sldId id="341" r:id="rId9"/>
    <p:sldId id="344" r:id="rId10"/>
    <p:sldId id="343" r:id="rId11"/>
    <p:sldId id="346" r:id="rId12"/>
    <p:sldId id="347" r:id="rId13"/>
    <p:sldId id="348" r:id="rId14"/>
    <p:sldId id="349" r:id="rId15"/>
    <p:sldId id="350" r:id="rId16"/>
    <p:sldId id="351" r:id="rId17"/>
    <p:sldId id="34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0575E8-E297-409F-BCAC-50E101F40511}" v="1983" dt="2026-10-06T16:41:53.3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26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88" y="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den, John D." userId="afe13863-2991-4154-9e07-6c5e9c7d7690" providerId="ADAL" clId="{90F2765C-D0DE-466C-8210-375B3AE053B6}"/>
    <pc:docChg chg="undo custSel addSld delSld modSld sldOrd">
      <pc:chgData name="Paden, John D." userId="afe13863-2991-4154-9e07-6c5e9c7d7690" providerId="ADAL" clId="{90F2765C-D0DE-466C-8210-375B3AE053B6}" dt="2026-10-06T16:41:53.303" v="6077" actId="20577"/>
      <pc:docMkLst>
        <pc:docMk/>
      </pc:docMkLst>
      <pc:sldChg chg="modSp mod">
        <pc:chgData name="Paden, John D." userId="afe13863-2991-4154-9e07-6c5e9c7d7690" providerId="ADAL" clId="{90F2765C-D0DE-466C-8210-375B3AE053B6}" dt="2026-10-04T12:42:13.328" v="2359" actId="20577"/>
        <pc:sldMkLst>
          <pc:docMk/>
          <pc:sldMk cId="3172237508" sldId="256"/>
        </pc:sldMkLst>
        <pc:spChg chg="mod">
          <ac:chgData name="Paden, John D." userId="afe13863-2991-4154-9e07-6c5e9c7d7690" providerId="ADAL" clId="{90F2765C-D0DE-466C-8210-375B3AE053B6}" dt="2026-10-04T12:02:18.442" v="1897" actId="20577"/>
          <ac:spMkLst>
            <pc:docMk/>
            <pc:sldMk cId="3172237508" sldId="256"/>
            <ac:spMk id="2" creationId="{C5BB366A-C761-8420-011E-3A1D9001ACCD}"/>
          </ac:spMkLst>
        </pc:spChg>
        <pc:spChg chg="mod">
          <ac:chgData name="Paden, John D." userId="afe13863-2991-4154-9e07-6c5e9c7d7690" providerId="ADAL" clId="{90F2765C-D0DE-466C-8210-375B3AE053B6}" dt="2026-10-04T12:42:13.328" v="2359" actId="20577"/>
          <ac:spMkLst>
            <pc:docMk/>
            <pc:sldMk cId="3172237508" sldId="256"/>
            <ac:spMk id="3" creationId="{8B0303BC-1BF7-9B4B-B3A4-AE5D647F0A37}"/>
          </ac:spMkLst>
        </pc:spChg>
      </pc:sldChg>
      <pc:sldChg chg="modSp add mod">
        <pc:chgData name="Paden, John D." userId="afe13863-2991-4154-9e07-6c5e9c7d7690" providerId="ADAL" clId="{90F2765C-D0DE-466C-8210-375B3AE053B6}" dt="2026-10-06T16:02:11.680" v="5269" actId="20577"/>
        <pc:sldMkLst>
          <pc:docMk/>
          <pc:sldMk cId="2355976290" sldId="282"/>
        </pc:sldMkLst>
        <pc:spChg chg="mod">
          <ac:chgData name="Paden, John D." userId="afe13863-2991-4154-9e07-6c5e9c7d7690" providerId="ADAL" clId="{90F2765C-D0DE-466C-8210-375B3AE053B6}" dt="2026-10-06T15:56:55.086" v="4949"/>
          <ac:spMkLst>
            <pc:docMk/>
            <pc:sldMk cId="2355976290" sldId="282"/>
            <ac:spMk id="2" creationId="{00000000-0000-0000-0000-000000000000}"/>
          </ac:spMkLst>
        </pc:spChg>
        <pc:spChg chg="mod">
          <ac:chgData name="Paden, John D." userId="afe13863-2991-4154-9e07-6c5e9c7d7690" providerId="ADAL" clId="{90F2765C-D0DE-466C-8210-375B3AE053B6}" dt="2026-10-06T16:02:11.680" v="5269" actId="20577"/>
          <ac:spMkLst>
            <pc:docMk/>
            <pc:sldMk cId="2355976290" sldId="282"/>
            <ac:spMk id="3" creationId="{00000000-0000-0000-0000-000000000000}"/>
          </ac:spMkLst>
        </pc:spChg>
      </pc:sldChg>
      <pc:sldChg chg="modSp add mod">
        <pc:chgData name="Paden, John D." userId="afe13863-2991-4154-9e07-6c5e9c7d7690" providerId="ADAL" clId="{90F2765C-D0DE-466C-8210-375B3AE053B6}" dt="2026-10-04T13:08:24.104" v="2725" actId="20577"/>
        <pc:sldMkLst>
          <pc:docMk/>
          <pc:sldMk cId="2015718931" sldId="330"/>
        </pc:sldMkLst>
        <pc:spChg chg="mod">
          <ac:chgData name="Paden, John D." userId="afe13863-2991-4154-9e07-6c5e9c7d7690" providerId="ADAL" clId="{90F2765C-D0DE-466C-8210-375B3AE053B6}" dt="2026-10-04T13:08:24.104" v="2725" actId="20577"/>
          <ac:spMkLst>
            <pc:docMk/>
            <pc:sldMk cId="2015718931" sldId="330"/>
            <ac:spMk id="3" creationId="{00000000-0000-0000-0000-000000000000}"/>
          </ac:spMkLst>
        </pc:spChg>
      </pc:sldChg>
      <pc:sldChg chg="modSp add mod">
        <pc:chgData name="Paden, John D." userId="afe13863-2991-4154-9e07-6c5e9c7d7690" providerId="ADAL" clId="{90F2765C-D0DE-466C-8210-375B3AE053B6}" dt="2026-10-06T16:03:06.395" v="5272" actId="20577"/>
        <pc:sldMkLst>
          <pc:docMk/>
          <pc:sldMk cId="1631421959" sldId="332"/>
        </pc:sldMkLst>
        <pc:spChg chg="mod">
          <ac:chgData name="Paden, John D." userId="afe13863-2991-4154-9e07-6c5e9c7d7690" providerId="ADAL" clId="{90F2765C-D0DE-466C-8210-375B3AE053B6}" dt="2026-10-04T13:12:42.283" v="2787" actId="27636"/>
          <ac:spMkLst>
            <pc:docMk/>
            <pc:sldMk cId="1631421959" sldId="332"/>
            <ac:spMk id="2" creationId="{00000000-0000-0000-0000-000000000000}"/>
          </ac:spMkLst>
        </pc:spChg>
        <pc:spChg chg="mod">
          <ac:chgData name="Paden, John D." userId="afe13863-2991-4154-9e07-6c5e9c7d7690" providerId="ADAL" clId="{90F2765C-D0DE-466C-8210-375B3AE053B6}" dt="2026-10-06T16:03:06.395" v="5272" actId="20577"/>
          <ac:spMkLst>
            <pc:docMk/>
            <pc:sldMk cId="1631421959" sldId="332"/>
            <ac:spMk id="3" creationId="{00000000-0000-0000-0000-000000000000}"/>
          </ac:spMkLst>
        </pc:spChg>
      </pc:sldChg>
      <pc:sldChg chg="add">
        <pc:chgData name="Paden, John D." userId="afe13863-2991-4154-9e07-6c5e9c7d7690" providerId="ADAL" clId="{90F2765C-D0DE-466C-8210-375B3AE053B6}" dt="2026-10-04T13:07:46.984" v="2685"/>
        <pc:sldMkLst>
          <pc:docMk/>
          <pc:sldMk cId="3085502359" sldId="333"/>
        </pc:sldMkLst>
      </pc:sldChg>
      <pc:sldChg chg="modSp mod">
        <pc:chgData name="Paden, John D." userId="afe13863-2991-4154-9e07-6c5e9c7d7690" providerId="ADAL" clId="{90F2765C-D0DE-466C-8210-375B3AE053B6}" dt="2026-10-06T16:11:36.712" v="5569" actId="113"/>
        <pc:sldMkLst>
          <pc:docMk/>
          <pc:sldMk cId="3859751341" sldId="334"/>
        </pc:sldMkLst>
        <pc:spChg chg="mod">
          <ac:chgData name="Paden, John D." userId="afe13863-2991-4154-9e07-6c5e9c7d7690" providerId="ADAL" clId="{90F2765C-D0DE-466C-8210-375B3AE053B6}" dt="2026-10-06T15:56:50.422" v="4948" actId="20577"/>
          <ac:spMkLst>
            <pc:docMk/>
            <pc:sldMk cId="3859751341" sldId="334"/>
            <ac:spMk id="2" creationId="{2DE6C035-80A9-DBEC-0191-C6E220B63BCC}"/>
          </ac:spMkLst>
        </pc:spChg>
        <pc:spChg chg="mod">
          <ac:chgData name="Paden, John D." userId="afe13863-2991-4154-9e07-6c5e9c7d7690" providerId="ADAL" clId="{90F2765C-D0DE-466C-8210-375B3AE053B6}" dt="2026-10-06T16:11:36.712" v="5569" actId="113"/>
          <ac:spMkLst>
            <pc:docMk/>
            <pc:sldMk cId="3859751341" sldId="334"/>
            <ac:spMk id="3" creationId="{E1BE0793-FE0F-81CD-D15A-07DC77C85F10}"/>
          </ac:spMkLst>
        </pc:spChg>
      </pc:sldChg>
      <pc:sldChg chg="modSp add mod">
        <pc:chgData name="Paden, John D." userId="afe13863-2991-4154-9e07-6c5e9c7d7690" providerId="ADAL" clId="{90F2765C-D0DE-466C-8210-375B3AE053B6}" dt="2026-10-04T14:11:52.550" v="4681" actId="20577"/>
        <pc:sldMkLst>
          <pc:docMk/>
          <pc:sldMk cId="3162844404" sldId="341"/>
        </pc:sldMkLst>
        <pc:spChg chg="mod">
          <ac:chgData name="Paden, John D." userId="afe13863-2991-4154-9e07-6c5e9c7d7690" providerId="ADAL" clId="{90F2765C-D0DE-466C-8210-375B3AE053B6}" dt="2026-10-04T14:11:52.550" v="4681" actId="20577"/>
          <ac:spMkLst>
            <pc:docMk/>
            <pc:sldMk cId="3162844404" sldId="341"/>
            <ac:spMk id="3" creationId="{00000000-0000-0000-0000-000000000000}"/>
          </ac:spMkLst>
        </pc:spChg>
      </pc:sldChg>
      <pc:sldChg chg="modSp add mod">
        <pc:chgData name="Paden, John D." userId="afe13863-2991-4154-9e07-6c5e9c7d7690" providerId="ADAL" clId="{90F2765C-D0DE-466C-8210-375B3AE053B6}" dt="2026-10-04T13:21:16.075" v="3421" actId="27636"/>
        <pc:sldMkLst>
          <pc:docMk/>
          <pc:sldMk cId="3836215377" sldId="342"/>
        </pc:sldMkLst>
        <pc:spChg chg="mod">
          <ac:chgData name="Paden, John D." userId="afe13863-2991-4154-9e07-6c5e9c7d7690" providerId="ADAL" clId="{90F2765C-D0DE-466C-8210-375B3AE053B6}" dt="2026-10-04T13:21:16.075" v="3421" actId="27636"/>
          <ac:spMkLst>
            <pc:docMk/>
            <pc:sldMk cId="3836215377" sldId="342"/>
            <ac:spMk id="3" creationId="{00000000-0000-0000-0000-000000000000}"/>
          </ac:spMkLst>
        </pc:spChg>
      </pc:sldChg>
      <pc:sldChg chg="modSp add mod">
        <pc:chgData name="Paden, John D." userId="afe13863-2991-4154-9e07-6c5e9c7d7690" providerId="ADAL" clId="{90F2765C-D0DE-466C-8210-375B3AE053B6}" dt="2026-10-06T16:30:06.275" v="5800" actId="6549"/>
        <pc:sldMkLst>
          <pc:docMk/>
          <pc:sldMk cId="3572684476" sldId="343"/>
        </pc:sldMkLst>
        <pc:spChg chg="mod">
          <ac:chgData name="Paden, John D." userId="afe13863-2991-4154-9e07-6c5e9c7d7690" providerId="ADAL" clId="{90F2765C-D0DE-466C-8210-375B3AE053B6}" dt="2026-10-04T13:23:59.510" v="3458" actId="27636"/>
          <ac:spMkLst>
            <pc:docMk/>
            <pc:sldMk cId="3572684476" sldId="343"/>
            <ac:spMk id="2" creationId="{00000000-0000-0000-0000-000000000000}"/>
          </ac:spMkLst>
        </pc:spChg>
        <pc:spChg chg="mod">
          <ac:chgData name="Paden, John D." userId="afe13863-2991-4154-9e07-6c5e9c7d7690" providerId="ADAL" clId="{90F2765C-D0DE-466C-8210-375B3AE053B6}" dt="2026-10-06T16:30:06.275" v="5800" actId="6549"/>
          <ac:spMkLst>
            <pc:docMk/>
            <pc:sldMk cId="3572684476" sldId="343"/>
            <ac:spMk id="3" creationId="{00000000-0000-0000-0000-000000000000}"/>
          </ac:spMkLst>
        </pc:spChg>
      </pc:sldChg>
      <pc:sldChg chg="addSp modSp add mod ord">
        <pc:chgData name="Paden, John D." userId="afe13863-2991-4154-9e07-6c5e9c7d7690" providerId="ADAL" clId="{90F2765C-D0DE-466C-8210-375B3AE053B6}" dt="2026-10-06T16:10:15.032" v="5565" actId="207"/>
        <pc:sldMkLst>
          <pc:docMk/>
          <pc:sldMk cId="2447957044" sldId="344"/>
        </pc:sldMkLst>
        <pc:spChg chg="mod">
          <ac:chgData name="Paden, John D." userId="afe13863-2991-4154-9e07-6c5e9c7d7690" providerId="ADAL" clId="{90F2765C-D0DE-466C-8210-375B3AE053B6}" dt="2026-10-04T14:12:55.818" v="4779" actId="27636"/>
          <ac:spMkLst>
            <pc:docMk/>
            <pc:sldMk cId="2447957044" sldId="344"/>
            <ac:spMk id="2" creationId="{B1B08495-921C-C578-E77F-BDB324516F99}"/>
          </ac:spMkLst>
        </pc:spChg>
        <pc:spChg chg="mod">
          <ac:chgData name="Paden, John D." userId="afe13863-2991-4154-9e07-6c5e9c7d7690" providerId="ADAL" clId="{90F2765C-D0DE-466C-8210-375B3AE053B6}" dt="2026-10-06T16:10:15.032" v="5565" actId="207"/>
          <ac:spMkLst>
            <pc:docMk/>
            <pc:sldMk cId="2447957044" sldId="344"/>
            <ac:spMk id="3" creationId="{15B7ABD4-110E-FA62-4A63-DCF13D555FBF}"/>
          </ac:spMkLst>
        </pc:spChg>
        <pc:spChg chg="add mod">
          <ac:chgData name="Paden, John D." userId="afe13863-2991-4154-9e07-6c5e9c7d7690" providerId="ADAL" clId="{90F2765C-D0DE-466C-8210-375B3AE053B6}" dt="2026-10-06T16:08:26.292" v="5498" actId="20577"/>
          <ac:spMkLst>
            <pc:docMk/>
            <pc:sldMk cId="2447957044" sldId="344"/>
            <ac:spMk id="6" creationId="{75043838-EEF2-2826-85BC-99DEE71F3102}"/>
          </ac:spMkLst>
        </pc:spChg>
      </pc:sldChg>
      <pc:sldChg chg="modSp add mod">
        <pc:chgData name="Paden, John D." userId="afe13863-2991-4154-9e07-6c5e9c7d7690" providerId="ADAL" clId="{90F2765C-D0DE-466C-8210-375B3AE053B6}" dt="2026-10-04T13:24:50.004" v="3497" actId="14100"/>
        <pc:sldMkLst>
          <pc:docMk/>
          <pc:sldMk cId="3151722641" sldId="345"/>
        </pc:sldMkLst>
        <pc:spChg chg="mod">
          <ac:chgData name="Paden, John D." userId="afe13863-2991-4154-9e07-6c5e9c7d7690" providerId="ADAL" clId="{90F2765C-D0DE-466C-8210-375B3AE053B6}" dt="2026-10-04T13:24:42.606" v="3495" actId="27636"/>
          <ac:spMkLst>
            <pc:docMk/>
            <pc:sldMk cId="3151722641" sldId="345"/>
            <ac:spMk id="2" creationId="{00000000-0000-0000-0000-000000000000}"/>
          </ac:spMkLst>
        </pc:spChg>
        <pc:spChg chg="mod">
          <ac:chgData name="Paden, John D." userId="afe13863-2991-4154-9e07-6c5e9c7d7690" providerId="ADAL" clId="{90F2765C-D0DE-466C-8210-375B3AE053B6}" dt="2026-10-04T13:24:50.004" v="3497" actId="14100"/>
          <ac:spMkLst>
            <pc:docMk/>
            <pc:sldMk cId="3151722641" sldId="345"/>
            <ac:spMk id="3" creationId="{00000000-0000-0000-0000-000000000000}"/>
          </ac:spMkLst>
        </pc:spChg>
        <pc:picChg chg="mod">
          <ac:chgData name="Paden, John D." userId="afe13863-2991-4154-9e07-6c5e9c7d7690" providerId="ADAL" clId="{90F2765C-D0DE-466C-8210-375B3AE053B6}" dt="2026-10-04T13:24:39.939" v="3493" actId="1035"/>
          <ac:picMkLst>
            <pc:docMk/>
            <pc:sldMk cId="3151722641" sldId="345"/>
            <ac:picMk id="4" creationId="{00000000-0000-0000-0000-000000000000}"/>
          </ac:picMkLst>
        </pc:picChg>
        <pc:picChg chg="mod">
          <ac:chgData name="Paden, John D." userId="afe13863-2991-4154-9e07-6c5e9c7d7690" providerId="ADAL" clId="{90F2765C-D0DE-466C-8210-375B3AE053B6}" dt="2026-10-04T13:24:39.939" v="3493" actId="1035"/>
          <ac:picMkLst>
            <pc:docMk/>
            <pc:sldMk cId="3151722641" sldId="345"/>
            <ac:picMk id="5" creationId="{00000000-0000-0000-0000-000000000000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39:16.517" v="5857" actId="20577"/>
        <pc:sldMkLst>
          <pc:docMk/>
          <pc:sldMk cId="3474563752" sldId="346"/>
        </pc:sldMkLst>
        <pc:spChg chg="mod">
          <ac:chgData name="Paden, John D." userId="afe13863-2991-4154-9e07-6c5e9c7d7690" providerId="ADAL" clId="{90F2765C-D0DE-466C-8210-375B3AE053B6}" dt="2026-10-06T16:39:16.517" v="5857" actId="20577"/>
          <ac:spMkLst>
            <pc:docMk/>
            <pc:sldMk cId="3474563752" sldId="346"/>
            <ac:spMk id="2" creationId="{D3AC022A-4379-8756-E19A-BB65D6C681DC}"/>
          </ac:spMkLst>
        </pc:spChg>
        <pc:spChg chg="del">
          <ac:chgData name="Paden, John D." userId="afe13863-2991-4154-9e07-6c5e9c7d7690" providerId="ADAL" clId="{90F2765C-D0DE-466C-8210-375B3AE053B6}" dt="2026-10-06T16:38:13.927" v="5802" actId="22"/>
          <ac:spMkLst>
            <pc:docMk/>
            <pc:sldMk cId="3474563752" sldId="346"/>
            <ac:spMk id="3" creationId="{12DD79E6-4FA0-792B-50BD-AECB585491CB}"/>
          </ac:spMkLst>
        </pc:spChg>
        <pc:picChg chg="add mod ord">
          <ac:chgData name="Paden, John D." userId="afe13863-2991-4154-9e07-6c5e9c7d7690" providerId="ADAL" clId="{90F2765C-D0DE-466C-8210-375B3AE053B6}" dt="2026-10-06T16:38:13.927" v="5802" actId="22"/>
          <ac:picMkLst>
            <pc:docMk/>
            <pc:sldMk cId="3474563752" sldId="346"/>
            <ac:picMk id="5" creationId="{4339D8C3-C62B-1CC4-B333-49D2A329A60B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40:07.115" v="5884" actId="20577"/>
        <pc:sldMkLst>
          <pc:docMk/>
          <pc:sldMk cId="1089111342" sldId="347"/>
        </pc:sldMkLst>
        <pc:spChg chg="mod">
          <ac:chgData name="Paden, John D." userId="afe13863-2991-4154-9e07-6c5e9c7d7690" providerId="ADAL" clId="{90F2765C-D0DE-466C-8210-375B3AE053B6}" dt="2026-10-06T16:40:07.115" v="5884" actId="20577"/>
          <ac:spMkLst>
            <pc:docMk/>
            <pc:sldMk cId="1089111342" sldId="347"/>
            <ac:spMk id="2" creationId="{E35CCF2D-AB63-5C71-3AB8-531E4E0A9439}"/>
          </ac:spMkLst>
        </pc:spChg>
        <pc:spChg chg="del">
          <ac:chgData name="Paden, John D." userId="afe13863-2991-4154-9e07-6c5e9c7d7690" providerId="ADAL" clId="{90F2765C-D0DE-466C-8210-375B3AE053B6}" dt="2026-10-06T16:38:24.988" v="5808" actId="22"/>
          <ac:spMkLst>
            <pc:docMk/>
            <pc:sldMk cId="1089111342" sldId="347"/>
            <ac:spMk id="3" creationId="{2EC5B890-0EBD-ECD3-A0DC-60DE71C83D11}"/>
          </ac:spMkLst>
        </pc:spChg>
        <pc:picChg chg="add mod ord">
          <ac:chgData name="Paden, John D." userId="afe13863-2991-4154-9e07-6c5e9c7d7690" providerId="ADAL" clId="{90F2765C-D0DE-466C-8210-375B3AE053B6}" dt="2026-10-06T16:38:24.988" v="5808" actId="22"/>
          <ac:picMkLst>
            <pc:docMk/>
            <pc:sldMk cId="1089111342" sldId="347"/>
            <ac:picMk id="5" creationId="{9D0E1860-1BEC-2356-BDD2-4788C051B243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39:55.032" v="5874"/>
        <pc:sldMkLst>
          <pc:docMk/>
          <pc:sldMk cId="4168323067" sldId="348"/>
        </pc:sldMkLst>
        <pc:spChg chg="mod">
          <ac:chgData name="Paden, John D." userId="afe13863-2991-4154-9e07-6c5e9c7d7690" providerId="ADAL" clId="{90F2765C-D0DE-466C-8210-375B3AE053B6}" dt="2026-10-06T16:39:55.032" v="5874"/>
          <ac:spMkLst>
            <pc:docMk/>
            <pc:sldMk cId="4168323067" sldId="348"/>
            <ac:spMk id="2" creationId="{004AC185-F2BA-3B3B-CDB6-BC95C6BDC458}"/>
          </ac:spMkLst>
        </pc:spChg>
        <pc:spChg chg="del">
          <ac:chgData name="Paden, John D." userId="afe13863-2991-4154-9e07-6c5e9c7d7690" providerId="ADAL" clId="{90F2765C-D0DE-466C-8210-375B3AE053B6}" dt="2026-10-06T16:38:31.689" v="5809" actId="22"/>
          <ac:spMkLst>
            <pc:docMk/>
            <pc:sldMk cId="4168323067" sldId="348"/>
            <ac:spMk id="3" creationId="{34F67258-D4C5-6EF4-B113-7D6506E5A2D2}"/>
          </ac:spMkLst>
        </pc:spChg>
        <pc:picChg chg="add mod ord">
          <ac:chgData name="Paden, John D." userId="afe13863-2991-4154-9e07-6c5e9c7d7690" providerId="ADAL" clId="{90F2765C-D0DE-466C-8210-375B3AE053B6}" dt="2026-10-06T16:38:31.689" v="5809" actId="22"/>
          <ac:picMkLst>
            <pc:docMk/>
            <pc:sldMk cId="4168323067" sldId="348"/>
            <ac:picMk id="5" creationId="{27288A63-35D2-73AA-DD9D-08A6202B13FF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40:14.988" v="5892" actId="20577"/>
        <pc:sldMkLst>
          <pc:docMk/>
          <pc:sldMk cId="3166525162" sldId="349"/>
        </pc:sldMkLst>
        <pc:spChg chg="mod">
          <ac:chgData name="Paden, John D." userId="afe13863-2991-4154-9e07-6c5e9c7d7690" providerId="ADAL" clId="{90F2765C-D0DE-466C-8210-375B3AE053B6}" dt="2026-10-06T16:40:14.988" v="5892" actId="20577"/>
          <ac:spMkLst>
            <pc:docMk/>
            <pc:sldMk cId="3166525162" sldId="349"/>
            <ac:spMk id="2" creationId="{1B8EB649-8803-97FC-7496-932A34AC15DD}"/>
          </ac:spMkLst>
        </pc:spChg>
        <pc:spChg chg="del">
          <ac:chgData name="Paden, John D." userId="afe13863-2991-4154-9e07-6c5e9c7d7690" providerId="ADAL" clId="{90F2765C-D0DE-466C-8210-375B3AE053B6}" dt="2026-10-06T16:38:40.609" v="5810" actId="22"/>
          <ac:spMkLst>
            <pc:docMk/>
            <pc:sldMk cId="3166525162" sldId="349"/>
            <ac:spMk id="3" creationId="{BE1B86C2-DE58-2214-2494-2E064479B733}"/>
          </ac:spMkLst>
        </pc:spChg>
        <pc:picChg chg="add mod ord">
          <ac:chgData name="Paden, John D." userId="afe13863-2991-4154-9e07-6c5e9c7d7690" providerId="ADAL" clId="{90F2765C-D0DE-466C-8210-375B3AE053B6}" dt="2026-10-06T16:38:40.609" v="5810" actId="22"/>
          <ac:picMkLst>
            <pc:docMk/>
            <pc:sldMk cId="3166525162" sldId="349"/>
            <ac:picMk id="5" creationId="{1DE6136A-ECA9-0DBC-4782-CE361A938AEE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40:31.129" v="5921" actId="20577"/>
        <pc:sldMkLst>
          <pc:docMk/>
          <pc:sldMk cId="3144121048" sldId="350"/>
        </pc:sldMkLst>
        <pc:spChg chg="mod">
          <ac:chgData name="Paden, John D." userId="afe13863-2991-4154-9e07-6c5e9c7d7690" providerId="ADAL" clId="{90F2765C-D0DE-466C-8210-375B3AE053B6}" dt="2026-10-06T16:40:31.129" v="5921" actId="20577"/>
          <ac:spMkLst>
            <pc:docMk/>
            <pc:sldMk cId="3144121048" sldId="350"/>
            <ac:spMk id="2" creationId="{9878A508-2267-66E3-91C9-9B43CB39BB28}"/>
          </ac:spMkLst>
        </pc:spChg>
        <pc:spChg chg="del">
          <ac:chgData name="Paden, John D." userId="afe13863-2991-4154-9e07-6c5e9c7d7690" providerId="ADAL" clId="{90F2765C-D0DE-466C-8210-375B3AE053B6}" dt="2026-10-06T16:38:47.365" v="5811" actId="22"/>
          <ac:spMkLst>
            <pc:docMk/>
            <pc:sldMk cId="3144121048" sldId="350"/>
            <ac:spMk id="3" creationId="{7D5EEBB5-A49D-8BA0-99A2-DD9513D377DC}"/>
          </ac:spMkLst>
        </pc:spChg>
        <pc:picChg chg="add mod ord">
          <ac:chgData name="Paden, John D." userId="afe13863-2991-4154-9e07-6c5e9c7d7690" providerId="ADAL" clId="{90F2765C-D0DE-466C-8210-375B3AE053B6}" dt="2026-10-06T16:38:47.365" v="5811" actId="22"/>
          <ac:picMkLst>
            <pc:docMk/>
            <pc:sldMk cId="3144121048" sldId="350"/>
            <ac:picMk id="5" creationId="{9A8C9011-D7C1-2A9E-68FF-6AF07BA0974D}"/>
          </ac:picMkLst>
        </pc:picChg>
      </pc:sldChg>
      <pc:sldChg chg="addSp delSp modSp new mod">
        <pc:chgData name="Paden, John D." userId="afe13863-2991-4154-9e07-6c5e9c7d7690" providerId="ADAL" clId="{90F2765C-D0DE-466C-8210-375B3AE053B6}" dt="2026-10-06T16:41:53.303" v="6077" actId="20577"/>
        <pc:sldMkLst>
          <pc:docMk/>
          <pc:sldMk cId="2937210043" sldId="351"/>
        </pc:sldMkLst>
        <pc:spChg chg="mod">
          <ac:chgData name="Paden, John D." userId="afe13863-2991-4154-9e07-6c5e9c7d7690" providerId="ADAL" clId="{90F2765C-D0DE-466C-8210-375B3AE053B6}" dt="2026-10-06T16:41:53.303" v="6077" actId="20577"/>
          <ac:spMkLst>
            <pc:docMk/>
            <pc:sldMk cId="2937210043" sldId="351"/>
            <ac:spMk id="2" creationId="{54F17F78-2A35-0697-3B36-8693571B5E3B}"/>
          </ac:spMkLst>
        </pc:spChg>
        <pc:spChg chg="del">
          <ac:chgData name="Paden, John D." userId="afe13863-2991-4154-9e07-6c5e9c7d7690" providerId="ADAL" clId="{90F2765C-D0DE-466C-8210-375B3AE053B6}" dt="2026-10-06T16:38:54.692" v="5812" actId="22"/>
          <ac:spMkLst>
            <pc:docMk/>
            <pc:sldMk cId="2937210043" sldId="351"/>
            <ac:spMk id="3" creationId="{01E10387-AA8B-581F-E443-E3829FE9DB9A}"/>
          </ac:spMkLst>
        </pc:spChg>
        <pc:picChg chg="add mod ord">
          <ac:chgData name="Paden, John D." userId="afe13863-2991-4154-9e07-6c5e9c7d7690" providerId="ADAL" clId="{90F2765C-D0DE-466C-8210-375B3AE053B6}" dt="2026-10-06T16:38:54.692" v="5812" actId="22"/>
          <ac:picMkLst>
            <pc:docMk/>
            <pc:sldMk cId="2937210043" sldId="351"/>
            <ac:picMk id="5" creationId="{5003779E-462C-A5BE-D6D5-35E47654F46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5AAFE4-9FAC-4ED5-9963-B1DB27BF4EF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AF182-A540-4F3E-81C0-75C1CDD3CC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6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animation.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2F7A0-1528-445A-B5B7-B156F91E7F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46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2F7A0-1528-445A-B5B7-B156F91E7F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5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how the right image has a much wider impulse response width. The right image shows why the filter needs to be range dependent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2F7A0-1528-445A-B5B7-B156F91E7F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06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2F7A0-1528-445A-B5B7-B156F91E7F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48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DDD5C-D5C2-E626-4165-348E73123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F38513-F3B8-46CB-15CB-43E2FE1DAE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C7DEA-C3BD-AFB0-32BF-4675B731C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89705-D0E4-A221-4847-7F35C8A3B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05C6A-A29D-2FF1-0933-3B50BBE19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68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428E5-7064-57D0-D0F7-D672C519D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64A96-58C4-7758-8504-7A60C17D0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CC73-3FAF-45AB-247A-E94CE09E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5829D-C643-330D-156C-8768DBC7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B86F2-67CF-905A-0ADD-57020ABA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83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EAE6-68C3-AB20-625A-25D0E659E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6127B-60CA-E0D2-13BA-22BBAB885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5FAE3-A5F3-1BC6-5BD1-63C03455C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AE3FF-B9B0-E53B-752E-DB9D74FFF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67850-D301-D1AD-615F-F624852A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4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9A94-9AFB-C18F-AF74-047EA463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14198-4E51-9EBE-C33A-8680FE12BA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B6E43F-2581-2E88-CC1E-06074EE53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EDDAA-82C6-EE2E-2A31-7DF61F2CD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03E48-5852-B458-39F2-C680BF1B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45B98-7F7C-332A-8B54-DB64A85E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2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8B99A-C788-9910-639C-701CA72B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5F065-FDA3-3463-3A65-C9799A1E7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00C03-4C40-8671-8AF2-E58870B234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26B82-4764-3592-E8AF-91763AACCC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F20B0-A5AB-876E-6398-6DCB122C3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6569C1-D3AE-8CFF-9D76-3A282C34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186FB0-F5AB-DB61-692E-A99054C81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1FC35D-F9E8-71E5-4561-60ACEFE8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48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949E2-917F-F357-5F38-831B2EBA1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403FD3-282B-1D54-9D17-A41D86BCD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5E65B-F9BA-925E-DFDE-33E79C97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941EEB-FAA7-77B9-02D6-AA5F03E3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85C92D-FE4C-15C5-990D-44332621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B636BE-5278-EC50-B9B7-E9CB5D521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31EC0-9E25-170A-D472-79B2086E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3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318E4-21B9-504F-0EE8-6F1CB5F5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0DACE-E7A1-8BE4-3551-FB70CCF2A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0A01F-59CC-93FD-6191-82E98448F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B330F-D502-7520-A3D5-8903A7D5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06641-5DA0-F03C-4F12-E9C7066D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4675A-D914-561A-335E-03E66A2E1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68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A3829-AA30-2DB7-9EA3-6E9B8DE62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6AFE32-F1EE-2597-2F09-16C2334CF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025DF-A106-B8D7-7636-F3512B414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6C5F8-6898-8A11-8100-27C40174D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6768F-1F61-DCBB-B04E-C424C2FD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CE7CF-3DB7-1167-FAB1-A86A4DD1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59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AFE68-7A1E-FC55-F7B8-17CCB67C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6DEFDB-CC6E-5F85-9A4F-5E050A1A7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FB86B-5481-D54A-0FDF-FD9FDE44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27601-3795-A77E-31A2-BB2A0F58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DE932-B3AF-3F5F-4FD8-F769AE905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141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DE6F5-3652-3873-DDDD-E8B07458D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0AE03-924F-1939-84AB-9A8D4728F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BFE10-2328-A754-63CA-31DC6320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F2758-9A16-F981-9364-18140E2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D46076-3C6A-64C9-E05E-464738B5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99FDB8-0809-92F7-0AA1-8BED4EF8E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B9A10-6AEB-9507-403B-AA1778F91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2D5AE-610B-9C8D-57F5-61A63A2046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C11C70-9C7C-4763-BA45-2D947A4FEAED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A6FF9-EDAE-F47F-D409-F79C8CB6C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D1BA7-1C39-7EC9-21E5-13FDA5C1F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AF5E96-180E-47EF-8E69-F278D9EDB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50.pn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BB366A-C761-8420-011E-3A1D9001ACCD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Algorithm</a:t>
                </a:r>
                <a:br>
                  <a:rPr lang="en-US" dirty="0"/>
                </a:br>
                <a:r>
                  <a:rPr lang="en-US" dirty="0"/>
                  <a:t>SAR Processor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5BB366A-C761-8420-011E-3A1D9001AC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8B0303BC-1BF7-9B4B-B3A4-AE5D647F0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AKA f-k migration, range migration algorithm (RMA)</a:t>
            </a:r>
          </a:p>
        </p:txBody>
      </p:sp>
    </p:spTree>
    <p:extLst>
      <p:ext uri="{BB962C8B-B14F-4D97-AF65-F5344CB8AC3E}">
        <p14:creationId xmlns:p14="http://schemas.microsoft.com/office/powerpoint/2010/main" val="3172237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C035-80A9-DBEC-0191-C6E220B6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Migration Algorithm (RMA)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E0793-FE0F-81CD-D15A-07DC77C85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SAR (assume perfectly straight flight path)</a:t>
            </a:r>
          </a:p>
          <a:p>
            <a:pPr lvl="1"/>
            <a:r>
              <a:rPr lang="en-US" dirty="0"/>
              <a:t>Same as for RDA and CSA</a:t>
            </a:r>
          </a:p>
          <a:p>
            <a:r>
              <a:rPr lang="en-US" dirty="0"/>
              <a:t>f-k migration (range migration algorithm) was developed by the seismic community who often used very large wavenumber bandwidths where approximations would not work</a:t>
            </a:r>
          </a:p>
          <a:p>
            <a:pPr lvl="1"/>
            <a:r>
              <a:rPr lang="en-US" b="1" dirty="0"/>
              <a:t>Stolt</a:t>
            </a:r>
            <a:r>
              <a:rPr lang="en-US" dirty="0"/>
              <a:t>, Robert H. "Migration by Fourier Transform." Geophysics 43, no. 1 (1978): 23–48. doi.org.</a:t>
            </a:r>
          </a:p>
          <a:p>
            <a:r>
              <a:rPr lang="en-US" dirty="0"/>
              <a:t>Does not use the range-Doppler expression and so is not limited by the 2</a:t>
            </a:r>
            <a:r>
              <a:rPr lang="en-US" baseline="30000" dirty="0"/>
              <a:t>nd</a:t>
            </a:r>
            <a:r>
              <a:rPr lang="en-US" dirty="0"/>
              <a:t> order Taylor Series expansion</a:t>
            </a:r>
          </a:p>
        </p:txBody>
      </p:sp>
    </p:spTree>
    <p:extLst>
      <p:ext uri="{BB962C8B-B14F-4D97-AF65-F5344CB8AC3E}">
        <p14:creationId xmlns:p14="http://schemas.microsoft.com/office/powerpoint/2010/main" val="3859751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Migration Algorithm (RMA)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SAR relies on the </a:t>
            </a:r>
            <a:r>
              <a:rPr lang="en-US" b="1" dirty="0"/>
              <a:t>Borne approximation</a:t>
            </a:r>
          </a:p>
          <a:p>
            <a:pPr lvl="1"/>
            <a:r>
              <a:rPr lang="en-US" dirty="0"/>
              <a:t>Media scattering can be treated as linear addition (superposition) of individual scatterers.</a:t>
            </a:r>
          </a:p>
          <a:p>
            <a:pPr lvl="2"/>
            <a:r>
              <a:rPr lang="en-US" dirty="0"/>
              <a:t>This is always true for sources in linear media, but it is NOT true for the media the </a:t>
            </a:r>
            <a:r>
              <a:rPr lang="en-US" dirty="0" err="1"/>
              <a:t>the</a:t>
            </a:r>
            <a:r>
              <a:rPr lang="en-US" dirty="0"/>
              <a:t> waves interact with.</a:t>
            </a:r>
          </a:p>
          <a:p>
            <a:pPr lvl="2"/>
            <a:r>
              <a:rPr lang="en-US" dirty="0"/>
              <a:t>Can you think of a radar target that violates the Borne approximation?</a:t>
            </a:r>
          </a:p>
          <a:p>
            <a:pPr lvl="3"/>
            <a:r>
              <a:rPr lang="en-US" dirty="0">
                <a:solidFill>
                  <a:srgbClr val="FF0000"/>
                </a:solidFill>
              </a:rPr>
              <a:t>My favorite example: corner reflectors</a:t>
            </a:r>
          </a:p>
          <a:p>
            <a:r>
              <a:rPr lang="en-US" dirty="0"/>
              <a:t>Exploding reflector model</a:t>
            </a:r>
          </a:p>
          <a:p>
            <a:pPr lvl="1"/>
            <a:r>
              <a:rPr lang="en-US" dirty="0"/>
              <a:t>The linear target model is equivalent to the exploding reflector model</a:t>
            </a:r>
          </a:p>
          <a:p>
            <a:pPr lvl="1"/>
            <a:r>
              <a:rPr lang="en-US" dirty="0"/>
              <a:t>In this model, rather than the radar transmitting a pulse at time zero, each target is replaced by an isotropic source that radiates a pulse starting at time zero and the velocity of propagation is halved to account for the two-way travel time.</a:t>
            </a:r>
          </a:p>
          <a:p>
            <a:pPr lvl="1"/>
            <a:r>
              <a:rPr lang="en-US" dirty="0"/>
              <a:t>This terminology is used in seismic literature where f-k migration was originally developed</a:t>
            </a:r>
          </a:p>
          <a:p>
            <a:pPr lvl="1"/>
            <a:r>
              <a:rPr lang="en-US" dirty="0"/>
              <a:t>Image theory for specular reflections is similar</a:t>
            </a:r>
          </a:p>
        </p:txBody>
      </p:sp>
    </p:spTree>
    <p:extLst>
      <p:ext uri="{BB962C8B-B14F-4D97-AF65-F5344CB8AC3E}">
        <p14:creationId xmlns:p14="http://schemas.microsoft.com/office/powerpoint/2010/main" val="2355976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F-k migration: Step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575254"/>
                <a:ext cx="11083183" cy="4351338"/>
              </a:xfrm>
            </p:spPr>
            <p:txBody>
              <a:bodyPr/>
              <a:lstStyle/>
              <a:p>
                <a:r>
                  <a:rPr lang="en-US" b="1" dirty="0"/>
                  <a:t>Two-dimensional FFT</a:t>
                </a:r>
              </a:p>
              <a:p>
                <a:pPr lvl="1"/>
                <a:r>
                  <a:rPr lang="en-US" dirty="0"/>
                  <a:t>Transform to range-frequency / wavenumber domain</a:t>
                </a:r>
              </a:p>
              <a:p>
                <a:pPr lvl="2"/>
                <a:r>
                  <a:rPr lang="en-US" dirty="0"/>
                  <a:t>(Remember that wavenumber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) has a one-to-one mapping with the Doppler domain)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575254"/>
                <a:ext cx="11083183" cy="4351338"/>
              </a:xfrm>
              <a:blipFill>
                <a:blip r:embed="rId2"/>
                <a:stretch>
                  <a:fillRect l="-935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002" y="2581275"/>
            <a:ext cx="5696109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1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004"/>
          </a:xfrm>
        </p:spPr>
        <p:txBody>
          <a:bodyPr>
            <a:normAutofit fontScale="90000"/>
          </a:bodyPr>
          <a:lstStyle/>
          <a:p>
            <a:r>
              <a:rPr lang="en-US" dirty="0"/>
              <a:t>F-k migration: Step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15227"/>
                <a:ext cx="10515600" cy="5794048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b="1" dirty="0"/>
                  <a:t>Reference frequency multiply (RFM)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We derived this expression for the f-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 domain during our RDA derivation: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𝜂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𝑉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𝑓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𝑐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+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𝑓</m:t>
                                                  </m:r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0.5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Why can’t we apply the matched filter for this in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 domain?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Because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dependence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If we approximately apply the matched filter, what should we do?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Apply it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What is the problem with applying this filter at a fixed range?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>
                    <a:solidFill>
                      <a:srgbClr val="FF0000"/>
                    </a:solidFill>
                  </a:rPr>
                  <a:t>It will perfectly focus at the reference range, but slowly degrade away from that range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15227"/>
                <a:ext cx="10515600" cy="5794048"/>
              </a:xfrm>
              <a:blipFill>
                <a:blip r:embed="rId3"/>
                <a:stretch>
                  <a:fillRect l="-812" t="-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421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F-k migration: Step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5254"/>
                <a:ext cx="11353800" cy="528274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he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Reference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Frequency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Multiply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b="0" i="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l-GR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𝑟𝑒𝑓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i="1" dirty="0">
                                            <a:latin typeface="Symbol" panose="05050102010706020507" pitchFamily="18" charset="2"/>
                                          </a:rPr>
                                          <m:t>h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𝑓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 panose="02040503050406030204" pitchFamily="18" charset="0"/>
                                                  </a:rPr>
                                                  <m:t>𝑐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+</m:t>
                                            </m:r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ra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Reference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range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bulk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RFM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filter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midpoint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range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: Speed of light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m:rPr>
                        <m:nor/>
                      </m:rPr>
                      <a:rPr lang="en-US" i="0" dirty="0"/>
                      <m:t>: Center frequency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: Baseband range frequency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nor/>
                          </m:rPr>
                          <a:rPr lang="en-US" i="1" dirty="0">
                            <a:latin typeface="Symbol" panose="05050102010706020507" pitchFamily="18" charset="2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: Doppler frequency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: Effective velocity (rectilinear coordinate system)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: Chirp rate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5254"/>
                <a:ext cx="11353800" cy="5282746"/>
              </a:xfrm>
              <a:blipFill>
                <a:blip r:embed="rId2"/>
                <a:stretch>
                  <a:fillRect l="-96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21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F-k migration: Step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5254"/>
            <a:ext cx="10515600" cy="4351338"/>
          </a:xfrm>
        </p:spPr>
        <p:txBody>
          <a:bodyPr/>
          <a:lstStyle/>
          <a:p>
            <a:r>
              <a:rPr lang="en-US" dirty="0"/>
              <a:t>Examples of reference range and away from reference range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7" y="2013857"/>
            <a:ext cx="6271822" cy="4708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024743"/>
            <a:ext cx="6257323" cy="469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50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F-k migration: Step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5254"/>
                <a:ext cx="105156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b="1" dirty="0"/>
                  <a:t>Stolt Interpolation</a:t>
                </a:r>
              </a:p>
              <a:p>
                <a:pPr lvl="1"/>
                <a:r>
                  <a:rPr lang="en-US" dirty="0"/>
                  <a:t>First, we note that the residual phase after the reference frequency multiply (RFM) filter is: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𝑟𝑒𝑓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l-G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Range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closest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approach</m:t>
                    </m:r>
                  </m:oMath>
                </a14:m>
                <a:endParaRPr lang="en-US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eference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range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bulk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RFM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filter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: Speed of light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m:rPr>
                        <m:nor/>
                      </m:rPr>
                      <a:rPr lang="en-US" i="0" dirty="0"/>
                      <m:t>: </m:t>
                    </m:r>
                    <m:r>
                      <m:rPr>
                        <m:nor/>
                      </m:rPr>
                      <a:rPr lang="en-US" b="0" i="0" dirty="0" smtClean="0"/>
                      <m:t>Center </m:t>
                    </m:r>
                    <m:r>
                      <m:rPr>
                        <m:nor/>
                      </m:rPr>
                      <a:rPr lang="en-US" i="0" dirty="0"/>
                      <m:t>frequency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: Baseband range frequency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: frequency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m:rPr>
                            <m:nor/>
                          </m:rPr>
                          <a:rPr lang="en-US" i="1" dirty="0">
                            <a:latin typeface="Symbol" panose="05050102010706020507" pitchFamily="18" charset="2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: Doppler frequency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: Effective velocity (rectilinear coordinate system)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5254"/>
                <a:ext cx="10515600" cy="4351338"/>
              </a:xfrm>
              <a:blipFill>
                <a:blip r:embed="rId2"/>
                <a:stretch>
                  <a:fillRect l="-696" t="-2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2844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8495-921C-C578-E77F-BDB32451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9077"/>
          </a:xfrm>
        </p:spPr>
        <p:txBody>
          <a:bodyPr>
            <a:normAutofit fontScale="90000"/>
          </a:bodyPr>
          <a:lstStyle/>
          <a:p>
            <a:r>
              <a:rPr lang="en-US" dirty="0"/>
              <a:t>F-k migration: Step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B7ABD4-110E-FA62-4A63-DCF13D555F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05163"/>
                <a:ext cx="10515600" cy="6212658"/>
              </a:xfrm>
            </p:spPr>
            <p:txBody>
              <a:bodyPr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𝑟𝑒𝑓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𝑅𝐹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fun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𝑅𝐹</m:t>
                            </m:r>
                          </m:sub>
                        </m:sSub>
                      </m:den>
                    </m:f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fun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fun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𝑟𝑒𝑓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den>
                    </m:f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𝒓𝒆𝒇</m:t>
                            </m:r>
                          </m:sub>
                        </m:sSub>
                      </m:e>
                    </m:d>
                  </m:oMath>
                </a14:m>
                <a:endParaRPr lang="en-US" b="1" dirty="0"/>
              </a:p>
              <a:p>
                <a:pPr>
                  <a:lnSpc>
                    <a:spcPct val="120000"/>
                  </a:lnSpc>
                </a:pPr>
                <a:r>
                  <a:rPr lang="en-US" b="0" dirty="0"/>
                  <a:t>Note that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𝑅𝐹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Our data is in this nice form,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sub>
                        </m:sSub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𝒄</m:t>
                        </m:r>
                      </m:den>
                    </m:f>
                    <m:d>
                      <m:d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𝒓𝒆𝒇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but the sampling is uniform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 and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so a simple inverse discrete Fourier transform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cannot be done. </a:t>
                </a:r>
                <a:r>
                  <a:rPr lang="en-US" dirty="0">
                    <a:solidFill>
                      <a:srgbClr val="FF0000"/>
                    </a:solidFill>
                  </a:rPr>
                  <a:t>What should we do?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B7ABD4-110E-FA62-4A63-DCF13D555F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05163"/>
                <a:ext cx="10515600" cy="6212658"/>
              </a:xfrm>
              <a:blipFill>
                <a:blip r:embed="rId3"/>
                <a:stretch>
                  <a:fillRect l="-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D1B455D-395A-6B37-4127-5B2EF8047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992" y="562316"/>
            <a:ext cx="2247900" cy="33464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926662-44B1-4FC1-F216-65852A3C92C0}"/>
                  </a:ext>
                </a:extLst>
              </p:cNvPr>
              <p:cNvSpPr txBox="1"/>
              <p:nvPr/>
            </p:nvSpPr>
            <p:spPr>
              <a:xfrm rot="16200000">
                <a:off x="6237514" y="1692248"/>
                <a:ext cx="2155371" cy="3912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A926662-44B1-4FC1-F216-65852A3C9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237514" y="1692248"/>
                <a:ext cx="2155371" cy="391261"/>
              </a:xfrm>
              <a:prstGeom prst="rect">
                <a:avLst/>
              </a:prstGeom>
              <a:blipFill>
                <a:blip r:embed="rId5"/>
                <a:stretch>
                  <a:fillRect r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68F118-92AB-0D9D-975B-39917B6F03A0}"/>
                  </a:ext>
                </a:extLst>
              </p:cNvPr>
              <p:cNvSpPr txBox="1"/>
              <p:nvPr/>
            </p:nvSpPr>
            <p:spPr>
              <a:xfrm>
                <a:off x="7614557" y="277717"/>
                <a:ext cx="21553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C68F118-92AB-0D9D-975B-39917B6F0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4557" y="277717"/>
                <a:ext cx="215537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043838-EEF2-2826-85BC-99DEE71F3102}"/>
                  </a:ext>
                </a:extLst>
              </p:cNvPr>
              <p:cNvSpPr txBox="1"/>
              <p:nvPr/>
            </p:nvSpPr>
            <p:spPr>
              <a:xfrm>
                <a:off x="4760007" y="3908766"/>
                <a:ext cx="7168854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Note that I use _RF subscript to denote axes (as opposed to scalar values at the center frequency with subscript _c)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sz="1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5043838-EEF2-2826-85BC-99DEE71F3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007" y="3908766"/>
                <a:ext cx="7168854" cy="1015663"/>
              </a:xfrm>
              <a:prstGeom prst="rect">
                <a:avLst/>
              </a:prstGeom>
              <a:blipFill>
                <a:blip r:embed="rId7"/>
                <a:stretch>
                  <a:fillRect l="-935" t="-2994" r="-170" b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95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56168"/>
          </a:xfrm>
        </p:spPr>
        <p:txBody>
          <a:bodyPr>
            <a:normAutofit fontScale="90000"/>
          </a:bodyPr>
          <a:lstStyle/>
          <a:p>
            <a:r>
              <a:rPr lang="en-US" dirty="0"/>
              <a:t>F-k migration: Step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709301"/>
                <a:ext cx="10515600" cy="6148699"/>
              </a:xfrm>
            </p:spPr>
            <p:txBody>
              <a:bodyPr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/>
                  <a:t>Stolt Interpolation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Data start uniformly sampled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/>
                  <a:t> and uniformly sampled in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b="0" dirty="0"/>
                  <a:t> domain (DFT in along-track produces uniform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b="0" dirty="0"/>
                  <a:t> sampling)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Define a new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lvl="2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𝑅𝐹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>
                  <a:lnSpc>
                    <a:spcPct val="120000"/>
                  </a:lnSpc>
                </a:pPr>
                <a:r>
                  <a:rPr lang="en-US" dirty="0"/>
                  <a:t>We note that there is a one-to-one mapping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and we can solve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 in terms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lvl="2">
                  <a:lnSpc>
                    <a:spcPct val="12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i="1" dirty="0">
                                    <a:solidFill>
                                      <a:srgbClr val="FF0000"/>
                                    </a:solidFill>
                                    <a:latin typeface="Symbol" panose="05050102010706020507" pitchFamily="18" charset="2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If we do a change of variable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and resample the range frequency axis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is uniformly sampled (instead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), then we end up with:</a:t>
                </a:r>
              </a:p>
              <a:p>
                <a:pPr lvl="2">
                  <a:lnSpc>
                    <a:spcPct val="12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l-GR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𝑟𝑒𝑓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Now the IFFT of this signal </a:t>
                </a:r>
                <a:r>
                  <a:rPr lang="en-US" sz="2900" b="1" dirty="0"/>
                  <a:t>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9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9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sz="29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</m:oMath>
                </a14:m>
                <a:r>
                  <a:rPr lang="en-US" sz="2900" b="1" dirty="0"/>
                  <a:t> </a:t>
                </a:r>
                <a:r>
                  <a:rPr lang="en-US" dirty="0"/>
                  <a:t>will produce a focused point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US" dirty="0"/>
                  <a:t>. This is a focused SAR image!</a:t>
                </a:r>
              </a:p>
              <a:p>
                <a:pPr lvl="2">
                  <a:lnSpc>
                    <a:spcPct val="120000"/>
                  </a:lnSpc>
                </a:pPr>
                <a:r>
                  <a:rPr lang="en-US" dirty="0"/>
                  <a:t>Note that our signal expression is for a target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 If the target is at another along-track position,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, then there will be an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term here that represents the spatial shift so for the x-dimension we just do a IFFT using our original sampling and don’t need to interpolate.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Resampling usually uses </a:t>
                </a:r>
                <a:r>
                  <a:rPr lang="en-US" dirty="0" err="1"/>
                  <a:t>sinc</a:t>
                </a:r>
                <a:r>
                  <a:rPr lang="en-US" dirty="0"/>
                  <a:t> interpolation for best results, but sometimes other interpolators are used such as linear interpolation with oversampling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Use </a:t>
                </a:r>
                <a:r>
                  <a:rPr lang="en-US" dirty="0" err="1"/>
                  <a:t>fftshift</a:t>
                </a:r>
                <a:r>
                  <a:rPr lang="en-US" dirty="0"/>
                  <a:t>(data,1) to make fast-time frequency interpolation easier! </a:t>
                </a:r>
                <a:r>
                  <a:rPr lang="en-US" dirty="0" err="1"/>
                  <a:t>ifftshift</a:t>
                </a:r>
                <a:r>
                  <a:rPr lang="en-US" dirty="0"/>
                  <a:t> data is annoying to work with for this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You need to create the desired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axis. Do this by centering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and choose it to be in the fully supported rectangle which resides in the keystone. Another option is to create the desired y-axis of the output SAR image </a:t>
                </a:r>
                <a:r>
                  <a:rPr lang="en-US" dirty="0" err="1"/>
                  <a:t>image</a:t>
                </a:r>
                <a:r>
                  <a:rPr lang="en-US" dirty="0"/>
                  <a:t> and 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from this.</a:t>
                </a:r>
              </a:p>
              <a:p>
                <a:pPr lvl="1">
                  <a:lnSpc>
                    <a:spcPct val="120000"/>
                  </a:lnSpc>
                </a:pPr>
                <a:r>
                  <a:rPr lang="en-US" dirty="0"/>
                  <a:t>Initialize output matrix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</m:oMath>
                </a14:m>
                <a:r>
                  <a:rPr lang="en-US" dirty="0"/>
                  <a:t>, calculate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en-US" dirty="0"/>
                  <a:t> for each output pixel, then interpolate the input data to those values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09301"/>
                <a:ext cx="10515600" cy="6148699"/>
              </a:xfrm>
              <a:blipFill>
                <a:blip r:embed="rId2"/>
                <a:stretch>
                  <a:fillRect l="-174" t="-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2684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3AC022A-4379-8756-E19A-BB65D6C681D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Along-track spatial frequency axis,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3AC022A-4379-8756-E19A-BB65D6C681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39D8C3-C62B-1CC4-B333-49D2A329A6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6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35CCF2D-AB63-5C71-3AB8-531E4E0A943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Frequency axis,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35CCF2D-AB63-5C71-3AB8-531E4E0A94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0E1860-1BEC-2356-BDD2-4788C051B2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11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4AC185-F2BA-3B3B-CDB6-BC95C6BDC45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Range spatial frequency axis,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04AC185-F2BA-3B3B-CDB6-BC95C6BDC4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288A63-35D2-73AA-DD9D-08A6202B13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23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B649-8803-97FC-7496-932A34AC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data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E6136A-ECA9-0DBC-4782-CE361A938A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25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878A508-2267-66E3-91C9-9B43CB39BB2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Range spatial frequency axis,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(masked to data support)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878A508-2267-66E3-91C9-9B43CB39BB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87" t="-7834" b="-16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8C9011-D7C1-2A9E-68FF-6AF07BA09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21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4F17F78-2A35-0697-3B36-8693571B5E3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365125"/>
                <a:ext cx="10941424" cy="1325563"/>
              </a:xfrm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data points before Stolt interpolation (afterwards it will be just a </a:t>
                </a:r>
                <a:r>
                  <a:rPr lang="en-US"/>
                  <a:t>boring old </a:t>
                </a:r>
                <a:r>
                  <a:rPr lang="en-US" dirty="0"/>
                  <a:t>rectangular grid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4F17F78-2A35-0697-3B36-8693571B5E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365125"/>
                <a:ext cx="10941424" cy="1325563"/>
              </a:xfrm>
              <a:blipFill>
                <a:blip r:embed="rId2"/>
                <a:stretch>
                  <a:fillRect l="-2007" t="-7834" r="-1728" b="-16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03779E-462C-A5BE-D6D5-35E47654F4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00877" y="1825625"/>
            <a:ext cx="939024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10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6187"/>
          </a:xfrm>
        </p:spPr>
        <p:txBody>
          <a:bodyPr>
            <a:normAutofit fontScale="90000"/>
          </a:bodyPr>
          <a:lstStyle/>
          <a:p>
            <a:r>
              <a:rPr lang="en-US" dirty="0"/>
              <a:t>F-k migration: Step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0146"/>
            <a:ext cx="10515600" cy="4546446"/>
          </a:xfrm>
        </p:spPr>
        <p:txBody>
          <a:bodyPr/>
          <a:lstStyle/>
          <a:p>
            <a:r>
              <a:rPr lang="en-US" b="1" dirty="0"/>
              <a:t>Two-dimensional IFFT</a:t>
            </a:r>
          </a:p>
          <a:p>
            <a:pPr lvl="1"/>
            <a:r>
              <a:rPr lang="en-US" dirty="0"/>
              <a:t>Transform to range-space domain</a:t>
            </a:r>
          </a:p>
          <a:p>
            <a:pPr lvl="1"/>
            <a:r>
              <a:rPr lang="en-US" dirty="0"/>
              <a:t>Before and after </a:t>
            </a:r>
            <a:r>
              <a:rPr lang="en-US" dirty="0" err="1"/>
              <a:t>Stolt</a:t>
            </a:r>
            <a:r>
              <a:rPr lang="en-US" dirty="0"/>
              <a:t> interpolation for target a long way from the reference range.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46" y="2934426"/>
            <a:ext cx="5269654" cy="39565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15" y="2948830"/>
            <a:ext cx="5231286" cy="392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22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EDCBE5F-CEB8-4224-B8DF-5F689C5305BC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926d7837-9082-4c67-81be-933b2b67dab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2289</TotalTime>
  <Words>1071</Words>
  <Application>Microsoft Office PowerPoint</Application>
  <PresentationFormat>Widescreen</PresentationFormat>
  <Paragraphs>102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Cambria Math</vt:lpstr>
      <vt:lpstr>Symbol</vt:lpstr>
      <vt:lpstr>Office Theme</vt:lpstr>
      <vt:lpstr>ω-k Algorithm SAR Processor</vt:lpstr>
      <vt:lpstr>Range Migration Algorithm (RMA)</vt:lpstr>
      <vt:lpstr>Range Migration Algorithm (RMA)</vt:lpstr>
      <vt:lpstr>F-k migration: Step 1</vt:lpstr>
      <vt:lpstr>F-k migration: Step 2</vt:lpstr>
      <vt:lpstr>F-k migration: Step 2</vt:lpstr>
      <vt:lpstr>F-k migration: Step 2</vt:lpstr>
      <vt:lpstr>F-k migration: Step 3</vt:lpstr>
      <vt:lpstr>F-k migration: Step 3</vt:lpstr>
      <vt:lpstr>F-k migration: Step 3</vt:lpstr>
      <vt:lpstr>Along-track spatial frequency axis, f_x</vt:lpstr>
      <vt:lpstr>Frequency axis, f_c+f</vt:lpstr>
      <vt:lpstr>Range spatial frequency axis, f_y</vt:lpstr>
      <vt:lpstr>Raw data</vt:lpstr>
      <vt:lpstr>Range spatial frequency axis, f_y (masked to data support)</vt:lpstr>
      <vt:lpstr>(f_x,f_y) data points before Stolt interpolation (afterwards it will be just a boring old rectangular grid</vt:lpstr>
      <vt:lpstr>F-k migration: Step 4</vt:lpstr>
    </vt:vector>
  </TitlesOfParts>
  <Company>University of Kansas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Paden, John D.</dc:creator>
  <cp:lastModifiedBy>Paden, John D.</cp:lastModifiedBy>
  <cp:revision>1</cp:revision>
  <dcterms:created xsi:type="dcterms:W3CDTF">2026-09-01T14:01:10Z</dcterms:created>
  <dcterms:modified xsi:type="dcterms:W3CDTF">2026-10-06T16:41:54Z</dcterms:modified>
</cp:coreProperties>
</file>